
<file path=[Content_Types].xml><?xml version="1.0" encoding="utf-8"?>
<Types xmlns="http://schemas.openxmlformats.org/package/2006/content-types">
  <Default Extension="fntdata" ContentType="application/x-fontdata"/>
  <Default Extension="jpe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57"/>
  </p:notesMasterIdLst>
  <p:sldIdLst>
    <p:sldId id="256" r:id="rId5"/>
    <p:sldId id="2147482506" r:id="rId6"/>
    <p:sldId id="320" r:id="rId7"/>
    <p:sldId id="2147482485" r:id="rId8"/>
    <p:sldId id="259" r:id="rId9"/>
    <p:sldId id="268" r:id="rId10"/>
    <p:sldId id="271" r:id="rId11"/>
    <p:sldId id="275" r:id="rId12"/>
    <p:sldId id="276" r:id="rId13"/>
    <p:sldId id="277" r:id="rId14"/>
    <p:sldId id="279" r:id="rId15"/>
    <p:sldId id="280" r:id="rId16"/>
    <p:sldId id="321" r:id="rId17"/>
    <p:sldId id="281" r:id="rId18"/>
    <p:sldId id="282" r:id="rId19"/>
    <p:sldId id="283" r:id="rId20"/>
    <p:sldId id="284" r:id="rId21"/>
    <p:sldId id="285" r:id="rId22"/>
    <p:sldId id="286" r:id="rId23"/>
    <p:sldId id="287" r:id="rId24"/>
    <p:sldId id="288" r:id="rId25"/>
    <p:sldId id="289" r:id="rId26"/>
    <p:sldId id="290" r:id="rId27"/>
    <p:sldId id="291" r:id="rId28"/>
    <p:sldId id="292" r:id="rId29"/>
    <p:sldId id="293" r:id="rId30"/>
    <p:sldId id="322" r:id="rId31"/>
    <p:sldId id="294" r:id="rId32"/>
    <p:sldId id="295" r:id="rId33"/>
    <p:sldId id="296" r:id="rId34"/>
    <p:sldId id="297" r:id="rId35"/>
    <p:sldId id="298" r:id="rId36"/>
    <p:sldId id="299" r:id="rId37"/>
    <p:sldId id="300" r:id="rId38"/>
    <p:sldId id="301" r:id="rId39"/>
    <p:sldId id="302" r:id="rId40"/>
    <p:sldId id="303" r:id="rId41"/>
    <p:sldId id="304" r:id="rId42"/>
    <p:sldId id="305" r:id="rId43"/>
    <p:sldId id="323" r:id="rId44"/>
    <p:sldId id="306" r:id="rId45"/>
    <p:sldId id="307" r:id="rId46"/>
    <p:sldId id="309" r:id="rId47"/>
    <p:sldId id="311" r:id="rId48"/>
    <p:sldId id="324" r:id="rId49"/>
    <p:sldId id="312" r:id="rId50"/>
    <p:sldId id="313" r:id="rId51"/>
    <p:sldId id="315" r:id="rId52"/>
    <p:sldId id="316" r:id="rId53"/>
    <p:sldId id="317" r:id="rId54"/>
    <p:sldId id="318" r:id="rId55"/>
    <p:sldId id="319" r:id="rId56"/>
  </p:sldIdLst>
  <p:sldSz cx="12192000" cy="6858000"/>
  <p:notesSz cx="6858000" cy="9144000"/>
  <p:embeddedFontLst>
    <p:embeddedFont>
      <p:font typeface="Avenir Next LT Pro" panose="020B0504020202020204" pitchFamily="34" charset="0"/>
      <p:regular r:id="rId58"/>
      <p:bold r:id="rId59"/>
    </p:embeddedFont>
    <p:embeddedFont>
      <p:font typeface="Avenir Next LT Pro Demi" panose="020B0704020202020204" pitchFamily="34" charset="0"/>
      <p:bold r:id="rId60"/>
    </p:embeddedFont>
    <p:embeddedFont>
      <p:font typeface="Segoe UI" panose="020B0502040204020203" pitchFamily="34" charset="0"/>
      <p:regular r:id="rId61"/>
      <p:bold r:id="rId62"/>
      <p:italic r:id="rId63"/>
      <p:boldItalic r:id="rId64"/>
    </p:embeddedFont>
  </p:embeddedFontLst>
  <p:defaultTextStyle>
    <a:defPPr>
      <a:defRPr lang="en-US"/>
    </a:defPPr>
    <a:lvl1pPr marL="0" algn="l" defTabSz="609515" rtl="0" eaLnBrk="1" latinLnBrk="0" hangingPunct="1">
      <a:defRPr sz="1200" kern="1200">
        <a:solidFill>
          <a:schemeClr val="tx1"/>
        </a:solidFill>
        <a:latin typeface="+mn-lt"/>
        <a:ea typeface="+mn-ea"/>
        <a:cs typeface="+mn-cs"/>
      </a:defRPr>
    </a:lvl1pPr>
    <a:lvl2pPr marL="304758" algn="l" defTabSz="609515" rtl="0" eaLnBrk="1" latinLnBrk="0" hangingPunct="1">
      <a:defRPr sz="1200" kern="1200">
        <a:solidFill>
          <a:schemeClr val="tx1"/>
        </a:solidFill>
        <a:latin typeface="+mn-lt"/>
        <a:ea typeface="+mn-ea"/>
        <a:cs typeface="+mn-cs"/>
      </a:defRPr>
    </a:lvl2pPr>
    <a:lvl3pPr marL="609515" algn="l" defTabSz="609515" rtl="0" eaLnBrk="1" latinLnBrk="0" hangingPunct="1">
      <a:defRPr sz="1200" kern="1200">
        <a:solidFill>
          <a:schemeClr val="tx1"/>
        </a:solidFill>
        <a:latin typeface="+mn-lt"/>
        <a:ea typeface="+mn-ea"/>
        <a:cs typeface="+mn-cs"/>
      </a:defRPr>
    </a:lvl3pPr>
    <a:lvl4pPr marL="914271" algn="l" defTabSz="609515" rtl="0" eaLnBrk="1" latinLnBrk="0" hangingPunct="1">
      <a:defRPr sz="1200" kern="1200">
        <a:solidFill>
          <a:schemeClr val="tx1"/>
        </a:solidFill>
        <a:latin typeface="+mn-lt"/>
        <a:ea typeface="+mn-ea"/>
        <a:cs typeface="+mn-cs"/>
      </a:defRPr>
    </a:lvl4pPr>
    <a:lvl5pPr marL="1219029" algn="l" defTabSz="609515" rtl="0" eaLnBrk="1" latinLnBrk="0" hangingPunct="1">
      <a:defRPr sz="1200" kern="1200">
        <a:solidFill>
          <a:schemeClr val="tx1"/>
        </a:solidFill>
        <a:latin typeface="+mn-lt"/>
        <a:ea typeface="+mn-ea"/>
        <a:cs typeface="+mn-cs"/>
      </a:defRPr>
    </a:lvl5pPr>
    <a:lvl6pPr marL="1523787" algn="l" defTabSz="609515" rtl="0" eaLnBrk="1" latinLnBrk="0" hangingPunct="1">
      <a:defRPr sz="1200" kern="1200">
        <a:solidFill>
          <a:schemeClr val="tx1"/>
        </a:solidFill>
        <a:latin typeface="+mn-lt"/>
        <a:ea typeface="+mn-ea"/>
        <a:cs typeface="+mn-cs"/>
      </a:defRPr>
    </a:lvl6pPr>
    <a:lvl7pPr marL="1828544" algn="l" defTabSz="609515" rtl="0" eaLnBrk="1" latinLnBrk="0" hangingPunct="1">
      <a:defRPr sz="1200" kern="1200">
        <a:solidFill>
          <a:schemeClr val="tx1"/>
        </a:solidFill>
        <a:latin typeface="+mn-lt"/>
        <a:ea typeface="+mn-ea"/>
        <a:cs typeface="+mn-cs"/>
      </a:defRPr>
    </a:lvl7pPr>
    <a:lvl8pPr marL="2133302" algn="l" defTabSz="609515" rtl="0" eaLnBrk="1" latinLnBrk="0" hangingPunct="1">
      <a:defRPr sz="1200" kern="1200">
        <a:solidFill>
          <a:schemeClr val="tx1"/>
        </a:solidFill>
        <a:latin typeface="+mn-lt"/>
        <a:ea typeface="+mn-ea"/>
        <a:cs typeface="+mn-cs"/>
      </a:defRPr>
    </a:lvl8pPr>
    <a:lvl9pPr marL="2438058" algn="l" defTabSz="609515" rtl="0" eaLnBrk="1" latinLnBrk="0" hangingPunct="1">
      <a:defRPr sz="1200" kern="1200">
        <a:solidFill>
          <a:schemeClr val="tx1"/>
        </a:solidFill>
        <a:latin typeface="+mn-lt"/>
        <a:ea typeface="+mn-ea"/>
        <a:cs typeface="+mn-cs"/>
      </a:defRPr>
    </a:lvl9pPr>
  </p:defaultTextStyle>
  <p:extLst>
    <p:ext uri="{521415D9-36F7-43E2-AB2F-B90AF26B5E84}">
      <p14:sectionLst xmlns:p14="http://schemas.microsoft.com/office/powerpoint/2010/main">
        <p14:section name="Overview" id="{950F09C4-D04C-4904-8D92-9CC0CFA13406}">
          <p14:sldIdLst>
            <p14:sldId id="256"/>
            <p14:sldId id="2147482506"/>
          </p14:sldIdLst>
        </p14:section>
        <p14:section name="Calls and VM Overview" id="{269CF8E8-B67D-4E6A-90B6-9B7F0639FC0B}">
          <p14:sldIdLst>
            <p14:sldId id="320"/>
            <p14:sldId id="2147482485"/>
            <p14:sldId id="259"/>
            <p14:sldId id="268"/>
            <p14:sldId id="271"/>
            <p14:sldId id="275"/>
            <p14:sldId id="276"/>
            <p14:sldId id="277"/>
            <p14:sldId id="279"/>
            <p14:sldId id="280"/>
          </p14:sldIdLst>
        </p14:section>
        <p14:section name="Managing Calls" id="{54973443-94C0-4E1F-B6A8-72CFAFD36789}">
          <p14:sldIdLst>
            <p14:sldId id="321"/>
            <p14:sldId id="281"/>
            <p14:sldId id="282"/>
            <p14:sldId id="283"/>
            <p14:sldId id="284"/>
            <p14:sldId id="285"/>
            <p14:sldId id="286"/>
            <p14:sldId id="287"/>
            <p14:sldId id="288"/>
            <p14:sldId id="289"/>
            <p14:sldId id="290"/>
            <p14:sldId id="291"/>
            <p14:sldId id="292"/>
            <p14:sldId id="293"/>
          </p14:sldIdLst>
        </p14:section>
        <p14:section name="Call Answering Rules" id="{EF3F3B1D-D053-4948-B990-98F3884CC9F8}">
          <p14:sldIdLst>
            <p14:sldId id="322"/>
            <p14:sldId id="294"/>
            <p14:sldId id="295"/>
            <p14:sldId id="296"/>
            <p14:sldId id="297"/>
            <p14:sldId id="298"/>
            <p14:sldId id="299"/>
            <p14:sldId id="300"/>
            <p14:sldId id="301"/>
            <p14:sldId id="302"/>
            <p14:sldId id="303"/>
            <p14:sldId id="304"/>
            <p14:sldId id="305"/>
          </p14:sldIdLst>
        </p14:section>
        <p14:section name="Call Queues and Shared Lines" id="{11F65146-DC4F-4A55-A0BF-23DF2FF50A14}">
          <p14:sldIdLst>
            <p14:sldId id="323"/>
            <p14:sldId id="306"/>
            <p14:sldId id="307"/>
            <p14:sldId id="309"/>
            <p14:sldId id="311"/>
          </p14:sldIdLst>
        </p14:section>
        <p14:section name="Mobile App" id="{481623EF-08A9-4B65-AF15-E0E1CC871BE8}">
          <p14:sldIdLst>
            <p14:sldId id="324"/>
            <p14:sldId id="312"/>
            <p14:sldId id="313"/>
            <p14:sldId id="315"/>
            <p14:sldId id="316"/>
            <p14:sldId id="317"/>
            <p14:sldId id="318"/>
            <p14:sldId id="319"/>
          </p14:sldIdLst>
        </p14:section>
      </p14:sectionLst>
    </p:ext>
    <p:ext uri="{EFAFB233-063F-42B5-8137-9DF3F51BA10A}">
      <p15:sldGuideLst xmlns:p15="http://schemas.microsoft.com/office/powerpoint/2012/main">
        <p15:guide id="1" orient="horz" pos="1440" userDrawn="1">
          <p15:clr>
            <a:srgbClr val="A4A3A4"/>
          </p15:clr>
        </p15:guide>
        <p15:guide id="2" pos="19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65A5C"/>
    <a:srgbClr val="CFB87C"/>
    <a:srgbClr val="A2A4A3"/>
    <a:srgbClr val="262626"/>
    <a:srgbClr val="FFFFFF"/>
    <a:srgbClr val="373939"/>
    <a:srgbClr val="FF9F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92" autoAdjust="0"/>
    <p:restoredTop sz="91844" autoAdjust="0"/>
  </p:normalViewPr>
  <p:slideViewPr>
    <p:cSldViewPr>
      <p:cViewPr varScale="1">
        <p:scale>
          <a:sx n="75" d="100"/>
          <a:sy n="75" d="100"/>
        </p:scale>
        <p:origin x="1140" y="294"/>
      </p:cViewPr>
      <p:guideLst>
        <p:guide orient="horz" pos="1440"/>
        <p:guide pos="192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font" Target="fonts/font6.fntdata"/><Relationship Id="rId68"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font" Target="fonts/font1.fntdata"/><Relationship Id="rId66"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font" Target="fonts/font4.fntdata"/><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font" Target="fonts/font7.fntdata"/><Relationship Id="rId69"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font" Target="fonts/font2.fntdata"/><Relationship Id="rId67"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font" Target="fonts/font5.fntdata"/><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notesMaster" Target="notesMasters/notes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font" Target="fonts/font3.fntdata"/><Relationship Id="rId65"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phanie Dykes" userId="98286635-f2fd-4a94-bdb7-ba3b60dc5714" providerId="ADAL" clId="{CCA7ABAC-74DE-4316-97AD-82CD9F02E67B}"/>
    <pc:docChg chg="custSel delSld modSld modMainMaster delSection modSection">
      <pc:chgData name="Stephanie Dykes" userId="98286635-f2fd-4a94-bdb7-ba3b60dc5714" providerId="ADAL" clId="{CCA7ABAC-74DE-4316-97AD-82CD9F02E67B}" dt="2026-02-17T22:08:52.542" v="200" actId="14100"/>
      <pc:docMkLst>
        <pc:docMk/>
      </pc:docMkLst>
      <pc:sldChg chg="modSp del mod">
        <pc:chgData name="Stephanie Dykes" userId="98286635-f2fd-4a94-bdb7-ba3b60dc5714" providerId="ADAL" clId="{CCA7ABAC-74DE-4316-97AD-82CD9F02E67B}" dt="2026-02-17T22:02:39.489" v="179" actId="2696"/>
        <pc:sldMkLst>
          <pc:docMk/>
          <pc:sldMk cId="2162482618" sldId="308"/>
        </pc:sldMkLst>
      </pc:sldChg>
      <pc:sldChg chg="delSp modSp mod">
        <pc:chgData name="Stephanie Dykes" userId="98286635-f2fd-4a94-bdb7-ba3b60dc5714" providerId="ADAL" clId="{CCA7ABAC-74DE-4316-97AD-82CD9F02E67B}" dt="2026-02-17T22:08:52.542" v="200" actId="14100"/>
        <pc:sldMkLst>
          <pc:docMk/>
          <pc:sldMk cId="2767671466" sldId="309"/>
        </pc:sldMkLst>
        <pc:spChg chg="del">
          <ac:chgData name="Stephanie Dykes" userId="98286635-f2fd-4a94-bdb7-ba3b60dc5714" providerId="ADAL" clId="{CCA7ABAC-74DE-4316-97AD-82CD9F02E67B}" dt="2026-02-17T22:04:25.960" v="181" actId="478"/>
          <ac:spMkLst>
            <pc:docMk/>
            <pc:sldMk cId="2767671466" sldId="309"/>
            <ac:spMk id="3" creationId="{5EAB466D-0660-1A37-F150-A663CF04E98A}"/>
          </ac:spMkLst>
        </pc:spChg>
        <pc:spChg chg="mod">
          <ac:chgData name="Stephanie Dykes" userId="98286635-f2fd-4a94-bdb7-ba3b60dc5714" providerId="ADAL" clId="{CCA7ABAC-74DE-4316-97AD-82CD9F02E67B}" dt="2026-02-17T22:08:52.542" v="200" actId="14100"/>
          <ac:spMkLst>
            <pc:docMk/>
            <pc:sldMk cId="2767671466" sldId="309"/>
            <ac:spMk id="28" creationId="{58584FB6-4307-EFEC-991E-9486C473DFA6}"/>
          </ac:spMkLst>
        </pc:spChg>
        <pc:grpChg chg="del">
          <ac:chgData name="Stephanie Dykes" userId="98286635-f2fd-4a94-bdb7-ba3b60dc5714" providerId="ADAL" clId="{CCA7ABAC-74DE-4316-97AD-82CD9F02E67B}" dt="2026-02-17T22:04:29.473" v="184" actId="478"/>
          <ac:grpSpMkLst>
            <pc:docMk/>
            <pc:sldMk cId="2767671466" sldId="309"/>
            <ac:grpSpMk id="6" creationId="{1B841E98-286C-04B6-AE44-1D9B34BF0B0E}"/>
          </ac:grpSpMkLst>
        </pc:grpChg>
        <pc:grpChg chg="del">
          <ac:chgData name="Stephanie Dykes" userId="98286635-f2fd-4a94-bdb7-ba3b60dc5714" providerId="ADAL" clId="{CCA7ABAC-74DE-4316-97AD-82CD9F02E67B}" dt="2026-02-17T22:04:28.271" v="183" actId="478"/>
          <ac:grpSpMkLst>
            <pc:docMk/>
            <pc:sldMk cId="2767671466" sldId="309"/>
            <ac:grpSpMk id="18" creationId="{0146D147-2CA2-3787-B199-973899DA8CDC}"/>
          </ac:grpSpMkLst>
        </pc:grpChg>
        <pc:grpChg chg="del">
          <ac:chgData name="Stephanie Dykes" userId="98286635-f2fd-4a94-bdb7-ba3b60dc5714" providerId="ADAL" clId="{CCA7ABAC-74DE-4316-97AD-82CD9F02E67B}" dt="2026-02-17T22:04:27.483" v="182" actId="478"/>
          <ac:grpSpMkLst>
            <pc:docMk/>
            <pc:sldMk cId="2767671466" sldId="309"/>
            <ac:grpSpMk id="24" creationId="{EDDE63A3-7D4C-9D44-F162-3B0C8646E251}"/>
          </ac:grpSpMkLst>
        </pc:grpChg>
        <pc:cxnChg chg="del">
          <ac:chgData name="Stephanie Dykes" userId="98286635-f2fd-4a94-bdb7-ba3b60dc5714" providerId="ADAL" clId="{CCA7ABAC-74DE-4316-97AD-82CD9F02E67B}" dt="2026-02-17T22:04:30.944" v="185" actId="478"/>
          <ac:cxnSpMkLst>
            <pc:docMk/>
            <pc:sldMk cId="2767671466" sldId="309"/>
            <ac:cxnSpMk id="35" creationId="{0D1C3E33-6F46-147B-C499-29A7AE029861}"/>
          </ac:cxnSpMkLst>
        </pc:cxnChg>
      </pc:sldChg>
      <pc:sldChg chg="del">
        <pc:chgData name="Stephanie Dykes" userId="98286635-f2fd-4a94-bdb7-ba3b60dc5714" providerId="ADAL" clId="{CCA7ABAC-74DE-4316-97AD-82CD9F02E67B}" dt="2026-02-17T22:02:53.692" v="180" actId="2696"/>
        <pc:sldMkLst>
          <pc:docMk/>
          <pc:sldMk cId="1287924301" sldId="31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venir Book" panose="02000503020000020003" pitchFamily="2"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venir Book" panose="02000503020000020003" pitchFamily="2" charset="0"/>
              </a:defRPr>
            </a:lvl1pPr>
          </a:lstStyle>
          <a:p>
            <a:fld id="{BB341C3D-51E2-EB4D-9A60-423C9FFF46DB}" type="datetimeFigureOut">
              <a:rPr lang="en-US" smtClean="0"/>
              <a:pPr/>
              <a:t>2/17/2026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venir Book" panose="02000503020000020003" pitchFamily="2"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venir Book" panose="02000503020000020003" pitchFamily="2" charset="0"/>
              </a:defRPr>
            </a:lvl1pPr>
          </a:lstStyle>
          <a:p>
            <a:fld id="{FD3F3043-91A5-DA45-8F31-DFC59D263EF3}" type="slidenum">
              <a:rPr lang="en-US" smtClean="0"/>
              <a:pPr/>
              <a:t>‹#›</a:t>
            </a:fld>
            <a:endParaRPr lang="en-US" dirty="0"/>
          </a:p>
        </p:txBody>
      </p:sp>
    </p:spTree>
    <p:extLst>
      <p:ext uri="{BB962C8B-B14F-4D97-AF65-F5344CB8AC3E}">
        <p14:creationId xmlns:p14="http://schemas.microsoft.com/office/powerpoint/2010/main" val="19863902"/>
      </p:ext>
    </p:extLst>
  </p:cSld>
  <p:clrMap bg1="lt1" tx1="dk1" bg2="lt2" tx2="dk2" accent1="accent1" accent2="accent2" accent3="accent3" accent4="accent4" accent5="accent5" accent6="accent6" hlink="hlink" folHlink="folHlink"/>
  <p:notesStyle>
    <a:lvl1pPr marL="0" algn="l" defTabSz="609515" rtl="0" eaLnBrk="1" latinLnBrk="0" hangingPunct="1">
      <a:defRPr sz="800" b="0" i="0" kern="1200">
        <a:solidFill>
          <a:schemeClr val="tx1"/>
        </a:solidFill>
        <a:latin typeface="Avenir Book" panose="02000503020000020003" pitchFamily="2" charset="0"/>
        <a:ea typeface="+mn-ea"/>
        <a:cs typeface="+mn-cs"/>
      </a:defRPr>
    </a:lvl1pPr>
    <a:lvl2pPr marL="304758" algn="l" defTabSz="609515" rtl="0" eaLnBrk="1" latinLnBrk="0" hangingPunct="1">
      <a:defRPr sz="800" b="0" i="0" kern="1200">
        <a:solidFill>
          <a:schemeClr val="tx1"/>
        </a:solidFill>
        <a:latin typeface="Avenir Book" panose="02000503020000020003" pitchFamily="2" charset="0"/>
        <a:ea typeface="+mn-ea"/>
        <a:cs typeface="+mn-cs"/>
      </a:defRPr>
    </a:lvl2pPr>
    <a:lvl3pPr marL="609515" algn="l" defTabSz="609515" rtl="0" eaLnBrk="1" latinLnBrk="0" hangingPunct="1">
      <a:defRPr sz="800" b="0" i="0" kern="1200">
        <a:solidFill>
          <a:schemeClr val="tx1"/>
        </a:solidFill>
        <a:latin typeface="Avenir Book" panose="02000503020000020003" pitchFamily="2" charset="0"/>
        <a:ea typeface="+mn-ea"/>
        <a:cs typeface="+mn-cs"/>
      </a:defRPr>
    </a:lvl3pPr>
    <a:lvl4pPr marL="914271" algn="l" defTabSz="609515" rtl="0" eaLnBrk="1" latinLnBrk="0" hangingPunct="1">
      <a:defRPr sz="800" b="0" i="0" kern="1200">
        <a:solidFill>
          <a:schemeClr val="tx1"/>
        </a:solidFill>
        <a:latin typeface="Avenir Book" panose="02000503020000020003" pitchFamily="2" charset="0"/>
        <a:ea typeface="+mn-ea"/>
        <a:cs typeface="+mn-cs"/>
      </a:defRPr>
    </a:lvl4pPr>
    <a:lvl5pPr marL="1219029" algn="l" defTabSz="609515" rtl="0" eaLnBrk="1" latinLnBrk="0" hangingPunct="1">
      <a:defRPr sz="800" b="0" i="0" kern="1200">
        <a:solidFill>
          <a:schemeClr val="tx1"/>
        </a:solidFill>
        <a:latin typeface="Avenir Book" panose="02000503020000020003" pitchFamily="2" charset="0"/>
        <a:ea typeface="+mn-ea"/>
        <a:cs typeface="+mn-cs"/>
      </a:defRPr>
    </a:lvl5pPr>
    <a:lvl6pPr marL="1523787" algn="l" defTabSz="609515" rtl="0" eaLnBrk="1" latinLnBrk="0" hangingPunct="1">
      <a:defRPr sz="800" kern="1200">
        <a:solidFill>
          <a:schemeClr val="tx1"/>
        </a:solidFill>
        <a:latin typeface="+mn-lt"/>
        <a:ea typeface="+mn-ea"/>
        <a:cs typeface="+mn-cs"/>
      </a:defRPr>
    </a:lvl6pPr>
    <a:lvl7pPr marL="1828544" algn="l" defTabSz="609515" rtl="0" eaLnBrk="1" latinLnBrk="0" hangingPunct="1">
      <a:defRPr sz="800" kern="1200">
        <a:solidFill>
          <a:schemeClr val="tx1"/>
        </a:solidFill>
        <a:latin typeface="+mn-lt"/>
        <a:ea typeface="+mn-ea"/>
        <a:cs typeface="+mn-cs"/>
      </a:defRPr>
    </a:lvl7pPr>
    <a:lvl8pPr marL="2133302" algn="l" defTabSz="609515" rtl="0" eaLnBrk="1" latinLnBrk="0" hangingPunct="1">
      <a:defRPr sz="800" kern="1200">
        <a:solidFill>
          <a:schemeClr val="tx1"/>
        </a:solidFill>
        <a:latin typeface="+mn-lt"/>
        <a:ea typeface="+mn-ea"/>
        <a:cs typeface="+mn-cs"/>
      </a:defRPr>
    </a:lvl8pPr>
    <a:lvl9pPr marL="2438058" algn="l" defTabSz="609515" rtl="0" eaLnBrk="1" latinLnBrk="0" hangingPunct="1">
      <a:defRPr sz="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B91E57A0-CD5D-4F4B-BF60-C3F2AB92273E}" type="slidenum">
              <a:rPr lang="en-US" smtClean="0"/>
              <a:t>4</a:t>
            </a:fld>
            <a:endParaRPr lang="en-US"/>
          </a:p>
        </p:txBody>
      </p:sp>
    </p:spTree>
    <p:extLst>
      <p:ext uri="{BB962C8B-B14F-4D97-AF65-F5344CB8AC3E}">
        <p14:creationId xmlns:p14="http://schemas.microsoft.com/office/powerpoint/2010/main" val="27923956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D3F3043-91A5-DA45-8F31-DFC59D263EF3}" type="slidenum">
              <a:rPr lang="en-US" smtClean="0"/>
              <a:pPr/>
              <a:t>13</a:t>
            </a:fld>
            <a:endParaRPr lang="en-US" dirty="0"/>
          </a:p>
        </p:txBody>
      </p:sp>
    </p:spTree>
    <p:extLst>
      <p:ext uri="{BB962C8B-B14F-4D97-AF65-F5344CB8AC3E}">
        <p14:creationId xmlns:p14="http://schemas.microsoft.com/office/powerpoint/2010/main" val="28847225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5C702F-404E-0D69-A0C2-BF65AB68744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69BD3A3-559F-78D6-8DDF-0969BCC13177}"/>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27873DA6-BCF7-C94A-BD90-CED4B4B385C5}"/>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C6D17F39-1240-292C-B609-CD544EF4D711}"/>
              </a:ext>
            </a:extLst>
          </p:cNvPr>
          <p:cNvSpPr>
            <a:spLocks noGrp="1"/>
          </p:cNvSpPr>
          <p:nvPr>
            <p:ph type="sldNum" sz="quarter" idx="5"/>
          </p:nvPr>
        </p:nvSpPr>
        <p:spPr/>
        <p:txBody>
          <a:bodyPr/>
          <a:lstStyle/>
          <a:p>
            <a:fld id="{B91E57A0-CD5D-4F4B-BF60-C3F2AB92273E}" type="slidenum">
              <a:rPr lang="en-US" smtClean="0"/>
              <a:t>14</a:t>
            </a:fld>
            <a:endParaRPr lang="en-US"/>
          </a:p>
        </p:txBody>
      </p:sp>
    </p:spTree>
    <p:extLst>
      <p:ext uri="{BB962C8B-B14F-4D97-AF65-F5344CB8AC3E}">
        <p14:creationId xmlns:p14="http://schemas.microsoft.com/office/powerpoint/2010/main" val="40791798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A034D5-3BAB-59F2-D2E8-3A0D1712A2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DA495AC-67A4-5C74-B33D-BE2ED6E8A360}"/>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2A0B0E56-C3B2-4F6F-2095-D03112E81EEA}"/>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5AACE6B6-CBF0-59FE-4C29-F562F8694E0E}"/>
              </a:ext>
            </a:extLst>
          </p:cNvPr>
          <p:cNvSpPr>
            <a:spLocks noGrp="1"/>
          </p:cNvSpPr>
          <p:nvPr>
            <p:ph type="sldNum" sz="quarter" idx="5"/>
          </p:nvPr>
        </p:nvSpPr>
        <p:spPr/>
        <p:txBody>
          <a:bodyPr/>
          <a:lstStyle/>
          <a:p>
            <a:fld id="{B91E57A0-CD5D-4F4B-BF60-C3F2AB92273E}" type="slidenum">
              <a:rPr lang="en-US" smtClean="0"/>
              <a:t>15</a:t>
            </a:fld>
            <a:endParaRPr lang="en-US"/>
          </a:p>
        </p:txBody>
      </p:sp>
    </p:spTree>
    <p:extLst>
      <p:ext uri="{BB962C8B-B14F-4D97-AF65-F5344CB8AC3E}">
        <p14:creationId xmlns:p14="http://schemas.microsoft.com/office/powerpoint/2010/main" val="8345916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3FC770-B463-14DC-35DD-04AACC650BC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3593C5-1809-F463-CEE6-34CD9B15666E}"/>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9347E8B8-75DA-44F0-9825-C93D0D1C6B81}"/>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3283E49D-8FC9-1C9D-08BC-6386D0A871BE}"/>
              </a:ext>
            </a:extLst>
          </p:cNvPr>
          <p:cNvSpPr>
            <a:spLocks noGrp="1"/>
          </p:cNvSpPr>
          <p:nvPr>
            <p:ph type="sldNum" sz="quarter" idx="5"/>
          </p:nvPr>
        </p:nvSpPr>
        <p:spPr/>
        <p:txBody>
          <a:bodyPr/>
          <a:lstStyle/>
          <a:p>
            <a:fld id="{B91E57A0-CD5D-4F4B-BF60-C3F2AB92273E}" type="slidenum">
              <a:rPr lang="en-US" smtClean="0"/>
              <a:t>16</a:t>
            </a:fld>
            <a:endParaRPr lang="en-US"/>
          </a:p>
        </p:txBody>
      </p:sp>
    </p:spTree>
    <p:extLst>
      <p:ext uri="{BB962C8B-B14F-4D97-AF65-F5344CB8AC3E}">
        <p14:creationId xmlns:p14="http://schemas.microsoft.com/office/powerpoint/2010/main" val="15131629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31C110-CECE-41B9-6036-F15D59531B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003B81-F53B-77CE-3832-CD532DB98EA2}"/>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DC6F25B4-31D7-E8AE-B0C0-7993950758CD}"/>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35FA2FC2-52A5-9DE8-DF72-86BEF147C4DB}"/>
              </a:ext>
            </a:extLst>
          </p:cNvPr>
          <p:cNvSpPr>
            <a:spLocks noGrp="1"/>
          </p:cNvSpPr>
          <p:nvPr>
            <p:ph type="sldNum" sz="quarter" idx="5"/>
          </p:nvPr>
        </p:nvSpPr>
        <p:spPr/>
        <p:txBody>
          <a:bodyPr/>
          <a:lstStyle/>
          <a:p>
            <a:fld id="{B91E57A0-CD5D-4F4B-BF60-C3F2AB92273E}" type="slidenum">
              <a:rPr lang="en-US" smtClean="0"/>
              <a:t>17</a:t>
            </a:fld>
            <a:endParaRPr lang="en-US"/>
          </a:p>
        </p:txBody>
      </p:sp>
    </p:spTree>
    <p:extLst>
      <p:ext uri="{BB962C8B-B14F-4D97-AF65-F5344CB8AC3E}">
        <p14:creationId xmlns:p14="http://schemas.microsoft.com/office/powerpoint/2010/main" val="41798931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B3F741-0AB0-DE5C-2E78-2DB2581A5A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339AE6-60EE-4E54-3044-2025CB62B81A}"/>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2B16B6F1-2B59-AFE8-0D40-E98EB90F462E}"/>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AC690484-CDFF-33CC-DA75-035494C485C7}"/>
              </a:ext>
            </a:extLst>
          </p:cNvPr>
          <p:cNvSpPr>
            <a:spLocks noGrp="1"/>
          </p:cNvSpPr>
          <p:nvPr>
            <p:ph type="sldNum" sz="quarter" idx="5"/>
          </p:nvPr>
        </p:nvSpPr>
        <p:spPr/>
        <p:txBody>
          <a:bodyPr/>
          <a:lstStyle/>
          <a:p>
            <a:fld id="{B91E57A0-CD5D-4F4B-BF60-C3F2AB92273E}" type="slidenum">
              <a:rPr lang="en-US" smtClean="0"/>
              <a:t>18</a:t>
            </a:fld>
            <a:endParaRPr lang="en-US"/>
          </a:p>
        </p:txBody>
      </p:sp>
    </p:spTree>
    <p:extLst>
      <p:ext uri="{BB962C8B-B14F-4D97-AF65-F5344CB8AC3E}">
        <p14:creationId xmlns:p14="http://schemas.microsoft.com/office/powerpoint/2010/main" val="32286419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0D6989-992E-2076-08DA-FF2EEAC0BB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37B0F21-1404-C86E-A4C8-B75F367C578F}"/>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32A48F1F-72C3-481F-A4AC-B0E7E0D18B5F}"/>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7375860C-A88F-926C-AB95-A377F6049608}"/>
              </a:ext>
            </a:extLst>
          </p:cNvPr>
          <p:cNvSpPr>
            <a:spLocks noGrp="1"/>
          </p:cNvSpPr>
          <p:nvPr>
            <p:ph type="sldNum" sz="quarter" idx="5"/>
          </p:nvPr>
        </p:nvSpPr>
        <p:spPr/>
        <p:txBody>
          <a:bodyPr/>
          <a:lstStyle/>
          <a:p>
            <a:fld id="{B91E57A0-CD5D-4F4B-BF60-C3F2AB92273E}" type="slidenum">
              <a:rPr lang="en-US" smtClean="0"/>
              <a:t>19</a:t>
            </a:fld>
            <a:endParaRPr lang="en-US"/>
          </a:p>
        </p:txBody>
      </p:sp>
    </p:spTree>
    <p:extLst>
      <p:ext uri="{BB962C8B-B14F-4D97-AF65-F5344CB8AC3E}">
        <p14:creationId xmlns:p14="http://schemas.microsoft.com/office/powerpoint/2010/main" val="9901643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2C1223-E234-8E91-88B1-5A17292521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30F525-3015-049E-CFE9-8C5DF661A26D}"/>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4890FA7E-B45B-6BBA-B5B6-0F6B9FE6EA84}"/>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B3C01E4F-E063-F790-3B36-A617E91D2C1D}"/>
              </a:ext>
            </a:extLst>
          </p:cNvPr>
          <p:cNvSpPr>
            <a:spLocks noGrp="1"/>
          </p:cNvSpPr>
          <p:nvPr>
            <p:ph type="sldNum" sz="quarter" idx="5"/>
          </p:nvPr>
        </p:nvSpPr>
        <p:spPr/>
        <p:txBody>
          <a:bodyPr/>
          <a:lstStyle/>
          <a:p>
            <a:fld id="{B91E57A0-CD5D-4F4B-BF60-C3F2AB92273E}" type="slidenum">
              <a:rPr lang="en-US" smtClean="0"/>
              <a:t>20</a:t>
            </a:fld>
            <a:endParaRPr lang="en-US"/>
          </a:p>
        </p:txBody>
      </p:sp>
    </p:spTree>
    <p:extLst>
      <p:ext uri="{BB962C8B-B14F-4D97-AF65-F5344CB8AC3E}">
        <p14:creationId xmlns:p14="http://schemas.microsoft.com/office/powerpoint/2010/main" val="38023960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84C8A2-0F0B-5216-02ED-F3EEB86DAF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6CA0F5-5C1C-241E-16F7-C1016CB78AFD}"/>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40276B38-02F8-1468-A3A7-9F2DF46A81A7}"/>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2F452091-71A0-4D3B-E45F-C11B5B4412FB}"/>
              </a:ext>
            </a:extLst>
          </p:cNvPr>
          <p:cNvSpPr>
            <a:spLocks noGrp="1"/>
          </p:cNvSpPr>
          <p:nvPr>
            <p:ph type="sldNum" sz="quarter" idx="5"/>
          </p:nvPr>
        </p:nvSpPr>
        <p:spPr/>
        <p:txBody>
          <a:bodyPr/>
          <a:lstStyle/>
          <a:p>
            <a:fld id="{B91E57A0-CD5D-4F4B-BF60-C3F2AB92273E}" type="slidenum">
              <a:rPr lang="en-US" smtClean="0"/>
              <a:t>21</a:t>
            </a:fld>
            <a:endParaRPr lang="en-US"/>
          </a:p>
        </p:txBody>
      </p:sp>
    </p:spTree>
    <p:extLst>
      <p:ext uri="{BB962C8B-B14F-4D97-AF65-F5344CB8AC3E}">
        <p14:creationId xmlns:p14="http://schemas.microsoft.com/office/powerpoint/2010/main" val="40189917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3635AD-33B5-8DA5-526D-B20BAB089B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1B2250-CB15-5B55-1FF4-DADFC11D767B}"/>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70B6760D-EB33-2EDE-B6D5-E89F8745ED48}"/>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AFF8F116-819E-92F8-A16E-BFA3B043DA2E}"/>
              </a:ext>
            </a:extLst>
          </p:cNvPr>
          <p:cNvSpPr>
            <a:spLocks noGrp="1"/>
          </p:cNvSpPr>
          <p:nvPr>
            <p:ph type="sldNum" sz="quarter" idx="5"/>
          </p:nvPr>
        </p:nvSpPr>
        <p:spPr/>
        <p:txBody>
          <a:bodyPr/>
          <a:lstStyle/>
          <a:p>
            <a:fld id="{B91E57A0-CD5D-4F4B-BF60-C3F2AB92273E}" type="slidenum">
              <a:rPr lang="en-US" smtClean="0"/>
              <a:t>22</a:t>
            </a:fld>
            <a:endParaRPr lang="en-US"/>
          </a:p>
        </p:txBody>
      </p:sp>
    </p:spTree>
    <p:extLst>
      <p:ext uri="{BB962C8B-B14F-4D97-AF65-F5344CB8AC3E}">
        <p14:creationId xmlns:p14="http://schemas.microsoft.com/office/powerpoint/2010/main" val="2488753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6E6F1E-2627-49B4-A067-6D83D19B10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E482C9-EC5E-C493-0527-DB37ACFAA2B1}"/>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924B9944-8655-A2E0-472B-C3C9891624BB}"/>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37503223-E1BF-E322-C454-60042B3C745E}"/>
              </a:ext>
            </a:extLst>
          </p:cNvPr>
          <p:cNvSpPr>
            <a:spLocks noGrp="1"/>
          </p:cNvSpPr>
          <p:nvPr>
            <p:ph type="sldNum" sz="quarter" idx="5"/>
          </p:nvPr>
        </p:nvSpPr>
        <p:spPr/>
        <p:txBody>
          <a:bodyPr/>
          <a:lstStyle/>
          <a:p>
            <a:fld id="{B91E57A0-CD5D-4F4B-BF60-C3F2AB92273E}" type="slidenum">
              <a:rPr lang="en-US" smtClean="0"/>
              <a:t>5</a:t>
            </a:fld>
            <a:endParaRPr lang="en-US"/>
          </a:p>
        </p:txBody>
      </p:sp>
    </p:spTree>
    <p:extLst>
      <p:ext uri="{BB962C8B-B14F-4D97-AF65-F5344CB8AC3E}">
        <p14:creationId xmlns:p14="http://schemas.microsoft.com/office/powerpoint/2010/main" val="34949935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D00426-0EE4-E307-8846-E218884823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12EA1F-072D-DB26-5EC1-BB9B3209755C}"/>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D05CF298-2719-AE18-9241-5554BE3519A2}"/>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86A9639F-5D9A-0314-811B-C7D97D336E1C}"/>
              </a:ext>
            </a:extLst>
          </p:cNvPr>
          <p:cNvSpPr>
            <a:spLocks noGrp="1"/>
          </p:cNvSpPr>
          <p:nvPr>
            <p:ph type="sldNum" sz="quarter" idx="5"/>
          </p:nvPr>
        </p:nvSpPr>
        <p:spPr/>
        <p:txBody>
          <a:bodyPr/>
          <a:lstStyle/>
          <a:p>
            <a:fld id="{B91E57A0-CD5D-4F4B-BF60-C3F2AB92273E}" type="slidenum">
              <a:rPr lang="en-US" smtClean="0"/>
              <a:t>23</a:t>
            </a:fld>
            <a:endParaRPr lang="en-US"/>
          </a:p>
        </p:txBody>
      </p:sp>
    </p:spTree>
    <p:extLst>
      <p:ext uri="{BB962C8B-B14F-4D97-AF65-F5344CB8AC3E}">
        <p14:creationId xmlns:p14="http://schemas.microsoft.com/office/powerpoint/2010/main" val="18154058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1510CB-3590-E3FA-D1F0-974B302D80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AD3E3C-8990-8338-F23C-7EB470598158}"/>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2E63D69A-9DA1-3470-2D2E-32C9C1BC02D8}"/>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3F87EA28-77F5-B5C7-5E38-F40703D891FE}"/>
              </a:ext>
            </a:extLst>
          </p:cNvPr>
          <p:cNvSpPr>
            <a:spLocks noGrp="1"/>
          </p:cNvSpPr>
          <p:nvPr>
            <p:ph type="sldNum" sz="quarter" idx="5"/>
          </p:nvPr>
        </p:nvSpPr>
        <p:spPr/>
        <p:txBody>
          <a:bodyPr/>
          <a:lstStyle/>
          <a:p>
            <a:fld id="{B91E57A0-CD5D-4F4B-BF60-C3F2AB92273E}" type="slidenum">
              <a:rPr lang="en-US" smtClean="0"/>
              <a:t>24</a:t>
            </a:fld>
            <a:endParaRPr lang="en-US"/>
          </a:p>
        </p:txBody>
      </p:sp>
    </p:spTree>
    <p:extLst>
      <p:ext uri="{BB962C8B-B14F-4D97-AF65-F5344CB8AC3E}">
        <p14:creationId xmlns:p14="http://schemas.microsoft.com/office/powerpoint/2010/main" val="32587158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6DA1CD-29E7-F008-A64B-CD36FFE82ED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8E6AF3-9F4A-DC7E-8EDD-CAFE806349D8}"/>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2EE56AFD-E9C8-A1F1-A5B3-C59C16E85941}"/>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E07CCE0D-730D-C2F0-244C-6AA208D4C559}"/>
              </a:ext>
            </a:extLst>
          </p:cNvPr>
          <p:cNvSpPr>
            <a:spLocks noGrp="1"/>
          </p:cNvSpPr>
          <p:nvPr>
            <p:ph type="sldNum" sz="quarter" idx="5"/>
          </p:nvPr>
        </p:nvSpPr>
        <p:spPr/>
        <p:txBody>
          <a:bodyPr/>
          <a:lstStyle/>
          <a:p>
            <a:fld id="{B91E57A0-CD5D-4F4B-BF60-C3F2AB92273E}" type="slidenum">
              <a:rPr lang="en-US" smtClean="0"/>
              <a:t>25</a:t>
            </a:fld>
            <a:endParaRPr lang="en-US"/>
          </a:p>
        </p:txBody>
      </p:sp>
    </p:spTree>
    <p:extLst>
      <p:ext uri="{BB962C8B-B14F-4D97-AF65-F5344CB8AC3E}">
        <p14:creationId xmlns:p14="http://schemas.microsoft.com/office/powerpoint/2010/main" val="40262783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BDC041-E6A4-770B-DA46-9D41BF7248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C366AB-D796-A816-DD32-428DA5422CB3}"/>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A9554561-31D8-1BB6-342E-6F253962279C}"/>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B41C191F-AB70-1B9E-5A0C-EC356A1E617A}"/>
              </a:ext>
            </a:extLst>
          </p:cNvPr>
          <p:cNvSpPr>
            <a:spLocks noGrp="1"/>
          </p:cNvSpPr>
          <p:nvPr>
            <p:ph type="sldNum" sz="quarter" idx="5"/>
          </p:nvPr>
        </p:nvSpPr>
        <p:spPr/>
        <p:txBody>
          <a:bodyPr/>
          <a:lstStyle/>
          <a:p>
            <a:fld id="{B91E57A0-CD5D-4F4B-BF60-C3F2AB92273E}" type="slidenum">
              <a:rPr lang="en-US" smtClean="0"/>
              <a:t>26</a:t>
            </a:fld>
            <a:endParaRPr lang="en-US"/>
          </a:p>
        </p:txBody>
      </p:sp>
    </p:spTree>
    <p:extLst>
      <p:ext uri="{BB962C8B-B14F-4D97-AF65-F5344CB8AC3E}">
        <p14:creationId xmlns:p14="http://schemas.microsoft.com/office/powerpoint/2010/main" val="35297451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EBC712-F2FB-690D-AA98-5179F2A154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9D73530-766C-4F2F-E6F8-0372E01AC00F}"/>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9E068D63-7E2E-4C30-B5DC-45564DA3EDE7}"/>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AE6CBE35-FDAD-3A3B-93ED-6FAAB577E814}"/>
              </a:ext>
            </a:extLst>
          </p:cNvPr>
          <p:cNvSpPr>
            <a:spLocks noGrp="1"/>
          </p:cNvSpPr>
          <p:nvPr>
            <p:ph type="sldNum" sz="quarter" idx="5"/>
          </p:nvPr>
        </p:nvSpPr>
        <p:spPr/>
        <p:txBody>
          <a:bodyPr/>
          <a:lstStyle/>
          <a:p>
            <a:fld id="{B91E57A0-CD5D-4F4B-BF60-C3F2AB92273E}" type="slidenum">
              <a:rPr lang="en-US" smtClean="0"/>
              <a:t>28</a:t>
            </a:fld>
            <a:endParaRPr lang="en-US"/>
          </a:p>
        </p:txBody>
      </p:sp>
    </p:spTree>
    <p:extLst>
      <p:ext uri="{BB962C8B-B14F-4D97-AF65-F5344CB8AC3E}">
        <p14:creationId xmlns:p14="http://schemas.microsoft.com/office/powerpoint/2010/main" val="37672072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C9D40-0BB3-493B-5A51-BA306CF4A7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24BEE5-699D-2733-503A-88BD82ED773B}"/>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821E2656-F265-B1FD-EFEE-F461DEB035FC}"/>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28886C60-E768-3DF4-ADB9-515592ED35CC}"/>
              </a:ext>
            </a:extLst>
          </p:cNvPr>
          <p:cNvSpPr>
            <a:spLocks noGrp="1"/>
          </p:cNvSpPr>
          <p:nvPr>
            <p:ph type="sldNum" sz="quarter" idx="5"/>
          </p:nvPr>
        </p:nvSpPr>
        <p:spPr/>
        <p:txBody>
          <a:bodyPr/>
          <a:lstStyle/>
          <a:p>
            <a:fld id="{B91E57A0-CD5D-4F4B-BF60-C3F2AB92273E}" type="slidenum">
              <a:rPr lang="en-US" smtClean="0"/>
              <a:t>29</a:t>
            </a:fld>
            <a:endParaRPr lang="en-US"/>
          </a:p>
        </p:txBody>
      </p:sp>
    </p:spTree>
    <p:extLst>
      <p:ext uri="{BB962C8B-B14F-4D97-AF65-F5344CB8AC3E}">
        <p14:creationId xmlns:p14="http://schemas.microsoft.com/office/powerpoint/2010/main" val="17494296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A7DDDA-F1AF-CE26-7F0D-45E7EA833D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994368-C8A5-8D9A-6804-22C97B739695}"/>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8E354C39-54DE-1EE0-15BE-CAA8B612F9C5}"/>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BE2A1C23-E70D-9688-B752-B368D616C3E0}"/>
              </a:ext>
            </a:extLst>
          </p:cNvPr>
          <p:cNvSpPr>
            <a:spLocks noGrp="1"/>
          </p:cNvSpPr>
          <p:nvPr>
            <p:ph type="sldNum" sz="quarter" idx="5"/>
          </p:nvPr>
        </p:nvSpPr>
        <p:spPr/>
        <p:txBody>
          <a:bodyPr/>
          <a:lstStyle/>
          <a:p>
            <a:fld id="{B91E57A0-CD5D-4F4B-BF60-C3F2AB92273E}" type="slidenum">
              <a:rPr lang="en-US" smtClean="0"/>
              <a:t>30</a:t>
            </a:fld>
            <a:endParaRPr lang="en-US"/>
          </a:p>
        </p:txBody>
      </p:sp>
    </p:spTree>
    <p:extLst>
      <p:ext uri="{BB962C8B-B14F-4D97-AF65-F5344CB8AC3E}">
        <p14:creationId xmlns:p14="http://schemas.microsoft.com/office/powerpoint/2010/main" val="4764969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14613A-3106-CDF0-EB2C-1A68C0D215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0FA12D-FE17-9B63-74B9-4B3FC0B6705A}"/>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A38D3B6C-1B96-E5D9-80E5-FA0BB1BB006E}"/>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30D010B2-F663-29AA-9E99-419BEE725FBC}"/>
              </a:ext>
            </a:extLst>
          </p:cNvPr>
          <p:cNvSpPr>
            <a:spLocks noGrp="1"/>
          </p:cNvSpPr>
          <p:nvPr>
            <p:ph type="sldNum" sz="quarter" idx="5"/>
          </p:nvPr>
        </p:nvSpPr>
        <p:spPr/>
        <p:txBody>
          <a:bodyPr/>
          <a:lstStyle/>
          <a:p>
            <a:fld id="{B91E57A0-CD5D-4F4B-BF60-C3F2AB92273E}" type="slidenum">
              <a:rPr lang="en-US" smtClean="0"/>
              <a:t>31</a:t>
            </a:fld>
            <a:endParaRPr lang="en-US"/>
          </a:p>
        </p:txBody>
      </p:sp>
    </p:spTree>
    <p:extLst>
      <p:ext uri="{BB962C8B-B14F-4D97-AF65-F5344CB8AC3E}">
        <p14:creationId xmlns:p14="http://schemas.microsoft.com/office/powerpoint/2010/main" val="25616386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BD32F4-D347-570D-6974-C6AF7D1097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CBACAB-10A4-6745-6A3E-73B369C1889F}"/>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6D703B8E-49F3-055B-3FC3-0ED3049E0F59}"/>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43A70C0F-70A4-D465-8F7D-2894E290DC1E}"/>
              </a:ext>
            </a:extLst>
          </p:cNvPr>
          <p:cNvSpPr>
            <a:spLocks noGrp="1"/>
          </p:cNvSpPr>
          <p:nvPr>
            <p:ph type="sldNum" sz="quarter" idx="5"/>
          </p:nvPr>
        </p:nvSpPr>
        <p:spPr/>
        <p:txBody>
          <a:bodyPr/>
          <a:lstStyle/>
          <a:p>
            <a:fld id="{B91E57A0-CD5D-4F4B-BF60-C3F2AB92273E}" type="slidenum">
              <a:rPr lang="en-US" smtClean="0"/>
              <a:t>32</a:t>
            </a:fld>
            <a:endParaRPr lang="en-US"/>
          </a:p>
        </p:txBody>
      </p:sp>
    </p:spTree>
    <p:extLst>
      <p:ext uri="{BB962C8B-B14F-4D97-AF65-F5344CB8AC3E}">
        <p14:creationId xmlns:p14="http://schemas.microsoft.com/office/powerpoint/2010/main" val="39705913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3BCE43-C6CA-9741-CBE9-3AB2262243A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08A967-1FCB-052E-3795-1F7934FF3109}"/>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AADE8700-45F8-3FE9-417A-9E7742B1C7D6}"/>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22A519A2-FE1B-143B-445D-07A257F8122D}"/>
              </a:ext>
            </a:extLst>
          </p:cNvPr>
          <p:cNvSpPr>
            <a:spLocks noGrp="1"/>
          </p:cNvSpPr>
          <p:nvPr>
            <p:ph type="sldNum" sz="quarter" idx="5"/>
          </p:nvPr>
        </p:nvSpPr>
        <p:spPr/>
        <p:txBody>
          <a:bodyPr/>
          <a:lstStyle/>
          <a:p>
            <a:fld id="{B91E57A0-CD5D-4F4B-BF60-C3F2AB92273E}" type="slidenum">
              <a:rPr lang="en-US" smtClean="0"/>
              <a:t>33</a:t>
            </a:fld>
            <a:endParaRPr lang="en-US"/>
          </a:p>
        </p:txBody>
      </p:sp>
    </p:spTree>
    <p:extLst>
      <p:ext uri="{BB962C8B-B14F-4D97-AF65-F5344CB8AC3E}">
        <p14:creationId xmlns:p14="http://schemas.microsoft.com/office/powerpoint/2010/main" val="24621316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EE927-E044-4014-7B99-3C9921DA8D4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61B11B-236F-0C85-2617-5471E4EA1C6C}"/>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CDDC69AF-16F0-B5E5-B518-5C4E4066F892}"/>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BA585744-597A-32E3-6288-A4C16BC53C00}"/>
              </a:ext>
            </a:extLst>
          </p:cNvPr>
          <p:cNvSpPr>
            <a:spLocks noGrp="1"/>
          </p:cNvSpPr>
          <p:nvPr>
            <p:ph type="sldNum" sz="quarter" idx="5"/>
          </p:nvPr>
        </p:nvSpPr>
        <p:spPr/>
        <p:txBody>
          <a:bodyPr/>
          <a:lstStyle/>
          <a:p>
            <a:fld id="{B91E57A0-CD5D-4F4B-BF60-C3F2AB92273E}" type="slidenum">
              <a:rPr lang="en-US" smtClean="0"/>
              <a:t>6</a:t>
            </a:fld>
            <a:endParaRPr lang="en-US"/>
          </a:p>
        </p:txBody>
      </p:sp>
    </p:spTree>
    <p:extLst>
      <p:ext uri="{BB962C8B-B14F-4D97-AF65-F5344CB8AC3E}">
        <p14:creationId xmlns:p14="http://schemas.microsoft.com/office/powerpoint/2010/main" val="22638768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8BF79D-6FFD-3B9B-4B8C-12C870EE6CE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D78B08-481D-348F-1705-A8B1BD7BF7D5}"/>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CB115951-47E7-294C-F81A-54956B7FDE38}"/>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FE790036-2A8E-B4AE-AE44-237782639B63}"/>
              </a:ext>
            </a:extLst>
          </p:cNvPr>
          <p:cNvSpPr>
            <a:spLocks noGrp="1"/>
          </p:cNvSpPr>
          <p:nvPr>
            <p:ph type="sldNum" sz="quarter" idx="5"/>
          </p:nvPr>
        </p:nvSpPr>
        <p:spPr/>
        <p:txBody>
          <a:bodyPr/>
          <a:lstStyle/>
          <a:p>
            <a:fld id="{B91E57A0-CD5D-4F4B-BF60-C3F2AB92273E}" type="slidenum">
              <a:rPr lang="en-US" smtClean="0"/>
              <a:t>34</a:t>
            </a:fld>
            <a:endParaRPr lang="en-US"/>
          </a:p>
        </p:txBody>
      </p:sp>
    </p:spTree>
    <p:extLst>
      <p:ext uri="{BB962C8B-B14F-4D97-AF65-F5344CB8AC3E}">
        <p14:creationId xmlns:p14="http://schemas.microsoft.com/office/powerpoint/2010/main" val="26766234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B2103C-B3F4-6FD1-7E5E-A685579187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571590-BF67-8B71-5D04-F62A0C096ECE}"/>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82A4CF16-DC49-CB17-0029-96CC70B7A274}"/>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E29068BD-F1FF-EB49-1ED6-A0F5F1FB2327}"/>
              </a:ext>
            </a:extLst>
          </p:cNvPr>
          <p:cNvSpPr>
            <a:spLocks noGrp="1"/>
          </p:cNvSpPr>
          <p:nvPr>
            <p:ph type="sldNum" sz="quarter" idx="5"/>
          </p:nvPr>
        </p:nvSpPr>
        <p:spPr/>
        <p:txBody>
          <a:bodyPr/>
          <a:lstStyle/>
          <a:p>
            <a:fld id="{B91E57A0-CD5D-4F4B-BF60-C3F2AB92273E}" type="slidenum">
              <a:rPr lang="en-US" smtClean="0"/>
              <a:t>35</a:t>
            </a:fld>
            <a:endParaRPr lang="en-US"/>
          </a:p>
        </p:txBody>
      </p:sp>
    </p:spTree>
    <p:extLst>
      <p:ext uri="{BB962C8B-B14F-4D97-AF65-F5344CB8AC3E}">
        <p14:creationId xmlns:p14="http://schemas.microsoft.com/office/powerpoint/2010/main" val="41364071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7022D3-62EC-0492-660C-304A3A8022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87C4489-44DA-51FA-CC77-C0214DA95C7B}"/>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35578AA4-112D-18F2-972A-85240A753763}"/>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29DF9907-588C-6D00-72AA-D49822113366}"/>
              </a:ext>
            </a:extLst>
          </p:cNvPr>
          <p:cNvSpPr>
            <a:spLocks noGrp="1"/>
          </p:cNvSpPr>
          <p:nvPr>
            <p:ph type="sldNum" sz="quarter" idx="5"/>
          </p:nvPr>
        </p:nvSpPr>
        <p:spPr/>
        <p:txBody>
          <a:bodyPr/>
          <a:lstStyle/>
          <a:p>
            <a:fld id="{B91E57A0-CD5D-4F4B-BF60-C3F2AB92273E}" type="slidenum">
              <a:rPr lang="en-US" smtClean="0"/>
              <a:t>36</a:t>
            </a:fld>
            <a:endParaRPr lang="en-US"/>
          </a:p>
        </p:txBody>
      </p:sp>
    </p:spTree>
    <p:extLst>
      <p:ext uri="{BB962C8B-B14F-4D97-AF65-F5344CB8AC3E}">
        <p14:creationId xmlns:p14="http://schemas.microsoft.com/office/powerpoint/2010/main" val="39163466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F44E2A-7112-DDB7-BEAE-CB973A972E9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E2CE17-ACB6-66E6-164A-3B5D8FE6354D}"/>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E7B1B5FB-8182-531D-0B4B-6980A7AE522B}"/>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8A7C87F2-6D3B-D303-266F-0C56F25C3C6D}"/>
              </a:ext>
            </a:extLst>
          </p:cNvPr>
          <p:cNvSpPr>
            <a:spLocks noGrp="1"/>
          </p:cNvSpPr>
          <p:nvPr>
            <p:ph type="sldNum" sz="quarter" idx="5"/>
          </p:nvPr>
        </p:nvSpPr>
        <p:spPr/>
        <p:txBody>
          <a:bodyPr/>
          <a:lstStyle/>
          <a:p>
            <a:fld id="{B91E57A0-CD5D-4F4B-BF60-C3F2AB92273E}" type="slidenum">
              <a:rPr lang="en-US" smtClean="0"/>
              <a:t>37</a:t>
            </a:fld>
            <a:endParaRPr lang="en-US"/>
          </a:p>
        </p:txBody>
      </p:sp>
    </p:spTree>
    <p:extLst>
      <p:ext uri="{BB962C8B-B14F-4D97-AF65-F5344CB8AC3E}">
        <p14:creationId xmlns:p14="http://schemas.microsoft.com/office/powerpoint/2010/main" val="57264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998BE4-81C4-062A-7EE0-F50BFF2FC8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BA9804-3946-5593-F05A-E96769A57C9F}"/>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6E9DCD9F-4AB7-6C93-6046-92C92214D9E8}"/>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B37AC6DC-CF44-5B95-ACF1-75242BF8F774}"/>
              </a:ext>
            </a:extLst>
          </p:cNvPr>
          <p:cNvSpPr>
            <a:spLocks noGrp="1"/>
          </p:cNvSpPr>
          <p:nvPr>
            <p:ph type="sldNum" sz="quarter" idx="5"/>
          </p:nvPr>
        </p:nvSpPr>
        <p:spPr/>
        <p:txBody>
          <a:bodyPr/>
          <a:lstStyle/>
          <a:p>
            <a:fld id="{B91E57A0-CD5D-4F4B-BF60-C3F2AB92273E}" type="slidenum">
              <a:rPr lang="en-US" smtClean="0"/>
              <a:t>38</a:t>
            </a:fld>
            <a:endParaRPr lang="en-US"/>
          </a:p>
        </p:txBody>
      </p:sp>
    </p:spTree>
    <p:extLst>
      <p:ext uri="{BB962C8B-B14F-4D97-AF65-F5344CB8AC3E}">
        <p14:creationId xmlns:p14="http://schemas.microsoft.com/office/powerpoint/2010/main" val="26021460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9BE3EA-8A1A-270F-BABC-C63C66C22F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93E819-C4B2-F5A1-BFB7-6818B3F5993C}"/>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0F841505-2B36-6308-551C-AD3B7B5488E2}"/>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2194AA14-1B3C-29AB-62A2-3C70860F4083}"/>
              </a:ext>
            </a:extLst>
          </p:cNvPr>
          <p:cNvSpPr>
            <a:spLocks noGrp="1"/>
          </p:cNvSpPr>
          <p:nvPr>
            <p:ph type="sldNum" sz="quarter" idx="5"/>
          </p:nvPr>
        </p:nvSpPr>
        <p:spPr/>
        <p:txBody>
          <a:bodyPr/>
          <a:lstStyle/>
          <a:p>
            <a:fld id="{B91E57A0-CD5D-4F4B-BF60-C3F2AB92273E}" type="slidenum">
              <a:rPr lang="en-US" smtClean="0"/>
              <a:t>39</a:t>
            </a:fld>
            <a:endParaRPr lang="en-US"/>
          </a:p>
        </p:txBody>
      </p:sp>
    </p:spTree>
    <p:extLst>
      <p:ext uri="{BB962C8B-B14F-4D97-AF65-F5344CB8AC3E}">
        <p14:creationId xmlns:p14="http://schemas.microsoft.com/office/powerpoint/2010/main" val="34639148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84EB4F-1D70-FA0A-D897-77F46E5DD2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829A5C4-E415-CA4D-686D-7C31EF1ED3A2}"/>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94534947-937C-1CDB-7371-C5097B881BFF}"/>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DAB83AFD-0F09-81C4-0B7D-AB3D1220FD35}"/>
              </a:ext>
            </a:extLst>
          </p:cNvPr>
          <p:cNvSpPr>
            <a:spLocks noGrp="1"/>
          </p:cNvSpPr>
          <p:nvPr>
            <p:ph type="sldNum" sz="quarter" idx="5"/>
          </p:nvPr>
        </p:nvSpPr>
        <p:spPr/>
        <p:txBody>
          <a:bodyPr/>
          <a:lstStyle/>
          <a:p>
            <a:fld id="{B91E57A0-CD5D-4F4B-BF60-C3F2AB92273E}" type="slidenum">
              <a:rPr lang="en-US" smtClean="0"/>
              <a:t>41</a:t>
            </a:fld>
            <a:endParaRPr lang="en-US"/>
          </a:p>
        </p:txBody>
      </p:sp>
    </p:spTree>
    <p:extLst>
      <p:ext uri="{BB962C8B-B14F-4D97-AF65-F5344CB8AC3E}">
        <p14:creationId xmlns:p14="http://schemas.microsoft.com/office/powerpoint/2010/main" val="37843585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166076-58B2-F6B3-4B4A-DFEA03700C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02C28C-1716-751D-95A9-C77EBF7A63B7}"/>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5DF10767-7B3C-1D8A-D173-D8B3A655035E}"/>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F04081B6-7913-55D9-1B8E-FC9615A79DFF}"/>
              </a:ext>
            </a:extLst>
          </p:cNvPr>
          <p:cNvSpPr>
            <a:spLocks noGrp="1"/>
          </p:cNvSpPr>
          <p:nvPr>
            <p:ph type="sldNum" sz="quarter" idx="5"/>
          </p:nvPr>
        </p:nvSpPr>
        <p:spPr/>
        <p:txBody>
          <a:bodyPr/>
          <a:lstStyle/>
          <a:p>
            <a:fld id="{B91E57A0-CD5D-4F4B-BF60-C3F2AB92273E}" type="slidenum">
              <a:rPr lang="en-US" smtClean="0"/>
              <a:t>42</a:t>
            </a:fld>
            <a:endParaRPr lang="en-US"/>
          </a:p>
        </p:txBody>
      </p:sp>
    </p:spTree>
    <p:extLst>
      <p:ext uri="{BB962C8B-B14F-4D97-AF65-F5344CB8AC3E}">
        <p14:creationId xmlns:p14="http://schemas.microsoft.com/office/powerpoint/2010/main" val="281422799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F744BC-8BDE-93E6-96CD-BB2155F8B4D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660DF5F-3427-4DAB-B0F7-0FA788A447E2}"/>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6FA8DB90-3A03-F873-DF98-29ACFE010D99}"/>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909522EF-69CB-C3FD-2022-681B27AFEC83}"/>
              </a:ext>
            </a:extLst>
          </p:cNvPr>
          <p:cNvSpPr>
            <a:spLocks noGrp="1"/>
          </p:cNvSpPr>
          <p:nvPr>
            <p:ph type="sldNum" sz="quarter" idx="5"/>
          </p:nvPr>
        </p:nvSpPr>
        <p:spPr/>
        <p:txBody>
          <a:bodyPr/>
          <a:lstStyle/>
          <a:p>
            <a:fld id="{B91E57A0-CD5D-4F4B-BF60-C3F2AB92273E}" type="slidenum">
              <a:rPr lang="en-US" smtClean="0"/>
              <a:t>43</a:t>
            </a:fld>
            <a:endParaRPr lang="en-US"/>
          </a:p>
        </p:txBody>
      </p:sp>
    </p:spTree>
    <p:extLst>
      <p:ext uri="{BB962C8B-B14F-4D97-AF65-F5344CB8AC3E}">
        <p14:creationId xmlns:p14="http://schemas.microsoft.com/office/powerpoint/2010/main" val="1002942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E33807-DCDC-AD39-3934-DA7AEB4F4D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F41489-5AFE-2B17-2B19-4E8C346E9B80}"/>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A255F25C-9614-7856-9B15-BC21032FEA9C}"/>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B93E2CAA-4C9E-794A-1884-881BE80D924B}"/>
              </a:ext>
            </a:extLst>
          </p:cNvPr>
          <p:cNvSpPr>
            <a:spLocks noGrp="1"/>
          </p:cNvSpPr>
          <p:nvPr>
            <p:ph type="sldNum" sz="quarter" idx="5"/>
          </p:nvPr>
        </p:nvSpPr>
        <p:spPr/>
        <p:txBody>
          <a:bodyPr/>
          <a:lstStyle/>
          <a:p>
            <a:fld id="{B91E57A0-CD5D-4F4B-BF60-C3F2AB92273E}" type="slidenum">
              <a:rPr lang="en-US" smtClean="0"/>
              <a:t>44</a:t>
            </a:fld>
            <a:endParaRPr lang="en-US"/>
          </a:p>
        </p:txBody>
      </p:sp>
    </p:spTree>
    <p:extLst>
      <p:ext uri="{BB962C8B-B14F-4D97-AF65-F5344CB8AC3E}">
        <p14:creationId xmlns:p14="http://schemas.microsoft.com/office/powerpoint/2010/main" val="15406666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46F280-63BD-14DA-1E2D-2481F29A624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D316DD-11E7-9A9B-40D3-A80F60D8A31A}"/>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C81ACD63-85C9-FB0F-ACC6-75C22A29F096}"/>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7D41E38F-A95C-9B49-0E61-19D9F4AA81F3}"/>
              </a:ext>
            </a:extLst>
          </p:cNvPr>
          <p:cNvSpPr>
            <a:spLocks noGrp="1"/>
          </p:cNvSpPr>
          <p:nvPr>
            <p:ph type="sldNum" sz="quarter" idx="5"/>
          </p:nvPr>
        </p:nvSpPr>
        <p:spPr/>
        <p:txBody>
          <a:bodyPr/>
          <a:lstStyle/>
          <a:p>
            <a:fld id="{B91E57A0-CD5D-4F4B-BF60-C3F2AB92273E}" type="slidenum">
              <a:rPr lang="en-US" smtClean="0"/>
              <a:t>7</a:t>
            </a:fld>
            <a:endParaRPr lang="en-US"/>
          </a:p>
        </p:txBody>
      </p:sp>
    </p:spTree>
    <p:extLst>
      <p:ext uri="{BB962C8B-B14F-4D97-AF65-F5344CB8AC3E}">
        <p14:creationId xmlns:p14="http://schemas.microsoft.com/office/powerpoint/2010/main" val="21805077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FDCFDF-CE79-1235-F66D-EFDC475F916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1BDB14-9EC1-8250-B444-59EB7BE2105D}"/>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E6AD94FD-9E56-BF05-153A-4B75F5986A9E}"/>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FC39FBDF-61ED-51BF-49F9-99F57A204E53}"/>
              </a:ext>
            </a:extLst>
          </p:cNvPr>
          <p:cNvSpPr>
            <a:spLocks noGrp="1"/>
          </p:cNvSpPr>
          <p:nvPr>
            <p:ph type="sldNum" sz="quarter" idx="5"/>
          </p:nvPr>
        </p:nvSpPr>
        <p:spPr/>
        <p:txBody>
          <a:bodyPr/>
          <a:lstStyle/>
          <a:p>
            <a:fld id="{B91E57A0-CD5D-4F4B-BF60-C3F2AB92273E}" type="slidenum">
              <a:rPr lang="en-US" smtClean="0"/>
              <a:t>46</a:t>
            </a:fld>
            <a:endParaRPr lang="en-US"/>
          </a:p>
        </p:txBody>
      </p:sp>
    </p:spTree>
    <p:extLst>
      <p:ext uri="{BB962C8B-B14F-4D97-AF65-F5344CB8AC3E}">
        <p14:creationId xmlns:p14="http://schemas.microsoft.com/office/powerpoint/2010/main" val="13450053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B61DFA-2DBB-B8E2-A8C9-D2E02E4EEA1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98611C-C131-8551-0455-64D25F176886}"/>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0D9C44FB-2B89-9803-7143-9CEE264DD136}"/>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7A755DBE-2517-9288-C33C-0509ED2560BA}"/>
              </a:ext>
            </a:extLst>
          </p:cNvPr>
          <p:cNvSpPr>
            <a:spLocks noGrp="1"/>
          </p:cNvSpPr>
          <p:nvPr>
            <p:ph type="sldNum" sz="quarter" idx="5"/>
          </p:nvPr>
        </p:nvSpPr>
        <p:spPr/>
        <p:txBody>
          <a:bodyPr/>
          <a:lstStyle/>
          <a:p>
            <a:fld id="{B91E57A0-CD5D-4F4B-BF60-C3F2AB92273E}" type="slidenum">
              <a:rPr lang="en-US" smtClean="0"/>
              <a:t>47</a:t>
            </a:fld>
            <a:endParaRPr lang="en-US"/>
          </a:p>
        </p:txBody>
      </p:sp>
    </p:spTree>
    <p:extLst>
      <p:ext uri="{BB962C8B-B14F-4D97-AF65-F5344CB8AC3E}">
        <p14:creationId xmlns:p14="http://schemas.microsoft.com/office/powerpoint/2010/main" val="215036971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8AE4FB-2169-569F-4C9D-FA437BDAAA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74F457-1C59-BB28-1EFD-A89F7138B681}"/>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D1115EE9-561B-34B1-9F0A-2571D2389D2C}"/>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61561E2B-F0B8-8E96-D665-EFCDF2717D5F}"/>
              </a:ext>
            </a:extLst>
          </p:cNvPr>
          <p:cNvSpPr>
            <a:spLocks noGrp="1"/>
          </p:cNvSpPr>
          <p:nvPr>
            <p:ph type="sldNum" sz="quarter" idx="5"/>
          </p:nvPr>
        </p:nvSpPr>
        <p:spPr/>
        <p:txBody>
          <a:bodyPr/>
          <a:lstStyle/>
          <a:p>
            <a:fld id="{B91E57A0-CD5D-4F4B-BF60-C3F2AB92273E}" type="slidenum">
              <a:rPr lang="en-US" smtClean="0"/>
              <a:t>48</a:t>
            </a:fld>
            <a:endParaRPr lang="en-US"/>
          </a:p>
        </p:txBody>
      </p:sp>
    </p:spTree>
    <p:extLst>
      <p:ext uri="{BB962C8B-B14F-4D97-AF65-F5344CB8AC3E}">
        <p14:creationId xmlns:p14="http://schemas.microsoft.com/office/powerpoint/2010/main" val="193793458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551286-5604-3BF6-8941-D1CC78F3E5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7CCF73-19C4-8FBD-E9EA-EDA59433621E}"/>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67AA1CF0-787A-4E62-2E64-93CF5B619779}"/>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4590B4CC-980B-F591-46D3-9D3C6A0DCF0E}"/>
              </a:ext>
            </a:extLst>
          </p:cNvPr>
          <p:cNvSpPr>
            <a:spLocks noGrp="1"/>
          </p:cNvSpPr>
          <p:nvPr>
            <p:ph type="sldNum" sz="quarter" idx="5"/>
          </p:nvPr>
        </p:nvSpPr>
        <p:spPr/>
        <p:txBody>
          <a:bodyPr/>
          <a:lstStyle/>
          <a:p>
            <a:fld id="{B91E57A0-CD5D-4F4B-BF60-C3F2AB92273E}" type="slidenum">
              <a:rPr lang="en-US" smtClean="0"/>
              <a:t>49</a:t>
            </a:fld>
            <a:endParaRPr lang="en-US"/>
          </a:p>
        </p:txBody>
      </p:sp>
    </p:spTree>
    <p:extLst>
      <p:ext uri="{BB962C8B-B14F-4D97-AF65-F5344CB8AC3E}">
        <p14:creationId xmlns:p14="http://schemas.microsoft.com/office/powerpoint/2010/main" val="361526747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0166B4-DF8D-83CC-4561-13895BEA1E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19BC9F-AEFE-9140-85DD-7C05913577D6}"/>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E2FE80DE-DCAE-CA00-3D8D-F20FB8CC3500}"/>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C1C91E37-5F6C-E07F-2823-C69E72FF4200}"/>
              </a:ext>
            </a:extLst>
          </p:cNvPr>
          <p:cNvSpPr>
            <a:spLocks noGrp="1"/>
          </p:cNvSpPr>
          <p:nvPr>
            <p:ph type="sldNum" sz="quarter" idx="5"/>
          </p:nvPr>
        </p:nvSpPr>
        <p:spPr/>
        <p:txBody>
          <a:bodyPr/>
          <a:lstStyle/>
          <a:p>
            <a:fld id="{B91E57A0-CD5D-4F4B-BF60-C3F2AB92273E}" type="slidenum">
              <a:rPr lang="en-US" smtClean="0"/>
              <a:t>50</a:t>
            </a:fld>
            <a:endParaRPr lang="en-US"/>
          </a:p>
        </p:txBody>
      </p:sp>
    </p:spTree>
    <p:extLst>
      <p:ext uri="{BB962C8B-B14F-4D97-AF65-F5344CB8AC3E}">
        <p14:creationId xmlns:p14="http://schemas.microsoft.com/office/powerpoint/2010/main" val="178055161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ED3C20-5C5F-699A-143D-6D73B9ED53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6A9EEF0-9F09-8E76-8192-037A5B03B467}"/>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85AC1164-597A-F544-1FEE-1A81D3A15DB8}"/>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4F220268-1F69-D2BE-692F-E3FE808B87ED}"/>
              </a:ext>
            </a:extLst>
          </p:cNvPr>
          <p:cNvSpPr>
            <a:spLocks noGrp="1"/>
          </p:cNvSpPr>
          <p:nvPr>
            <p:ph type="sldNum" sz="quarter" idx="5"/>
          </p:nvPr>
        </p:nvSpPr>
        <p:spPr/>
        <p:txBody>
          <a:bodyPr/>
          <a:lstStyle/>
          <a:p>
            <a:fld id="{B91E57A0-CD5D-4F4B-BF60-C3F2AB92273E}" type="slidenum">
              <a:rPr lang="en-US" smtClean="0"/>
              <a:t>51</a:t>
            </a:fld>
            <a:endParaRPr lang="en-US"/>
          </a:p>
        </p:txBody>
      </p:sp>
    </p:spTree>
    <p:extLst>
      <p:ext uri="{BB962C8B-B14F-4D97-AF65-F5344CB8AC3E}">
        <p14:creationId xmlns:p14="http://schemas.microsoft.com/office/powerpoint/2010/main" val="3356876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0DBBDB-E399-000B-22F7-EF9F456C1F1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72D63C-0503-DDFE-B92F-F980539E4F48}"/>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04B6AD98-2BB6-AF0C-E36C-75196F035A3F}"/>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5A94DD11-4E05-3F3C-9323-31C7F359F0FA}"/>
              </a:ext>
            </a:extLst>
          </p:cNvPr>
          <p:cNvSpPr>
            <a:spLocks noGrp="1"/>
          </p:cNvSpPr>
          <p:nvPr>
            <p:ph type="sldNum" sz="quarter" idx="5"/>
          </p:nvPr>
        </p:nvSpPr>
        <p:spPr/>
        <p:txBody>
          <a:bodyPr/>
          <a:lstStyle/>
          <a:p>
            <a:fld id="{B91E57A0-CD5D-4F4B-BF60-C3F2AB92273E}" type="slidenum">
              <a:rPr lang="en-US" smtClean="0"/>
              <a:t>8</a:t>
            </a:fld>
            <a:endParaRPr lang="en-US"/>
          </a:p>
        </p:txBody>
      </p:sp>
    </p:spTree>
    <p:extLst>
      <p:ext uri="{BB962C8B-B14F-4D97-AF65-F5344CB8AC3E}">
        <p14:creationId xmlns:p14="http://schemas.microsoft.com/office/powerpoint/2010/main" val="9055422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330F74-3C4C-FA8F-F246-5048A320C80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69BC05-C0B1-D91E-204E-9FC306D4E5E4}"/>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26EDD6EF-22C1-CD51-0375-AC11682556D8}"/>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931CC64F-E473-5B7B-8D42-3905BFF4D60A}"/>
              </a:ext>
            </a:extLst>
          </p:cNvPr>
          <p:cNvSpPr>
            <a:spLocks noGrp="1"/>
          </p:cNvSpPr>
          <p:nvPr>
            <p:ph type="sldNum" sz="quarter" idx="5"/>
          </p:nvPr>
        </p:nvSpPr>
        <p:spPr/>
        <p:txBody>
          <a:bodyPr/>
          <a:lstStyle/>
          <a:p>
            <a:fld id="{B91E57A0-CD5D-4F4B-BF60-C3F2AB92273E}" type="slidenum">
              <a:rPr lang="en-US" smtClean="0"/>
              <a:t>9</a:t>
            </a:fld>
            <a:endParaRPr lang="en-US"/>
          </a:p>
        </p:txBody>
      </p:sp>
    </p:spTree>
    <p:extLst>
      <p:ext uri="{BB962C8B-B14F-4D97-AF65-F5344CB8AC3E}">
        <p14:creationId xmlns:p14="http://schemas.microsoft.com/office/powerpoint/2010/main" val="2057051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D106C5-9F89-D382-5194-7E6A495100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F9A0A3-A304-B52A-5A39-91DE27BDF5DA}"/>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D4E6044A-B066-91C5-E5B2-B4F0E661C79F}"/>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2DBAB51E-4386-6A48-9833-8184201E343A}"/>
              </a:ext>
            </a:extLst>
          </p:cNvPr>
          <p:cNvSpPr>
            <a:spLocks noGrp="1"/>
          </p:cNvSpPr>
          <p:nvPr>
            <p:ph type="sldNum" sz="quarter" idx="5"/>
          </p:nvPr>
        </p:nvSpPr>
        <p:spPr/>
        <p:txBody>
          <a:bodyPr/>
          <a:lstStyle/>
          <a:p>
            <a:fld id="{B91E57A0-CD5D-4F4B-BF60-C3F2AB92273E}" type="slidenum">
              <a:rPr lang="en-US" smtClean="0"/>
              <a:t>10</a:t>
            </a:fld>
            <a:endParaRPr lang="en-US"/>
          </a:p>
        </p:txBody>
      </p:sp>
    </p:spTree>
    <p:extLst>
      <p:ext uri="{BB962C8B-B14F-4D97-AF65-F5344CB8AC3E}">
        <p14:creationId xmlns:p14="http://schemas.microsoft.com/office/powerpoint/2010/main" val="17678502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90679D-C1ED-5EC9-C72F-3928F725518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A92195-8C9E-4A92-0752-2E165679FA53}"/>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45F85F26-7F13-11F5-CCE2-9F008D24D279}"/>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D5B0C99C-BF5F-AAD6-3F00-A6BEE061C116}"/>
              </a:ext>
            </a:extLst>
          </p:cNvPr>
          <p:cNvSpPr>
            <a:spLocks noGrp="1"/>
          </p:cNvSpPr>
          <p:nvPr>
            <p:ph type="sldNum" sz="quarter" idx="5"/>
          </p:nvPr>
        </p:nvSpPr>
        <p:spPr/>
        <p:txBody>
          <a:bodyPr/>
          <a:lstStyle/>
          <a:p>
            <a:fld id="{B91E57A0-CD5D-4F4B-BF60-C3F2AB92273E}" type="slidenum">
              <a:rPr lang="en-US" smtClean="0"/>
              <a:t>11</a:t>
            </a:fld>
            <a:endParaRPr lang="en-US"/>
          </a:p>
        </p:txBody>
      </p:sp>
    </p:spTree>
    <p:extLst>
      <p:ext uri="{BB962C8B-B14F-4D97-AF65-F5344CB8AC3E}">
        <p14:creationId xmlns:p14="http://schemas.microsoft.com/office/powerpoint/2010/main" val="10960472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67DEE5-388D-B810-BE54-6F7645804D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BA7702-48D1-199D-FD5A-252E1CD19434}"/>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3D3FC28A-4DA9-65A5-0243-7EC4A53381EA}"/>
              </a:ext>
            </a:extLst>
          </p:cNvPr>
          <p:cNvSpPr>
            <a:spLocks noGrp="1"/>
          </p:cNvSpPr>
          <p:nvPr>
            <p:ph type="body" idx="1"/>
          </p:nvPr>
        </p:nvSpPr>
        <p:spPr/>
        <p:txBody>
          <a:bodyPr/>
          <a:lstStyle/>
          <a:p>
            <a:endParaRPr lang="en-US" dirty="0">
              <a:cs typeface="Calibri"/>
            </a:endParaRPr>
          </a:p>
        </p:txBody>
      </p:sp>
      <p:sp>
        <p:nvSpPr>
          <p:cNvPr id="4" name="Slide Number Placeholder 3">
            <a:extLst>
              <a:ext uri="{FF2B5EF4-FFF2-40B4-BE49-F238E27FC236}">
                <a16:creationId xmlns:a16="http://schemas.microsoft.com/office/drawing/2014/main" id="{35D0E85D-CB5C-E805-72CC-D6A99AB7116E}"/>
              </a:ext>
            </a:extLst>
          </p:cNvPr>
          <p:cNvSpPr>
            <a:spLocks noGrp="1"/>
          </p:cNvSpPr>
          <p:nvPr>
            <p:ph type="sldNum" sz="quarter" idx="5"/>
          </p:nvPr>
        </p:nvSpPr>
        <p:spPr/>
        <p:txBody>
          <a:bodyPr/>
          <a:lstStyle/>
          <a:p>
            <a:fld id="{B91E57A0-CD5D-4F4B-BF60-C3F2AB92273E}" type="slidenum">
              <a:rPr lang="en-US" smtClean="0"/>
              <a:t>12</a:t>
            </a:fld>
            <a:endParaRPr lang="en-US"/>
          </a:p>
        </p:txBody>
      </p:sp>
    </p:spTree>
    <p:extLst>
      <p:ext uri="{BB962C8B-B14F-4D97-AF65-F5344CB8AC3E}">
        <p14:creationId xmlns:p14="http://schemas.microsoft.com/office/powerpoint/2010/main" val="25235227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D2527AEF-492A-D513-7553-2637E8140E48}"/>
              </a:ext>
            </a:extLst>
          </p:cNvPr>
          <p:cNvSpPr>
            <a:spLocks noGrp="1"/>
          </p:cNvSpPr>
          <p:nvPr>
            <p:ph type="body" sz="quarter" idx="10"/>
          </p:nvPr>
        </p:nvSpPr>
        <p:spPr>
          <a:xfrm>
            <a:off x="533400" y="1295400"/>
            <a:ext cx="5715000" cy="2819400"/>
          </a:xfrm>
        </p:spPr>
        <p:txBody>
          <a:bodyPr anchor="ctr">
            <a:normAutofit/>
          </a:bodyPr>
          <a:lstStyle>
            <a:lvl1pPr marL="0" indent="0">
              <a:buNone/>
              <a:defRPr sz="4400">
                <a:latin typeface="Avenir Next LT Pro Demi" panose="020B0704020202020204" pitchFamily="34" charset="0"/>
              </a:defRPr>
            </a:lvl1pPr>
            <a:lvl2pPr marL="304807" indent="0">
              <a:buNone/>
              <a:defRPr/>
            </a:lvl2pPr>
          </a:lstStyle>
          <a:p>
            <a:pPr lvl="0"/>
            <a:r>
              <a:rPr lang="en-US" dirty="0"/>
              <a:t>Click to edit Master text styles</a:t>
            </a:r>
          </a:p>
        </p:txBody>
      </p:sp>
      <p:sp>
        <p:nvSpPr>
          <p:cNvPr id="8" name="Freeform 7">
            <a:extLst>
              <a:ext uri="{FF2B5EF4-FFF2-40B4-BE49-F238E27FC236}">
                <a16:creationId xmlns:a16="http://schemas.microsoft.com/office/drawing/2014/main" id="{78D72547-7F2A-50B3-6EA7-B52C2365E7D5}"/>
              </a:ext>
            </a:extLst>
          </p:cNvPr>
          <p:cNvSpPr/>
          <p:nvPr userDrawn="1"/>
        </p:nvSpPr>
        <p:spPr>
          <a:xfrm>
            <a:off x="6536741" y="0"/>
            <a:ext cx="5655261" cy="5684069"/>
          </a:xfrm>
          <a:custGeom>
            <a:avLst/>
            <a:gdLst/>
            <a:ahLst/>
            <a:cxnLst/>
            <a:rect l="l" t="t" r="r" b="b"/>
            <a:pathLst>
              <a:path w="5691773" h="10650536">
                <a:moveTo>
                  <a:pt x="0" y="0"/>
                </a:moveTo>
                <a:lnTo>
                  <a:pt x="5691773" y="0"/>
                </a:lnTo>
                <a:lnTo>
                  <a:pt x="5691773" y="10650536"/>
                </a:lnTo>
                <a:lnTo>
                  <a:pt x="0" y="10650536"/>
                </a:lnTo>
                <a:lnTo>
                  <a:pt x="0" y="0"/>
                </a:lnTo>
                <a:close/>
              </a:path>
            </a:pathLst>
          </a:custGeom>
          <a:blipFill>
            <a:blip r:embed="rId2"/>
            <a:stretch>
              <a:fillRect l="-29916" r="-151469"/>
            </a:stretch>
          </a:blipFill>
        </p:spPr>
        <p:txBody>
          <a:bodyPr/>
          <a:lstStyle/>
          <a:p>
            <a:endParaRPr lang="en-US" sz="800"/>
          </a:p>
        </p:txBody>
      </p:sp>
      <p:sp>
        <p:nvSpPr>
          <p:cNvPr id="11" name="AutoShape 2">
            <a:extLst>
              <a:ext uri="{FF2B5EF4-FFF2-40B4-BE49-F238E27FC236}">
                <a16:creationId xmlns:a16="http://schemas.microsoft.com/office/drawing/2014/main" id="{EE8BB65B-0F18-1E8E-4A37-A9CA68AE5965}"/>
              </a:ext>
            </a:extLst>
          </p:cNvPr>
          <p:cNvSpPr/>
          <p:nvPr userDrawn="1"/>
        </p:nvSpPr>
        <p:spPr>
          <a:xfrm flipH="1">
            <a:off x="6447788" y="-25400"/>
            <a:ext cx="59302" cy="6858000"/>
          </a:xfrm>
          <a:prstGeom prst="rect">
            <a:avLst/>
          </a:prstGeom>
          <a:solidFill>
            <a:srgbClr val="111B1E">
              <a:alpha val="29804"/>
            </a:srgbClr>
          </a:solidFill>
        </p:spPr>
        <p:txBody>
          <a:bodyPr/>
          <a:lstStyle/>
          <a:p>
            <a:endParaRPr lang="en-US" sz="800"/>
          </a:p>
        </p:txBody>
      </p:sp>
      <p:sp>
        <p:nvSpPr>
          <p:cNvPr id="15" name="Text Placeholder 14">
            <a:extLst>
              <a:ext uri="{FF2B5EF4-FFF2-40B4-BE49-F238E27FC236}">
                <a16:creationId xmlns:a16="http://schemas.microsoft.com/office/drawing/2014/main" id="{314DB79B-663E-5FF0-B086-0220FE0D2A75}"/>
              </a:ext>
            </a:extLst>
          </p:cNvPr>
          <p:cNvSpPr>
            <a:spLocks noGrp="1"/>
          </p:cNvSpPr>
          <p:nvPr>
            <p:ph type="body" sz="quarter" idx="11"/>
          </p:nvPr>
        </p:nvSpPr>
        <p:spPr>
          <a:xfrm>
            <a:off x="533400" y="4191000"/>
            <a:ext cx="5715000" cy="533400"/>
          </a:xfrm>
        </p:spPr>
        <p:txBody>
          <a:bodyPr>
            <a:normAutofit/>
          </a:bodyPr>
          <a:lstStyle>
            <a:lvl1pPr marL="0" indent="0">
              <a:buNone/>
              <a:defRPr sz="1800">
                <a:latin typeface="Avenir Book" panose="02000503020000020003"/>
              </a:defRPr>
            </a:lvl1pPr>
          </a:lstStyle>
          <a:p>
            <a:pPr lvl="0"/>
            <a:r>
              <a:rPr lang="en-US" dirty="0"/>
              <a:t>Click to edit Master text styles</a:t>
            </a:r>
          </a:p>
        </p:txBody>
      </p:sp>
      <p:pic>
        <p:nvPicPr>
          <p:cNvPr id="3" name="Picture 2">
            <a:extLst>
              <a:ext uri="{FF2B5EF4-FFF2-40B4-BE49-F238E27FC236}">
                <a16:creationId xmlns:a16="http://schemas.microsoft.com/office/drawing/2014/main" id="{40162FD8-CFC8-6747-BA46-DE7175927CF0}"/>
              </a:ext>
            </a:extLst>
          </p:cNvPr>
          <p:cNvPicPr>
            <a:picLocks noChangeAspect="1"/>
          </p:cNvPicPr>
          <p:nvPr userDrawn="1"/>
        </p:nvPicPr>
        <p:blipFill>
          <a:blip r:embed="rId3"/>
          <a:stretch>
            <a:fillRect/>
          </a:stretch>
        </p:blipFill>
        <p:spPr>
          <a:xfrm>
            <a:off x="-152400" y="5941200"/>
            <a:ext cx="12632746" cy="929500"/>
          </a:xfrm>
          <a:prstGeom prst="rect">
            <a:avLst/>
          </a:prstGeom>
        </p:spPr>
      </p:pic>
    </p:spTree>
    <p:extLst>
      <p:ext uri="{BB962C8B-B14F-4D97-AF65-F5344CB8AC3E}">
        <p14:creationId xmlns:p14="http://schemas.microsoft.com/office/powerpoint/2010/main" val="4142631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2/17/2026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2" y="182034"/>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8" y="182035"/>
            <a:ext cx="3407834"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2" y="956735"/>
            <a:ext cx="2005542" cy="3127375"/>
          </a:xfrm>
        </p:spPr>
        <p:txBody>
          <a:bodyPr/>
          <a:lstStyle>
            <a:lvl1pPr marL="0" indent="0">
              <a:buNone/>
              <a:defRPr sz="933"/>
            </a:lvl1pPr>
            <a:lvl2pPr marL="304808" indent="0">
              <a:buNone/>
              <a:defRPr sz="800"/>
            </a:lvl2pPr>
            <a:lvl3pPr marL="609615" indent="0">
              <a:buNone/>
              <a:defRPr sz="667"/>
            </a:lvl3pPr>
            <a:lvl4pPr marL="914423" indent="0">
              <a:buNone/>
              <a:defRPr sz="600"/>
            </a:lvl4pPr>
            <a:lvl5pPr marL="1219230" indent="0">
              <a:buNone/>
              <a:defRPr sz="600"/>
            </a:lvl5pPr>
            <a:lvl6pPr marL="1524038" indent="0">
              <a:buNone/>
              <a:defRPr sz="600"/>
            </a:lvl6pPr>
            <a:lvl7pPr marL="1828845" indent="0">
              <a:buNone/>
              <a:defRPr sz="600"/>
            </a:lvl7pPr>
            <a:lvl8pPr marL="2133653" indent="0">
              <a:buNone/>
              <a:defRPr sz="600"/>
            </a:lvl8pPr>
            <a:lvl9pPr marL="2438461"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8"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8" y="408517"/>
            <a:ext cx="3657600" cy="2743200"/>
          </a:xfrm>
        </p:spPr>
        <p:txBody>
          <a:bodyPr/>
          <a:lstStyle>
            <a:lvl1pPr marL="0" indent="0">
              <a:buNone/>
              <a:defRPr sz="2133"/>
            </a:lvl1pPr>
            <a:lvl2pPr marL="304808" indent="0">
              <a:buNone/>
              <a:defRPr sz="1867"/>
            </a:lvl2pPr>
            <a:lvl3pPr marL="609615" indent="0">
              <a:buNone/>
              <a:defRPr sz="1600"/>
            </a:lvl3pPr>
            <a:lvl4pPr marL="914423" indent="0">
              <a:buNone/>
              <a:defRPr sz="1333"/>
            </a:lvl4pPr>
            <a:lvl5pPr marL="1219230" indent="0">
              <a:buNone/>
              <a:defRPr sz="1333"/>
            </a:lvl5pPr>
            <a:lvl6pPr marL="1524038" indent="0">
              <a:buNone/>
              <a:defRPr sz="1333"/>
            </a:lvl6pPr>
            <a:lvl7pPr marL="1828845" indent="0">
              <a:buNone/>
              <a:defRPr sz="1333"/>
            </a:lvl7pPr>
            <a:lvl8pPr marL="2133653" indent="0">
              <a:buNone/>
              <a:defRPr sz="1333"/>
            </a:lvl8pPr>
            <a:lvl9pPr marL="2438461" indent="0">
              <a:buNone/>
              <a:defRPr sz="1333"/>
            </a:lvl9pPr>
          </a:lstStyle>
          <a:p>
            <a:r>
              <a:rPr lang="en-US"/>
              <a:t>Click icon to add picture</a:t>
            </a:r>
          </a:p>
        </p:txBody>
      </p:sp>
      <p:sp>
        <p:nvSpPr>
          <p:cNvPr id="4" name="Text Placeholder 3"/>
          <p:cNvSpPr>
            <a:spLocks noGrp="1"/>
          </p:cNvSpPr>
          <p:nvPr>
            <p:ph type="body" sz="half" idx="2"/>
          </p:nvPr>
        </p:nvSpPr>
        <p:spPr>
          <a:xfrm>
            <a:off x="1194858" y="3578225"/>
            <a:ext cx="3657600" cy="536575"/>
          </a:xfrm>
        </p:spPr>
        <p:txBody>
          <a:bodyPr/>
          <a:lstStyle>
            <a:lvl1pPr marL="0" indent="0">
              <a:buNone/>
              <a:defRPr sz="933"/>
            </a:lvl1pPr>
            <a:lvl2pPr marL="304808" indent="0">
              <a:buNone/>
              <a:defRPr sz="800"/>
            </a:lvl2pPr>
            <a:lvl3pPr marL="609615" indent="0">
              <a:buNone/>
              <a:defRPr sz="667"/>
            </a:lvl3pPr>
            <a:lvl4pPr marL="914423" indent="0">
              <a:buNone/>
              <a:defRPr sz="600"/>
            </a:lvl4pPr>
            <a:lvl5pPr marL="1219230" indent="0">
              <a:buNone/>
              <a:defRPr sz="600"/>
            </a:lvl5pPr>
            <a:lvl6pPr marL="1524038" indent="0">
              <a:buNone/>
              <a:defRPr sz="600"/>
            </a:lvl6pPr>
            <a:lvl7pPr marL="1828845" indent="0">
              <a:buNone/>
              <a:defRPr sz="600"/>
            </a:lvl7pPr>
            <a:lvl8pPr marL="2133653" indent="0">
              <a:buNone/>
              <a:defRPr sz="600"/>
            </a:lvl8pPr>
            <a:lvl9pPr marL="2438461"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3"/>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3"/>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11" name="AutoShape 2">
            <a:extLst>
              <a:ext uri="{FF2B5EF4-FFF2-40B4-BE49-F238E27FC236}">
                <a16:creationId xmlns:a16="http://schemas.microsoft.com/office/drawing/2014/main" id="{EE8BB65B-0F18-1E8E-4A37-A9CA68AE5965}"/>
              </a:ext>
            </a:extLst>
          </p:cNvPr>
          <p:cNvSpPr/>
          <p:nvPr userDrawn="1"/>
        </p:nvSpPr>
        <p:spPr>
          <a:xfrm flipH="1">
            <a:off x="6447788" y="-25400"/>
            <a:ext cx="59302" cy="6858000"/>
          </a:xfrm>
          <a:prstGeom prst="rect">
            <a:avLst/>
          </a:prstGeom>
          <a:solidFill>
            <a:srgbClr val="111B1E">
              <a:alpha val="29804"/>
            </a:srgbClr>
          </a:solidFill>
        </p:spPr>
        <p:txBody>
          <a:bodyPr/>
          <a:lstStyle/>
          <a:p>
            <a:endParaRPr lang="en-US" sz="800"/>
          </a:p>
        </p:txBody>
      </p:sp>
      <p:pic>
        <p:nvPicPr>
          <p:cNvPr id="2" name="Picture 1" descr="A black background with white text&#10;&#10;AI-generated content may be incorrect.">
            <a:extLst>
              <a:ext uri="{FF2B5EF4-FFF2-40B4-BE49-F238E27FC236}">
                <a16:creationId xmlns:a16="http://schemas.microsoft.com/office/drawing/2014/main" id="{A71B7FBB-9B98-51DF-FF55-425FEDDB975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351" y="134577"/>
            <a:ext cx="2285999" cy="762000"/>
          </a:xfrm>
          <a:prstGeom prst="rect">
            <a:avLst/>
          </a:prstGeom>
        </p:spPr>
      </p:pic>
      <p:sp>
        <p:nvSpPr>
          <p:cNvPr id="4" name="Freeform 8">
            <a:extLst>
              <a:ext uri="{FF2B5EF4-FFF2-40B4-BE49-F238E27FC236}">
                <a16:creationId xmlns:a16="http://schemas.microsoft.com/office/drawing/2014/main" id="{99DF70C0-2A42-F9C5-B126-F447332A66AA}"/>
              </a:ext>
            </a:extLst>
          </p:cNvPr>
          <p:cNvSpPr/>
          <p:nvPr userDrawn="1"/>
        </p:nvSpPr>
        <p:spPr>
          <a:xfrm>
            <a:off x="6955715" y="1291600"/>
            <a:ext cx="4270000" cy="4274799"/>
          </a:xfrm>
          <a:custGeom>
            <a:avLst/>
            <a:gdLst/>
            <a:ahLst/>
            <a:cxnLst/>
            <a:rect l="l" t="t" r="r" b="b"/>
            <a:pathLst>
              <a:path w="7429500" h="7744821">
                <a:moveTo>
                  <a:pt x="0" y="0"/>
                </a:moveTo>
                <a:lnTo>
                  <a:pt x="7429500" y="0"/>
                </a:lnTo>
                <a:lnTo>
                  <a:pt x="7429500" y="7744821"/>
                </a:lnTo>
                <a:lnTo>
                  <a:pt x="0" y="7744821"/>
                </a:lnTo>
                <a:lnTo>
                  <a:pt x="0" y="0"/>
                </a:lnTo>
                <a:close/>
              </a:path>
            </a:pathLst>
          </a:custGeom>
          <a:blipFill>
            <a:blip r:embed="rId3"/>
            <a:stretch>
              <a:fillRect l="-17948" b="-13146"/>
            </a:stretch>
          </a:blipFill>
        </p:spPr>
        <p:txBody>
          <a:bodyPr/>
          <a:lstStyle/>
          <a:p>
            <a:endParaRPr lang="en-US" dirty="0"/>
          </a:p>
        </p:txBody>
      </p:sp>
      <p:sp>
        <p:nvSpPr>
          <p:cNvPr id="5" name="AutoShape 10">
            <a:extLst>
              <a:ext uri="{FF2B5EF4-FFF2-40B4-BE49-F238E27FC236}">
                <a16:creationId xmlns:a16="http://schemas.microsoft.com/office/drawing/2014/main" id="{E86BC015-BB72-2D56-BCEC-D8696DBBE161}"/>
              </a:ext>
            </a:extLst>
          </p:cNvPr>
          <p:cNvSpPr/>
          <p:nvPr userDrawn="1"/>
        </p:nvSpPr>
        <p:spPr>
          <a:xfrm>
            <a:off x="11925139" y="0"/>
            <a:ext cx="266862" cy="6858000"/>
          </a:xfrm>
          <a:prstGeom prst="rect">
            <a:avLst/>
          </a:prstGeom>
          <a:solidFill>
            <a:srgbClr val="111B1E"/>
          </a:solidFill>
        </p:spPr>
        <p:txBody>
          <a:bodyPr/>
          <a:lstStyle/>
          <a:p>
            <a:endParaRPr lang="en-US"/>
          </a:p>
        </p:txBody>
      </p:sp>
      <p:sp>
        <p:nvSpPr>
          <p:cNvPr id="6" name="AutoShape 2">
            <a:extLst>
              <a:ext uri="{FF2B5EF4-FFF2-40B4-BE49-F238E27FC236}">
                <a16:creationId xmlns:a16="http://schemas.microsoft.com/office/drawing/2014/main" id="{CA3C9535-FA3C-2E6C-2651-9FCB693404C3}"/>
              </a:ext>
            </a:extLst>
          </p:cNvPr>
          <p:cNvSpPr/>
          <p:nvPr userDrawn="1"/>
        </p:nvSpPr>
        <p:spPr>
          <a:xfrm flipH="1">
            <a:off x="11645410" y="0"/>
            <a:ext cx="59302" cy="6858000"/>
          </a:xfrm>
          <a:prstGeom prst="rect">
            <a:avLst/>
          </a:prstGeom>
          <a:solidFill>
            <a:srgbClr val="111B1E">
              <a:alpha val="29804"/>
            </a:srgbClr>
          </a:solidFill>
        </p:spPr>
        <p:txBody>
          <a:bodyPr/>
          <a:lstStyle/>
          <a:p>
            <a:endParaRPr lang="en-US" sz="800"/>
          </a:p>
        </p:txBody>
      </p:sp>
      <p:sp>
        <p:nvSpPr>
          <p:cNvPr id="12" name="Text Placeholder 11">
            <a:extLst>
              <a:ext uri="{FF2B5EF4-FFF2-40B4-BE49-F238E27FC236}">
                <a16:creationId xmlns:a16="http://schemas.microsoft.com/office/drawing/2014/main" id="{3FBD53FD-9B3B-D102-0484-92373CCA0870}"/>
              </a:ext>
            </a:extLst>
          </p:cNvPr>
          <p:cNvSpPr>
            <a:spLocks noGrp="1"/>
          </p:cNvSpPr>
          <p:nvPr>
            <p:ph type="body" sz="quarter" idx="10" hasCustomPrompt="1"/>
          </p:nvPr>
        </p:nvSpPr>
        <p:spPr>
          <a:xfrm>
            <a:off x="381000" y="1524000"/>
            <a:ext cx="5646738" cy="2971800"/>
          </a:xfrm>
        </p:spPr>
        <p:txBody>
          <a:bodyPr anchor="ctr">
            <a:normAutofit/>
          </a:bodyPr>
          <a:lstStyle>
            <a:lvl1pPr marL="0" indent="0">
              <a:buNone/>
              <a:defRPr sz="4400" b="1">
                <a:latin typeface="Avenir Next LT Pro Demi" panose="020B0704020202020204" pitchFamily="34" charset="0"/>
              </a:defRPr>
            </a:lvl1pPr>
          </a:lstStyle>
          <a:p>
            <a:pPr lvl="0"/>
            <a:r>
              <a:rPr lang="en-US" dirty="0"/>
              <a:t>Presentation</a:t>
            </a:r>
            <a:br>
              <a:rPr lang="en-US" dirty="0"/>
            </a:br>
            <a:r>
              <a:rPr lang="en-US" dirty="0"/>
              <a:t>Title</a:t>
            </a:r>
          </a:p>
        </p:txBody>
      </p:sp>
      <p:sp>
        <p:nvSpPr>
          <p:cNvPr id="16" name="Text Placeholder 15">
            <a:extLst>
              <a:ext uri="{FF2B5EF4-FFF2-40B4-BE49-F238E27FC236}">
                <a16:creationId xmlns:a16="http://schemas.microsoft.com/office/drawing/2014/main" id="{00E7DCBF-D0DE-6788-0CAC-6D3FCC1DDAC6}"/>
              </a:ext>
            </a:extLst>
          </p:cNvPr>
          <p:cNvSpPr>
            <a:spLocks noGrp="1"/>
          </p:cNvSpPr>
          <p:nvPr>
            <p:ph type="body" sz="quarter" idx="11" hasCustomPrompt="1"/>
          </p:nvPr>
        </p:nvSpPr>
        <p:spPr>
          <a:xfrm>
            <a:off x="381000" y="4572000"/>
            <a:ext cx="5715000" cy="457200"/>
          </a:xfrm>
        </p:spPr>
        <p:txBody>
          <a:bodyPr anchor="ctr">
            <a:normAutofit/>
          </a:bodyPr>
          <a:lstStyle>
            <a:lvl1pPr marL="0" indent="0">
              <a:buNone/>
              <a:defRPr sz="1600"/>
            </a:lvl1pPr>
          </a:lstStyle>
          <a:p>
            <a:pPr lvl="0"/>
            <a:r>
              <a:rPr lang="en-US" dirty="0"/>
              <a:t>Presentation Subtitle</a:t>
            </a:r>
          </a:p>
        </p:txBody>
      </p:sp>
      <p:sp>
        <p:nvSpPr>
          <p:cNvPr id="17" name="Text Placeholder 15">
            <a:extLst>
              <a:ext uri="{FF2B5EF4-FFF2-40B4-BE49-F238E27FC236}">
                <a16:creationId xmlns:a16="http://schemas.microsoft.com/office/drawing/2014/main" id="{E67C034F-2685-72FF-951D-9FD183F5EF94}"/>
              </a:ext>
            </a:extLst>
          </p:cNvPr>
          <p:cNvSpPr>
            <a:spLocks noGrp="1"/>
          </p:cNvSpPr>
          <p:nvPr>
            <p:ph type="body" sz="quarter" idx="12" hasCustomPrompt="1"/>
          </p:nvPr>
        </p:nvSpPr>
        <p:spPr>
          <a:xfrm>
            <a:off x="6941250" y="667977"/>
            <a:ext cx="4270000" cy="457200"/>
          </a:xfrm>
        </p:spPr>
        <p:txBody>
          <a:bodyPr anchor="ctr">
            <a:normAutofit/>
          </a:bodyPr>
          <a:lstStyle>
            <a:lvl1pPr marL="0" indent="0" algn="ctr">
              <a:buNone/>
              <a:defRPr sz="1800"/>
            </a:lvl1pPr>
          </a:lstStyle>
          <a:p>
            <a:pPr lvl="0"/>
            <a:r>
              <a:rPr lang="en-US" dirty="0"/>
              <a:t>Presentation Subtitle Option 2</a:t>
            </a:r>
          </a:p>
        </p:txBody>
      </p:sp>
    </p:spTree>
    <p:extLst>
      <p:ext uri="{BB962C8B-B14F-4D97-AF65-F5344CB8AC3E}">
        <p14:creationId xmlns:p14="http://schemas.microsoft.com/office/powerpoint/2010/main" val="535131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0135F500-240D-4624-8A2D-AAA12AE63164}"/>
              </a:ext>
              <a:ext uri="{C183D7F6-B498-43B3-948B-1728B52AA6E4}">
                <adec:decorative xmlns:adec="http://schemas.microsoft.com/office/drawing/2017/decorative" val="1"/>
              </a:ext>
            </a:extLst>
          </p:cNvPr>
          <p:cNvSpPr>
            <a:spLocks/>
          </p:cNvSpPr>
          <p:nvPr userDrawn="1"/>
        </p:nvSpPr>
        <p:spPr bwMode="auto">
          <a:xfrm rot="5400000">
            <a:off x="136427" y="1178531"/>
            <a:ext cx="4189362" cy="4462219"/>
          </a:xfrm>
          <a:prstGeom prst="rect">
            <a:avLst/>
          </a:prstGeom>
          <a:solidFill>
            <a:srgbClr val="CFB87C"/>
          </a:solidFill>
          <a:ln w="12700">
            <a:miter lim="400000"/>
          </a:ln>
          <a:effectLst/>
        </p:spPr>
        <p:txBody>
          <a:bodyPr wrap="square" lIns="45718" tIns="45718" rIns="45718" bIns="45718" anchor="ctr">
            <a:noAutofit/>
          </a:bodyPr>
          <a:lstStyle/>
          <a:p>
            <a:pPr algn="ctr" defTabSz="932114" hangingPunct="0"/>
            <a:endParaRPr lang="en-GB" sz="2000" b="1" kern="0">
              <a:gradFill flip="none" rotWithShape="1">
                <a:gsLst>
                  <a:gs pos="0">
                    <a:srgbClr val="FFFFFF"/>
                  </a:gs>
                  <a:gs pos="100000">
                    <a:srgbClr val="FFFFFF"/>
                  </a:gs>
                </a:gsLst>
                <a:lin ang="5400000" scaled="0"/>
              </a:gradFill>
              <a:latin typeface="Avenir Heavy" panose="02000503020000020003" pitchFamily="2" charset="0"/>
              <a:cs typeface="Segoe UI Semilight"/>
            </a:endParaRPr>
          </a:p>
        </p:txBody>
      </p:sp>
      <p:sp>
        <p:nvSpPr>
          <p:cNvPr id="31" name="Rectangle: Rounded Corners 41">
            <a:extLst>
              <a:ext uri="{FF2B5EF4-FFF2-40B4-BE49-F238E27FC236}">
                <a16:creationId xmlns:a16="http://schemas.microsoft.com/office/drawing/2014/main" id="{202F5469-23C5-0982-08D0-CB95A7033B02}"/>
              </a:ext>
              <a:ext uri="{C183D7F6-B498-43B3-948B-1728B52AA6E4}">
                <adec:decorative xmlns:adec="http://schemas.microsoft.com/office/drawing/2017/decorative" val="1"/>
              </a:ext>
            </a:extLst>
          </p:cNvPr>
          <p:cNvSpPr>
            <a:spLocks/>
          </p:cNvSpPr>
          <p:nvPr userDrawn="1"/>
        </p:nvSpPr>
        <p:spPr bwMode="auto">
          <a:xfrm>
            <a:off x="3505200" y="802685"/>
            <a:ext cx="8241692" cy="5118041"/>
          </a:xfrm>
          <a:prstGeom prst="roundRect">
            <a:avLst>
              <a:gd name="adj" fmla="val 2638"/>
            </a:avLst>
          </a:prstGeom>
          <a:solidFill>
            <a:srgbClr val="565A5C"/>
          </a:solidFill>
          <a:ln w="19050">
            <a:noFill/>
            <a:headEnd type="none" w="lg" len="med"/>
            <a:tailEnd type="none" w="lg" len="med"/>
          </a:ln>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0" tIns="0" rIns="0" bIns="45720" numCol="1" spcCol="0" rtlCol="0" fromWordArt="0" anchor="ctr" anchorCtr="0" forceAA="0" compatLnSpc="1">
            <a:prstTxWarp prst="textNoShape">
              <a:avLst/>
            </a:prstTxWarp>
            <a:noAutofit/>
          </a:bodyPr>
          <a:lstStyle/>
          <a:p>
            <a:pPr algn="ctr" fontAlgn="base">
              <a:spcBef>
                <a:spcPts val="1200"/>
              </a:spcBef>
              <a:spcAft>
                <a:spcPct val="0"/>
              </a:spcAft>
            </a:pPr>
            <a:endParaRPr lang="en-GB" sz="1800" b="1" dirty="0">
              <a:solidFill>
                <a:srgbClr val="FFFFFF"/>
              </a:solidFill>
              <a:latin typeface="Avenir Next LT Pro" panose="020B0504020202020204" pitchFamily="34" charset="0"/>
              <a:ea typeface="+mj-ea"/>
              <a:cs typeface="+mj-cs"/>
            </a:endParaRPr>
          </a:p>
        </p:txBody>
      </p:sp>
      <p:sp>
        <p:nvSpPr>
          <p:cNvPr id="32" name="Oval 31">
            <a:extLst>
              <a:ext uri="{FF2B5EF4-FFF2-40B4-BE49-F238E27FC236}">
                <a16:creationId xmlns:a16="http://schemas.microsoft.com/office/drawing/2014/main" id="{9CF46451-9DF7-E55A-5E8B-5E6BFD07083B}"/>
              </a:ext>
              <a:ext uri="{C183D7F6-B498-43B3-948B-1728B52AA6E4}">
                <adec:decorative xmlns:adec="http://schemas.microsoft.com/office/drawing/2017/decorative" val="1"/>
              </a:ext>
            </a:extLst>
          </p:cNvPr>
          <p:cNvSpPr/>
          <p:nvPr userDrawn="1"/>
        </p:nvSpPr>
        <p:spPr bwMode="auto">
          <a:xfrm>
            <a:off x="5508662" y="1314959"/>
            <a:ext cx="761813" cy="761813"/>
          </a:xfrm>
          <a:prstGeom prst="ellipse">
            <a:avLst/>
          </a:prstGeom>
          <a:noFill/>
          <a:ln w="9525" cap="flat">
            <a:noFill/>
            <a:prstDash val="solid"/>
            <a:miter/>
          </a:ln>
          <a:effectLst>
            <a:outerShdw blurRad="50800" dist="38100" dir="16200000" rotWithShape="0">
              <a:schemeClr val="accent1">
                <a:alpha val="20000"/>
              </a:scheme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1800" b="1">
              <a:gradFill>
                <a:gsLst>
                  <a:gs pos="0">
                    <a:srgbClr val="0078D4"/>
                  </a:gs>
                  <a:gs pos="100000">
                    <a:srgbClr val="49C5B1"/>
                  </a:gs>
                </a:gsLst>
                <a:lin ang="0" scaled="1"/>
              </a:gradFill>
              <a:latin typeface="Avenir Next LT Pro" panose="020B0504020202020204" pitchFamily="34" charset="0"/>
            </a:endParaRPr>
          </a:p>
        </p:txBody>
      </p:sp>
      <p:sp>
        <p:nvSpPr>
          <p:cNvPr id="33" name="Oval 32">
            <a:extLst>
              <a:ext uri="{FF2B5EF4-FFF2-40B4-BE49-F238E27FC236}">
                <a16:creationId xmlns:a16="http://schemas.microsoft.com/office/drawing/2014/main" id="{ECFABEEB-B8A3-B2BC-6A6C-1F8629CEB03B}"/>
              </a:ext>
              <a:ext uri="{C183D7F6-B498-43B3-948B-1728B52AA6E4}">
                <adec:decorative xmlns:adec="http://schemas.microsoft.com/office/drawing/2017/decorative" val="1"/>
              </a:ext>
            </a:extLst>
          </p:cNvPr>
          <p:cNvSpPr/>
          <p:nvPr userDrawn="1"/>
        </p:nvSpPr>
        <p:spPr bwMode="auto">
          <a:xfrm>
            <a:off x="5508662" y="2422077"/>
            <a:ext cx="761813" cy="761813"/>
          </a:xfrm>
          <a:prstGeom prst="ellipse">
            <a:avLst/>
          </a:prstGeom>
          <a:noFill/>
          <a:ln w="9525" cap="flat">
            <a:noFill/>
            <a:prstDash val="solid"/>
            <a:miter/>
          </a:ln>
          <a:effectLst>
            <a:outerShdw blurRad="50800" dist="38100" dir="16200000" rotWithShape="0">
              <a:schemeClr val="accent1">
                <a:alpha val="20000"/>
              </a:scheme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1800" b="1">
              <a:gradFill>
                <a:gsLst>
                  <a:gs pos="0">
                    <a:srgbClr val="0078D4"/>
                  </a:gs>
                  <a:gs pos="100000">
                    <a:srgbClr val="49C5B1"/>
                  </a:gs>
                </a:gsLst>
                <a:lin ang="0" scaled="1"/>
              </a:gradFill>
              <a:latin typeface="Avenir Next LT Pro" panose="020B0504020202020204" pitchFamily="34" charset="0"/>
            </a:endParaRPr>
          </a:p>
        </p:txBody>
      </p:sp>
      <p:sp>
        <p:nvSpPr>
          <p:cNvPr id="34" name="Oval 33">
            <a:extLst>
              <a:ext uri="{FF2B5EF4-FFF2-40B4-BE49-F238E27FC236}">
                <a16:creationId xmlns:a16="http://schemas.microsoft.com/office/drawing/2014/main" id="{B32679C5-4521-AD05-074C-5BADB8E93BC8}"/>
              </a:ext>
              <a:ext uri="{C183D7F6-B498-43B3-948B-1728B52AA6E4}">
                <adec:decorative xmlns:adec="http://schemas.microsoft.com/office/drawing/2017/decorative" val="1"/>
              </a:ext>
            </a:extLst>
          </p:cNvPr>
          <p:cNvSpPr/>
          <p:nvPr userDrawn="1"/>
        </p:nvSpPr>
        <p:spPr bwMode="auto">
          <a:xfrm>
            <a:off x="5508662" y="3539694"/>
            <a:ext cx="761813" cy="761813"/>
          </a:xfrm>
          <a:prstGeom prst="ellipse">
            <a:avLst/>
          </a:prstGeom>
          <a:noFill/>
          <a:ln w="9525" cap="flat">
            <a:noFill/>
            <a:prstDash val="solid"/>
            <a:miter/>
          </a:ln>
          <a:effectLst>
            <a:outerShdw blurRad="50800" dist="38100" dir="16200000" rotWithShape="0">
              <a:schemeClr val="accent1">
                <a:alpha val="20000"/>
              </a:scheme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1800" b="1">
              <a:gradFill>
                <a:gsLst>
                  <a:gs pos="0">
                    <a:srgbClr val="0078D4"/>
                  </a:gs>
                  <a:gs pos="100000">
                    <a:srgbClr val="49C5B1"/>
                  </a:gs>
                </a:gsLst>
                <a:lin ang="0" scaled="1"/>
              </a:gradFill>
              <a:latin typeface="Avenir Next LT Pro" panose="020B0504020202020204" pitchFamily="34" charset="0"/>
            </a:endParaRPr>
          </a:p>
        </p:txBody>
      </p:sp>
      <p:sp>
        <p:nvSpPr>
          <p:cNvPr id="35" name="Oval 34">
            <a:extLst>
              <a:ext uri="{FF2B5EF4-FFF2-40B4-BE49-F238E27FC236}">
                <a16:creationId xmlns:a16="http://schemas.microsoft.com/office/drawing/2014/main" id="{EFD37A57-E036-0EF0-3DFE-0FAD37EDA5A8}"/>
              </a:ext>
              <a:ext uri="{C183D7F6-B498-43B3-948B-1728B52AA6E4}">
                <adec:decorative xmlns:adec="http://schemas.microsoft.com/office/drawing/2017/decorative" val="1"/>
              </a:ext>
            </a:extLst>
          </p:cNvPr>
          <p:cNvSpPr/>
          <p:nvPr userDrawn="1"/>
        </p:nvSpPr>
        <p:spPr bwMode="auto">
          <a:xfrm>
            <a:off x="5508662" y="4657311"/>
            <a:ext cx="761813" cy="761813"/>
          </a:xfrm>
          <a:prstGeom prst="ellipse">
            <a:avLst/>
          </a:prstGeom>
          <a:noFill/>
          <a:ln w="9525" cap="flat">
            <a:noFill/>
            <a:prstDash val="solid"/>
            <a:miter/>
          </a:ln>
          <a:effectLst>
            <a:outerShdw blurRad="50800" dist="38100" dir="16200000" rotWithShape="0">
              <a:schemeClr val="accent1">
                <a:alpha val="20000"/>
              </a:scheme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1800" b="1">
              <a:gradFill>
                <a:gsLst>
                  <a:gs pos="0">
                    <a:srgbClr val="0078D4"/>
                  </a:gs>
                  <a:gs pos="100000">
                    <a:srgbClr val="49C5B1"/>
                  </a:gs>
                </a:gsLst>
                <a:lin ang="0" scaled="1"/>
              </a:gradFill>
              <a:latin typeface="Avenir Next LT Pro" panose="020B0504020202020204" pitchFamily="34" charset="0"/>
            </a:endParaRPr>
          </a:p>
        </p:txBody>
      </p:sp>
      <p:sp>
        <p:nvSpPr>
          <p:cNvPr id="36" name="Oval 35">
            <a:extLst>
              <a:ext uri="{FF2B5EF4-FFF2-40B4-BE49-F238E27FC236}">
                <a16:creationId xmlns:a16="http://schemas.microsoft.com/office/drawing/2014/main" id="{F9A6BB6B-09BC-87BC-724C-71145B9E9388}"/>
              </a:ext>
              <a:ext uri="{C183D7F6-B498-43B3-948B-1728B52AA6E4}">
                <adec:decorative xmlns:adec="http://schemas.microsoft.com/office/drawing/2017/decorative" val="1"/>
              </a:ext>
            </a:extLst>
          </p:cNvPr>
          <p:cNvSpPr/>
          <p:nvPr userDrawn="1"/>
        </p:nvSpPr>
        <p:spPr bwMode="auto">
          <a:xfrm>
            <a:off x="5508662" y="5764428"/>
            <a:ext cx="761813" cy="761813"/>
          </a:xfrm>
          <a:prstGeom prst="ellipse">
            <a:avLst/>
          </a:prstGeom>
          <a:noFill/>
          <a:ln w="9525" cap="flat">
            <a:noFill/>
            <a:prstDash val="solid"/>
            <a:miter/>
          </a:ln>
          <a:effectLst>
            <a:outerShdw blurRad="50800" dist="38100" dir="16200000" rotWithShape="0">
              <a:schemeClr val="accent1">
                <a:alpha val="20000"/>
              </a:scheme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1800" b="1">
              <a:gradFill>
                <a:gsLst>
                  <a:gs pos="0">
                    <a:srgbClr val="0078D4"/>
                  </a:gs>
                  <a:gs pos="100000">
                    <a:srgbClr val="49C5B1"/>
                  </a:gs>
                </a:gsLst>
                <a:lin ang="0" scaled="1"/>
              </a:gradFill>
              <a:latin typeface="Avenir Next LT Pro" panose="020B0504020202020204" pitchFamily="34" charset="0"/>
            </a:endParaRPr>
          </a:p>
        </p:txBody>
      </p:sp>
      <p:cxnSp>
        <p:nvCxnSpPr>
          <p:cNvPr id="37" name="Straight Connector 36">
            <a:extLst>
              <a:ext uri="{FF2B5EF4-FFF2-40B4-BE49-F238E27FC236}">
                <a16:creationId xmlns:a16="http://schemas.microsoft.com/office/drawing/2014/main" id="{10531F57-58E1-C938-884F-74CC7CDABEC0}"/>
              </a:ext>
              <a:ext uri="{C183D7F6-B498-43B3-948B-1728B52AA6E4}">
                <adec:decorative xmlns:adec="http://schemas.microsoft.com/office/drawing/2017/decorative" val="1"/>
              </a:ext>
            </a:extLst>
          </p:cNvPr>
          <p:cNvCxnSpPr>
            <a:cxnSpLocks/>
          </p:cNvCxnSpPr>
          <p:nvPr userDrawn="1"/>
        </p:nvCxnSpPr>
        <p:spPr>
          <a:xfrm>
            <a:off x="4690661" y="1934044"/>
            <a:ext cx="7272739" cy="0"/>
          </a:xfrm>
          <a:prstGeom prst="line">
            <a:avLst/>
          </a:prstGeom>
          <a:ln w="6350" cap="rnd">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C567BEB-F215-0B83-AE7E-0ECE37DC0FF0}"/>
              </a:ext>
              <a:ext uri="{C183D7F6-B498-43B3-948B-1728B52AA6E4}">
                <adec:decorative xmlns:adec="http://schemas.microsoft.com/office/drawing/2017/decorative" val="1"/>
              </a:ext>
            </a:extLst>
          </p:cNvPr>
          <p:cNvCxnSpPr>
            <a:cxnSpLocks/>
          </p:cNvCxnSpPr>
          <p:nvPr userDrawn="1"/>
        </p:nvCxnSpPr>
        <p:spPr>
          <a:xfrm>
            <a:off x="4690661" y="2773508"/>
            <a:ext cx="8116643" cy="1"/>
          </a:xfrm>
          <a:prstGeom prst="line">
            <a:avLst/>
          </a:prstGeom>
          <a:ln w="6350" cap="rnd">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A473417E-56B3-1B19-5DB5-A5E30F1462A8}"/>
              </a:ext>
              <a:ext uri="{C183D7F6-B498-43B3-948B-1728B52AA6E4}">
                <adec:decorative xmlns:adec="http://schemas.microsoft.com/office/drawing/2017/decorative" val="1"/>
              </a:ext>
            </a:extLst>
          </p:cNvPr>
          <p:cNvCxnSpPr>
            <a:cxnSpLocks/>
          </p:cNvCxnSpPr>
          <p:nvPr userDrawn="1"/>
        </p:nvCxnSpPr>
        <p:spPr>
          <a:xfrm>
            <a:off x="4690661" y="3612972"/>
            <a:ext cx="8709130" cy="1"/>
          </a:xfrm>
          <a:prstGeom prst="line">
            <a:avLst/>
          </a:prstGeom>
          <a:ln w="6350" cap="rnd">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62DF1537-D4A3-14A6-9B2A-78D3029A6AD8}"/>
              </a:ext>
              <a:ext uri="{C183D7F6-B498-43B3-948B-1728B52AA6E4}">
                <adec:decorative xmlns:adec="http://schemas.microsoft.com/office/drawing/2017/decorative" val="1"/>
              </a:ext>
            </a:extLst>
          </p:cNvPr>
          <p:cNvCxnSpPr>
            <a:cxnSpLocks/>
          </p:cNvCxnSpPr>
          <p:nvPr userDrawn="1"/>
        </p:nvCxnSpPr>
        <p:spPr>
          <a:xfrm>
            <a:off x="4690661" y="4452436"/>
            <a:ext cx="8709130" cy="1"/>
          </a:xfrm>
          <a:prstGeom prst="line">
            <a:avLst/>
          </a:prstGeom>
          <a:ln w="6350" cap="rnd">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41" name="Graphic 7">
            <a:extLst>
              <a:ext uri="{FF2B5EF4-FFF2-40B4-BE49-F238E27FC236}">
                <a16:creationId xmlns:a16="http://schemas.microsoft.com/office/drawing/2014/main" id="{9D325098-AD76-9BED-7B7A-B942BBE39DE7}"/>
              </a:ext>
              <a:ext uri="{C183D7F6-B498-43B3-948B-1728B52AA6E4}">
                <adec:decorative xmlns:adec="http://schemas.microsoft.com/office/drawing/2017/decorative" val="1"/>
              </a:ext>
            </a:extLst>
          </p:cNvPr>
          <p:cNvSpPr/>
          <p:nvPr userDrawn="1"/>
        </p:nvSpPr>
        <p:spPr>
          <a:xfrm>
            <a:off x="3855487" y="1262949"/>
            <a:ext cx="410131" cy="455703"/>
          </a:xfrm>
          <a:custGeom>
            <a:avLst/>
            <a:gdLst>
              <a:gd name="connsiteX0" fmla="*/ 90011 w 171450"/>
              <a:gd name="connsiteY0" fmla="*/ 1429 h 190501"/>
              <a:gd name="connsiteX1" fmla="*/ 164306 w 171450"/>
              <a:gd name="connsiteY1" fmla="*/ 28575 h 190501"/>
              <a:gd name="connsiteX2" fmla="*/ 171450 w 171450"/>
              <a:gd name="connsiteY2" fmla="*/ 35719 h 190501"/>
              <a:gd name="connsiteX3" fmla="*/ 171450 w 171450"/>
              <a:gd name="connsiteY3" fmla="*/ 85725 h 190501"/>
              <a:gd name="connsiteX4" fmla="*/ 88344 w 171450"/>
              <a:gd name="connsiteY4" fmla="*/ 190005 h 190501"/>
              <a:gd name="connsiteX5" fmla="*/ 83106 w 171450"/>
              <a:gd name="connsiteY5" fmla="*/ 190005 h 190501"/>
              <a:gd name="connsiteX6" fmla="*/ 0 w 171450"/>
              <a:gd name="connsiteY6" fmla="*/ 85725 h 190501"/>
              <a:gd name="connsiteX7" fmla="*/ 0 w 171450"/>
              <a:gd name="connsiteY7" fmla="*/ 35719 h 190501"/>
              <a:gd name="connsiteX8" fmla="*/ 7144 w 171450"/>
              <a:gd name="connsiteY8" fmla="*/ 28575 h 190501"/>
              <a:gd name="connsiteX9" fmla="*/ 81439 w 171450"/>
              <a:gd name="connsiteY9" fmla="*/ 1429 h 190501"/>
              <a:gd name="connsiteX10" fmla="*/ 90011 w 171450"/>
              <a:gd name="connsiteY10" fmla="*/ 1429 h 190501"/>
              <a:gd name="connsiteX11" fmla="*/ 85725 w 171450"/>
              <a:gd name="connsiteY11" fmla="*/ 15983 h 190501"/>
              <a:gd name="connsiteX12" fmla="*/ 14288 w 171450"/>
              <a:gd name="connsiteY12" fmla="*/ 42653 h 190501"/>
              <a:gd name="connsiteX13" fmla="*/ 14288 w 171450"/>
              <a:gd name="connsiteY13" fmla="*/ 85725 h 190501"/>
              <a:gd name="connsiteX14" fmla="*/ 85725 w 171450"/>
              <a:gd name="connsiteY14" fmla="*/ 175660 h 190501"/>
              <a:gd name="connsiteX15" fmla="*/ 157163 w 171450"/>
              <a:gd name="connsiteY15" fmla="*/ 85725 h 190501"/>
              <a:gd name="connsiteX16" fmla="*/ 157163 w 171450"/>
              <a:gd name="connsiteY16" fmla="*/ 42653 h 190501"/>
              <a:gd name="connsiteX17" fmla="*/ 85725 w 171450"/>
              <a:gd name="connsiteY17" fmla="*/ 15983 h 190501"/>
              <a:gd name="connsiteX18" fmla="*/ 59817 w 171450"/>
              <a:gd name="connsiteY18" fmla="*/ 59265 h 190501"/>
              <a:gd name="connsiteX19" fmla="*/ 85763 w 171450"/>
              <a:gd name="connsiteY19" fmla="*/ 85201 h 190501"/>
              <a:gd name="connsiteX20" fmla="*/ 111719 w 171450"/>
              <a:gd name="connsiteY20" fmla="*/ 59265 h 190501"/>
              <a:gd name="connsiteX21" fmla="*/ 121006 w 171450"/>
              <a:gd name="connsiteY21" fmla="*/ 58569 h 190501"/>
              <a:gd name="connsiteX22" fmla="*/ 121806 w 171450"/>
              <a:gd name="connsiteY22" fmla="*/ 59265 h 190501"/>
              <a:gd name="connsiteX23" fmla="*/ 122501 w 171450"/>
              <a:gd name="connsiteY23" fmla="*/ 68551 h 190501"/>
              <a:gd name="connsiteX24" fmla="*/ 121806 w 171450"/>
              <a:gd name="connsiteY24" fmla="*/ 69352 h 190501"/>
              <a:gd name="connsiteX25" fmla="*/ 95860 w 171450"/>
              <a:gd name="connsiteY25" fmla="*/ 95288 h 190501"/>
              <a:gd name="connsiteX26" fmla="*/ 121806 w 171450"/>
              <a:gd name="connsiteY26" fmla="*/ 121244 h 190501"/>
              <a:gd name="connsiteX27" fmla="*/ 121801 w 171450"/>
              <a:gd name="connsiteY27" fmla="*/ 131335 h 190501"/>
              <a:gd name="connsiteX28" fmla="*/ 111709 w 171450"/>
              <a:gd name="connsiteY28" fmla="*/ 131331 h 190501"/>
              <a:gd name="connsiteX29" fmla="*/ 85763 w 171450"/>
              <a:gd name="connsiteY29" fmla="*/ 105385 h 190501"/>
              <a:gd name="connsiteX30" fmla="*/ 59827 w 171450"/>
              <a:gd name="connsiteY30" fmla="*/ 131331 h 190501"/>
              <a:gd name="connsiteX31" fmla="*/ 50540 w 171450"/>
              <a:gd name="connsiteY31" fmla="*/ 132026 h 190501"/>
              <a:gd name="connsiteX32" fmla="*/ 49740 w 171450"/>
              <a:gd name="connsiteY32" fmla="*/ 131331 h 190501"/>
              <a:gd name="connsiteX33" fmla="*/ 49044 w 171450"/>
              <a:gd name="connsiteY33" fmla="*/ 122044 h 190501"/>
              <a:gd name="connsiteX34" fmla="*/ 49740 w 171450"/>
              <a:gd name="connsiteY34" fmla="*/ 121244 h 190501"/>
              <a:gd name="connsiteX35" fmla="*/ 75676 w 171450"/>
              <a:gd name="connsiteY35" fmla="*/ 95288 h 190501"/>
              <a:gd name="connsiteX36" fmla="*/ 49740 w 171450"/>
              <a:gd name="connsiteY36" fmla="*/ 69352 h 190501"/>
              <a:gd name="connsiteX37" fmla="*/ 50197 w 171450"/>
              <a:gd name="connsiteY37" fmla="*/ 59259 h 190501"/>
              <a:gd name="connsiteX38" fmla="*/ 59817 w 171450"/>
              <a:gd name="connsiteY38" fmla="*/ 59246 h 19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71450" h="190501">
                <a:moveTo>
                  <a:pt x="90011" y="1429"/>
                </a:moveTo>
                <a:cubicBezTo>
                  <a:pt x="114224" y="19593"/>
                  <a:pt x="138941" y="28575"/>
                  <a:pt x="164306" y="28575"/>
                </a:cubicBezTo>
                <a:cubicBezTo>
                  <a:pt x="168252" y="28575"/>
                  <a:pt x="171450" y="31773"/>
                  <a:pt x="171450" y="35719"/>
                </a:cubicBezTo>
                <a:lnTo>
                  <a:pt x="171450" y="85725"/>
                </a:lnTo>
                <a:cubicBezTo>
                  <a:pt x="171450" y="133360"/>
                  <a:pt x="143275" y="168364"/>
                  <a:pt x="88344" y="190005"/>
                </a:cubicBezTo>
                <a:cubicBezTo>
                  <a:pt x="86661" y="190668"/>
                  <a:pt x="84789" y="190668"/>
                  <a:pt x="83106" y="190005"/>
                </a:cubicBezTo>
                <a:cubicBezTo>
                  <a:pt x="28175" y="168364"/>
                  <a:pt x="0" y="133350"/>
                  <a:pt x="0" y="85725"/>
                </a:cubicBezTo>
                <a:lnTo>
                  <a:pt x="0" y="35719"/>
                </a:lnTo>
                <a:cubicBezTo>
                  <a:pt x="0" y="31773"/>
                  <a:pt x="3198" y="28575"/>
                  <a:pt x="7144" y="28575"/>
                </a:cubicBezTo>
                <a:cubicBezTo>
                  <a:pt x="32509" y="28575"/>
                  <a:pt x="57226" y="19593"/>
                  <a:pt x="81439" y="1429"/>
                </a:cubicBezTo>
                <a:cubicBezTo>
                  <a:pt x="83979" y="-476"/>
                  <a:pt x="87471" y="-476"/>
                  <a:pt x="90011" y="1429"/>
                </a:cubicBezTo>
                <a:close/>
                <a:moveTo>
                  <a:pt x="85725" y="15983"/>
                </a:moveTo>
                <a:cubicBezTo>
                  <a:pt x="62675" y="32271"/>
                  <a:pt x="38833" y="41205"/>
                  <a:pt x="14288" y="42653"/>
                </a:cubicBezTo>
                <a:lnTo>
                  <a:pt x="14288" y="85725"/>
                </a:lnTo>
                <a:cubicBezTo>
                  <a:pt x="14288" y="126263"/>
                  <a:pt x="37652" y="156010"/>
                  <a:pt x="85725" y="175660"/>
                </a:cubicBezTo>
                <a:cubicBezTo>
                  <a:pt x="133798" y="156010"/>
                  <a:pt x="157163" y="126263"/>
                  <a:pt x="157163" y="85725"/>
                </a:cubicBezTo>
                <a:lnTo>
                  <a:pt x="157163" y="42653"/>
                </a:lnTo>
                <a:cubicBezTo>
                  <a:pt x="132617" y="41205"/>
                  <a:pt x="108776" y="32271"/>
                  <a:pt x="85725" y="15983"/>
                </a:cubicBezTo>
                <a:close/>
                <a:moveTo>
                  <a:pt x="59817" y="59265"/>
                </a:moveTo>
                <a:lnTo>
                  <a:pt x="85763" y="85201"/>
                </a:lnTo>
                <a:lnTo>
                  <a:pt x="111719" y="59265"/>
                </a:lnTo>
                <a:cubicBezTo>
                  <a:pt x="114217" y="56770"/>
                  <a:pt x="118163" y="56474"/>
                  <a:pt x="121006" y="58569"/>
                </a:cubicBezTo>
                <a:lnTo>
                  <a:pt x="121806" y="59265"/>
                </a:lnTo>
                <a:cubicBezTo>
                  <a:pt x="124300" y="61763"/>
                  <a:pt x="124597" y="65709"/>
                  <a:pt x="122501" y="68551"/>
                </a:cubicBezTo>
                <a:lnTo>
                  <a:pt x="121806" y="69352"/>
                </a:lnTo>
                <a:lnTo>
                  <a:pt x="95860" y="95288"/>
                </a:lnTo>
                <a:lnTo>
                  <a:pt x="121806" y="121244"/>
                </a:lnTo>
                <a:cubicBezTo>
                  <a:pt x="124591" y="124032"/>
                  <a:pt x="124589" y="128550"/>
                  <a:pt x="121801" y="131335"/>
                </a:cubicBezTo>
                <a:cubicBezTo>
                  <a:pt x="119013" y="134121"/>
                  <a:pt x="114494" y="134119"/>
                  <a:pt x="111709" y="131331"/>
                </a:cubicBezTo>
                <a:lnTo>
                  <a:pt x="85763" y="105385"/>
                </a:lnTo>
                <a:lnTo>
                  <a:pt x="59827" y="131331"/>
                </a:lnTo>
                <a:cubicBezTo>
                  <a:pt x="57328" y="133825"/>
                  <a:pt x="53382" y="134122"/>
                  <a:pt x="50540" y="132026"/>
                </a:cubicBezTo>
                <a:lnTo>
                  <a:pt x="49740" y="131331"/>
                </a:lnTo>
                <a:cubicBezTo>
                  <a:pt x="47245" y="128832"/>
                  <a:pt x="46949" y="124886"/>
                  <a:pt x="49044" y="122044"/>
                </a:cubicBezTo>
                <a:lnTo>
                  <a:pt x="49740" y="121244"/>
                </a:lnTo>
                <a:lnTo>
                  <a:pt x="75676" y="95288"/>
                </a:lnTo>
                <a:lnTo>
                  <a:pt x="49740" y="69352"/>
                </a:lnTo>
                <a:cubicBezTo>
                  <a:pt x="47079" y="66438"/>
                  <a:pt x="47284" y="61920"/>
                  <a:pt x="50197" y="59259"/>
                </a:cubicBezTo>
                <a:cubicBezTo>
                  <a:pt x="52920" y="56773"/>
                  <a:pt x="57087" y="56767"/>
                  <a:pt x="59817" y="59246"/>
                </a:cubicBezTo>
                <a:close/>
              </a:path>
            </a:pathLst>
          </a:custGeom>
          <a:solidFill>
            <a:srgbClr val="A2A4A3"/>
          </a:solidFill>
          <a:ln w="12700">
            <a:miter lim="400000"/>
          </a:ln>
          <a:effectLst>
            <a:outerShdw blurRad="254000" dist="50800" dir="2700000" sx="103000" sy="103000" rotWithShape="0">
              <a:srgbClr val="000000">
                <a:alpha val="20000"/>
              </a:srgbClr>
            </a:outerShdw>
          </a:effectLst>
        </p:spPr>
        <p:txBody>
          <a:bodyPr lIns="45718" tIns="45718" rIns="45718" bIns="45718" anchor="ctr"/>
          <a:lstStyle/>
          <a:p>
            <a:pPr algn="ctr" defTabSz="932114" hangingPunct="0"/>
            <a:endParaRPr lang="en-IN" sz="1800" b="1" kern="0">
              <a:gradFill flip="none" rotWithShape="1">
                <a:gsLst>
                  <a:gs pos="0">
                    <a:srgbClr val="FFFFFF"/>
                  </a:gs>
                  <a:gs pos="100000">
                    <a:srgbClr val="FFFFFF"/>
                  </a:gs>
                </a:gsLst>
                <a:lin ang="5400000" scaled="0"/>
              </a:gradFill>
              <a:latin typeface="Avenir Next LT Pro" panose="020B0504020202020204" pitchFamily="34" charset="0"/>
              <a:cs typeface="Segoe UI Semilight"/>
            </a:endParaRPr>
          </a:p>
        </p:txBody>
      </p:sp>
      <p:sp>
        <p:nvSpPr>
          <p:cNvPr id="42" name="Graphic 11">
            <a:extLst>
              <a:ext uri="{FF2B5EF4-FFF2-40B4-BE49-F238E27FC236}">
                <a16:creationId xmlns:a16="http://schemas.microsoft.com/office/drawing/2014/main" id="{918B319E-BA20-86C4-2C3A-B10BBF9E214D}"/>
              </a:ext>
              <a:ext uri="{C183D7F6-B498-43B3-948B-1728B52AA6E4}">
                <adec:decorative xmlns:adec="http://schemas.microsoft.com/office/drawing/2017/decorative" val="1"/>
              </a:ext>
            </a:extLst>
          </p:cNvPr>
          <p:cNvSpPr/>
          <p:nvPr userDrawn="1"/>
        </p:nvSpPr>
        <p:spPr>
          <a:xfrm>
            <a:off x="3845834" y="2085163"/>
            <a:ext cx="429437" cy="429437"/>
          </a:xfrm>
          <a:custGeom>
            <a:avLst/>
            <a:gdLst>
              <a:gd name="connsiteX0" fmla="*/ 95269 w 190538"/>
              <a:gd name="connsiteY0" fmla="*/ 0 h 190538"/>
              <a:gd name="connsiteX1" fmla="*/ 127911 w 190538"/>
              <a:gd name="connsiteY1" fmla="*/ 5734 h 190538"/>
              <a:gd name="connsiteX2" fmla="*/ 116529 w 190538"/>
              <a:gd name="connsiteY2" fmla="*/ 17107 h 190538"/>
              <a:gd name="connsiteX3" fmla="*/ 17136 w 190538"/>
              <a:gd name="connsiteY3" fmla="*/ 74002 h 190538"/>
              <a:gd name="connsiteX4" fmla="*/ 74031 w 190538"/>
              <a:gd name="connsiteY4" fmla="*/ 173395 h 190538"/>
              <a:gd name="connsiteX5" fmla="*/ 173425 w 190538"/>
              <a:gd name="connsiteY5" fmla="*/ 116500 h 190538"/>
              <a:gd name="connsiteX6" fmla="*/ 173431 w 190538"/>
              <a:gd name="connsiteY6" fmla="*/ 74028 h 190538"/>
              <a:gd name="connsiteX7" fmla="*/ 184804 w 190538"/>
              <a:gd name="connsiteY7" fmla="*/ 62655 h 190538"/>
              <a:gd name="connsiteX8" fmla="*/ 190538 w 190538"/>
              <a:gd name="connsiteY8" fmla="*/ 95269 h 190538"/>
              <a:gd name="connsiteX9" fmla="*/ 95269 w 190538"/>
              <a:gd name="connsiteY9" fmla="*/ 190538 h 190538"/>
              <a:gd name="connsiteX10" fmla="*/ 0 w 190538"/>
              <a:gd name="connsiteY10" fmla="*/ 95269 h 190538"/>
              <a:gd name="connsiteX11" fmla="*/ 95269 w 190538"/>
              <a:gd name="connsiteY11" fmla="*/ 0 h 190538"/>
              <a:gd name="connsiteX12" fmla="*/ 95269 w 190538"/>
              <a:gd name="connsiteY12" fmla="*/ 38119 h 190538"/>
              <a:gd name="connsiteX13" fmla="*/ 109576 w 190538"/>
              <a:gd name="connsiteY13" fmla="*/ 39929 h 190538"/>
              <a:gd name="connsiteX14" fmla="*/ 109576 w 190538"/>
              <a:gd name="connsiteY14" fmla="*/ 54854 h 190538"/>
              <a:gd name="connsiteX15" fmla="*/ 54872 w 190538"/>
              <a:gd name="connsiteY15" fmla="*/ 80967 h 190538"/>
              <a:gd name="connsiteX16" fmla="*/ 80983 w 190538"/>
              <a:gd name="connsiteY16" fmla="*/ 135671 h 190538"/>
              <a:gd name="connsiteX17" fmla="*/ 135688 w 190538"/>
              <a:gd name="connsiteY17" fmla="*/ 109558 h 190538"/>
              <a:gd name="connsiteX18" fmla="*/ 135693 w 190538"/>
              <a:gd name="connsiteY18" fmla="*/ 80982 h 190538"/>
              <a:gd name="connsiteX19" fmla="*/ 150619 w 190538"/>
              <a:gd name="connsiteY19" fmla="*/ 80982 h 190538"/>
              <a:gd name="connsiteX20" fmla="*/ 109571 w 190538"/>
              <a:gd name="connsiteY20" fmla="*/ 150605 h 190538"/>
              <a:gd name="connsiteX21" fmla="*/ 39948 w 190538"/>
              <a:gd name="connsiteY21" fmla="*/ 109557 h 190538"/>
              <a:gd name="connsiteX22" fmla="*/ 80996 w 190538"/>
              <a:gd name="connsiteY22" fmla="*/ 39934 h 190538"/>
              <a:gd name="connsiteX23" fmla="*/ 95288 w 190538"/>
              <a:gd name="connsiteY23" fmla="*/ 38119 h 190538"/>
              <a:gd name="connsiteX24" fmla="*/ 114319 w 190538"/>
              <a:gd name="connsiteY24" fmla="*/ 95269 h 190538"/>
              <a:gd name="connsiteX25" fmla="*/ 95263 w 190538"/>
              <a:gd name="connsiteY25" fmla="*/ 114313 h 190538"/>
              <a:gd name="connsiteX26" fmla="*/ 76219 w 190538"/>
              <a:gd name="connsiteY26" fmla="*/ 95257 h 190538"/>
              <a:gd name="connsiteX27" fmla="*/ 95275 w 190538"/>
              <a:gd name="connsiteY27" fmla="*/ 76213 h 190538"/>
              <a:gd name="connsiteX28" fmla="*/ 102727 w 190538"/>
              <a:gd name="connsiteY28" fmla="*/ 77734 h 190538"/>
              <a:gd name="connsiteX29" fmla="*/ 119110 w 190538"/>
              <a:gd name="connsiteY29" fmla="*/ 61351 h 190538"/>
              <a:gd name="connsiteX30" fmla="*/ 119101 w 190538"/>
              <a:gd name="connsiteY30" fmla="*/ 30975 h 190538"/>
              <a:gd name="connsiteX31" fmla="*/ 121196 w 190538"/>
              <a:gd name="connsiteY31" fmla="*/ 25927 h 190538"/>
              <a:gd name="connsiteX32" fmla="*/ 145009 w 190538"/>
              <a:gd name="connsiteY32" fmla="*/ 2115 h 190538"/>
              <a:gd name="connsiteX33" fmla="*/ 155112 w 190538"/>
              <a:gd name="connsiteY33" fmla="*/ 2121 h 190538"/>
              <a:gd name="connsiteX34" fmla="*/ 157201 w 190538"/>
              <a:gd name="connsiteY34" fmla="*/ 7163 h 190538"/>
              <a:gd name="connsiteX35" fmla="*/ 157201 w 190538"/>
              <a:gd name="connsiteY35" fmla="*/ 33357 h 190538"/>
              <a:gd name="connsiteX36" fmla="*/ 183394 w 190538"/>
              <a:gd name="connsiteY36" fmla="*/ 33357 h 190538"/>
              <a:gd name="connsiteX37" fmla="*/ 190531 w 190538"/>
              <a:gd name="connsiteY37" fmla="*/ 40507 h 190538"/>
              <a:gd name="connsiteX38" fmla="*/ 188443 w 190538"/>
              <a:gd name="connsiteY38" fmla="*/ 45549 h 190538"/>
              <a:gd name="connsiteX39" fmla="*/ 164630 w 190538"/>
              <a:gd name="connsiteY39" fmla="*/ 69361 h 190538"/>
              <a:gd name="connsiteX40" fmla="*/ 159582 w 190538"/>
              <a:gd name="connsiteY40" fmla="*/ 71457 h 190538"/>
              <a:gd name="connsiteX41" fmla="*/ 129197 w 190538"/>
              <a:gd name="connsiteY41" fmla="*/ 71457 h 190538"/>
              <a:gd name="connsiteX42" fmla="*/ 112814 w 190538"/>
              <a:gd name="connsiteY42" fmla="*/ 87840 h 190538"/>
              <a:gd name="connsiteX43" fmla="*/ 114319 w 190538"/>
              <a:gd name="connsiteY43" fmla="*/ 95269 h 190538"/>
              <a:gd name="connsiteX44" fmla="*/ 156620 w 190538"/>
              <a:gd name="connsiteY44" fmla="*/ 57169 h 190538"/>
              <a:gd name="connsiteX45" fmla="*/ 166145 w 190538"/>
              <a:gd name="connsiteY45" fmla="*/ 47644 h 190538"/>
              <a:gd name="connsiteX46" fmla="*/ 150047 w 190538"/>
              <a:gd name="connsiteY46" fmla="*/ 47644 h 190538"/>
              <a:gd name="connsiteX47" fmla="*/ 142904 w 190538"/>
              <a:gd name="connsiteY47" fmla="*/ 40500 h 190538"/>
              <a:gd name="connsiteX48" fmla="*/ 142904 w 190538"/>
              <a:gd name="connsiteY48" fmla="*/ 24403 h 190538"/>
              <a:gd name="connsiteX49" fmla="*/ 133388 w 190538"/>
              <a:gd name="connsiteY49" fmla="*/ 33928 h 190538"/>
              <a:gd name="connsiteX50" fmla="*/ 133388 w 190538"/>
              <a:gd name="connsiteY50" fmla="*/ 56607 h 190538"/>
              <a:gd name="connsiteX51" fmla="*/ 133960 w 190538"/>
              <a:gd name="connsiteY51" fmla="*/ 57169 h 190538"/>
              <a:gd name="connsiteX52" fmla="*/ 156629 w 190538"/>
              <a:gd name="connsiteY52" fmla="*/ 57169 h 190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90538" h="190538">
                <a:moveTo>
                  <a:pt x="95269" y="0"/>
                </a:moveTo>
                <a:cubicBezTo>
                  <a:pt x="106737" y="0"/>
                  <a:pt x="117729" y="2029"/>
                  <a:pt x="127911" y="5734"/>
                </a:cubicBezTo>
                <a:lnTo>
                  <a:pt x="116529" y="17107"/>
                </a:lnTo>
                <a:cubicBezTo>
                  <a:pt x="73371" y="5372"/>
                  <a:pt x="28871" y="30844"/>
                  <a:pt x="17136" y="74002"/>
                </a:cubicBezTo>
                <a:cubicBezTo>
                  <a:pt x="5400" y="117160"/>
                  <a:pt x="30873" y="161659"/>
                  <a:pt x="74031" y="173395"/>
                </a:cubicBezTo>
                <a:cubicBezTo>
                  <a:pt x="117189" y="185131"/>
                  <a:pt x="161689" y="159658"/>
                  <a:pt x="173425" y="116500"/>
                </a:cubicBezTo>
                <a:cubicBezTo>
                  <a:pt x="177205" y="102596"/>
                  <a:pt x="177208" y="87934"/>
                  <a:pt x="173431" y="74028"/>
                </a:cubicBezTo>
                <a:lnTo>
                  <a:pt x="184804" y="62655"/>
                </a:lnTo>
                <a:cubicBezTo>
                  <a:pt x="188608" y="73108"/>
                  <a:pt x="190549" y="84146"/>
                  <a:pt x="190538" y="95269"/>
                </a:cubicBezTo>
                <a:cubicBezTo>
                  <a:pt x="190538" y="147885"/>
                  <a:pt x="147885" y="190538"/>
                  <a:pt x="95269" y="190538"/>
                </a:cubicBezTo>
                <a:cubicBezTo>
                  <a:pt x="42653" y="190538"/>
                  <a:pt x="0" y="147885"/>
                  <a:pt x="0" y="95269"/>
                </a:cubicBezTo>
                <a:cubicBezTo>
                  <a:pt x="0" y="42653"/>
                  <a:pt x="42653" y="0"/>
                  <a:pt x="95269" y="0"/>
                </a:cubicBezTo>
                <a:close/>
                <a:moveTo>
                  <a:pt x="95269" y="38119"/>
                </a:moveTo>
                <a:cubicBezTo>
                  <a:pt x="100095" y="38117"/>
                  <a:pt x="104902" y="38725"/>
                  <a:pt x="109576" y="39929"/>
                </a:cubicBezTo>
                <a:lnTo>
                  <a:pt x="109576" y="54854"/>
                </a:lnTo>
                <a:cubicBezTo>
                  <a:pt x="87259" y="46959"/>
                  <a:pt x="62767" y="58650"/>
                  <a:pt x="54872" y="80967"/>
                </a:cubicBezTo>
                <a:cubicBezTo>
                  <a:pt x="46976" y="103283"/>
                  <a:pt x="58667" y="127775"/>
                  <a:pt x="80983" y="135671"/>
                </a:cubicBezTo>
                <a:cubicBezTo>
                  <a:pt x="103301" y="143567"/>
                  <a:pt x="127792" y="131876"/>
                  <a:pt x="135688" y="109558"/>
                </a:cubicBezTo>
                <a:cubicBezTo>
                  <a:pt x="138958" y="100313"/>
                  <a:pt x="138960" y="90227"/>
                  <a:pt x="135693" y="80982"/>
                </a:cubicBezTo>
                <a:lnTo>
                  <a:pt x="150619" y="80982"/>
                </a:lnTo>
                <a:cubicBezTo>
                  <a:pt x="158509" y="111543"/>
                  <a:pt x="140132" y="142713"/>
                  <a:pt x="109571" y="150605"/>
                </a:cubicBezTo>
                <a:cubicBezTo>
                  <a:pt x="79010" y="158495"/>
                  <a:pt x="47839" y="140118"/>
                  <a:pt x="39948" y="109557"/>
                </a:cubicBezTo>
                <a:cubicBezTo>
                  <a:pt x="32058" y="78996"/>
                  <a:pt x="50435" y="47825"/>
                  <a:pt x="80996" y="39934"/>
                </a:cubicBezTo>
                <a:cubicBezTo>
                  <a:pt x="85664" y="38728"/>
                  <a:pt x="90467" y="38119"/>
                  <a:pt x="95288" y="38119"/>
                </a:cubicBezTo>
                <a:close/>
                <a:moveTo>
                  <a:pt x="114319" y="95269"/>
                </a:moveTo>
                <a:cubicBezTo>
                  <a:pt x="114315" y="105790"/>
                  <a:pt x="105784" y="114316"/>
                  <a:pt x="95263" y="114313"/>
                </a:cubicBezTo>
                <a:cubicBezTo>
                  <a:pt x="84742" y="114310"/>
                  <a:pt x="76216" y="105778"/>
                  <a:pt x="76219" y="95257"/>
                </a:cubicBezTo>
                <a:cubicBezTo>
                  <a:pt x="76222" y="84735"/>
                  <a:pt x="84754" y="76210"/>
                  <a:pt x="95275" y="76213"/>
                </a:cubicBezTo>
                <a:cubicBezTo>
                  <a:pt x="97836" y="76214"/>
                  <a:pt x="100371" y="76731"/>
                  <a:pt x="102727" y="77734"/>
                </a:cubicBezTo>
                <a:lnTo>
                  <a:pt x="119110" y="61351"/>
                </a:lnTo>
                <a:lnTo>
                  <a:pt x="119101" y="30975"/>
                </a:lnTo>
                <a:cubicBezTo>
                  <a:pt x="119103" y="29081"/>
                  <a:pt x="119856" y="27266"/>
                  <a:pt x="121196" y="25927"/>
                </a:cubicBezTo>
                <a:lnTo>
                  <a:pt x="145009" y="2115"/>
                </a:lnTo>
                <a:cubicBezTo>
                  <a:pt x="147800" y="-674"/>
                  <a:pt x="152323" y="-671"/>
                  <a:pt x="155112" y="2121"/>
                </a:cubicBezTo>
                <a:cubicBezTo>
                  <a:pt x="156447" y="3459"/>
                  <a:pt x="157199" y="5272"/>
                  <a:pt x="157201" y="7163"/>
                </a:cubicBezTo>
                <a:lnTo>
                  <a:pt x="157201" y="33357"/>
                </a:lnTo>
                <a:lnTo>
                  <a:pt x="183394" y="33357"/>
                </a:lnTo>
                <a:cubicBezTo>
                  <a:pt x="187340" y="33360"/>
                  <a:pt x="190535" y="36561"/>
                  <a:pt x="190531" y="40507"/>
                </a:cubicBezTo>
                <a:cubicBezTo>
                  <a:pt x="190530" y="42397"/>
                  <a:pt x="189779" y="44211"/>
                  <a:pt x="188443" y="45549"/>
                </a:cubicBezTo>
                <a:lnTo>
                  <a:pt x="164630" y="69361"/>
                </a:lnTo>
                <a:cubicBezTo>
                  <a:pt x="163292" y="70701"/>
                  <a:pt x="161475" y="71455"/>
                  <a:pt x="159582" y="71457"/>
                </a:cubicBezTo>
                <a:lnTo>
                  <a:pt x="129197" y="71457"/>
                </a:lnTo>
                <a:lnTo>
                  <a:pt x="112814" y="87840"/>
                </a:lnTo>
                <a:cubicBezTo>
                  <a:pt x="113786" y="90126"/>
                  <a:pt x="114319" y="92631"/>
                  <a:pt x="114319" y="95269"/>
                </a:cubicBezTo>
                <a:close/>
                <a:moveTo>
                  <a:pt x="156620" y="57169"/>
                </a:moveTo>
                <a:lnTo>
                  <a:pt x="166145" y="47644"/>
                </a:lnTo>
                <a:lnTo>
                  <a:pt x="150047" y="47644"/>
                </a:lnTo>
                <a:cubicBezTo>
                  <a:pt x="146102" y="47644"/>
                  <a:pt x="142904" y="44446"/>
                  <a:pt x="142904" y="40500"/>
                </a:cubicBezTo>
                <a:lnTo>
                  <a:pt x="142904" y="24403"/>
                </a:lnTo>
                <a:lnTo>
                  <a:pt x="133388" y="33928"/>
                </a:lnTo>
                <a:lnTo>
                  <a:pt x="133388" y="56607"/>
                </a:lnTo>
                <a:cubicBezTo>
                  <a:pt x="133590" y="56783"/>
                  <a:pt x="133781" y="56970"/>
                  <a:pt x="133960" y="57169"/>
                </a:cubicBezTo>
                <a:lnTo>
                  <a:pt x="156629" y="57169"/>
                </a:lnTo>
                <a:close/>
              </a:path>
            </a:pathLst>
          </a:custGeom>
          <a:solidFill>
            <a:srgbClr val="A2A4A3"/>
          </a:solidFill>
          <a:ln w="12700">
            <a:miter lim="400000"/>
          </a:ln>
          <a:effectLst>
            <a:outerShdw blurRad="254000" dist="50800" dir="2700000" sx="103000" sy="103000" rotWithShape="0">
              <a:srgbClr val="000000">
                <a:alpha val="20000"/>
              </a:srgbClr>
            </a:outerShdw>
          </a:effectLst>
        </p:spPr>
        <p:txBody>
          <a:bodyPr rot="0" spcFirstLastPara="0" vertOverflow="overflow" horzOverflow="overflow" vert="horz" wrap="square" lIns="45718" tIns="45718" rIns="45718" bIns="45718" numCol="1" spcCol="0" rtlCol="0" fromWordArt="0" anchor="ctr" anchorCtr="0" forceAA="0" compatLnSpc="1">
            <a:prstTxWarp prst="textNoShape">
              <a:avLst/>
            </a:prstTxWarp>
            <a:noAutofit/>
          </a:bodyPr>
          <a:lstStyle/>
          <a:p>
            <a:pPr algn="ctr" defTabSz="932114" hangingPunct="0"/>
            <a:endParaRPr lang="en-IN" sz="1800" b="1" kern="0">
              <a:gradFill flip="none" rotWithShape="1">
                <a:gsLst>
                  <a:gs pos="0">
                    <a:srgbClr val="FFFFFF"/>
                  </a:gs>
                  <a:gs pos="100000">
                    <a:srgbClr val="FFFFFF"/>
                  </a:gs>
                </a:gsLst>
                <a:lin ang="5400000" scaled="0"/>
              </a:gradFill>
              <a:latin typeface="Avenir Next LT Pro" panose="020B0504020202020204" pitchFamily="34" charset="0"/>
              <a:cs typeface="Segoe UI Semilight"/>
            </a:endParaRPr>
          </a:p>
        </p:txBody>
      </p:sp>
      <p:sp>
        <p:nvSpPr>
          <p:cNvPr id="43" name="Graphic 15">
            <a:extLst>
              <a:ext uri="{FF2B5EF4-FFF2-40B4-BE49-F238E27FC236}">
                <a16:creationId xmlns:a16="http://schemas.microsoft.com/office/drawing/2014/main" id="{484F9FCF-9051-37E8-8B4C-B9D4FBDC73F8}"/>
              </a:ext>
              <a:ext uri="{C183D7F6-B498-43B3-948B-1728B52AA6E4}">
                <adec:decorative xmlns:adec="http://schemas.microsoft.com/office/drawing/2017/decorative" val="1"/>
              </a:ext>
            </a:extLst>
          </p:cNvPr>
          <p:cNvSpPr/>
          <p:nvPr userDrawn="1"/>
        </p:nvSpPr>
        <p:spPr>
          <a:xfrm>
            <a:off x="3845834" y="2882224"/>
            <a:ext cx="429436" cy="429436"/>
          </a:xfrm>
          <a:custGeom>
            <a:avLst/>
            <a:gdLst>
              <a:gd name="connsiteX0" fmla="*/ 97631 w 190500"/>
              <a:gd name="connsiteY0" fmla="*/ 76200 h 190500"/>
              <a:gd name="connsiteX1" fmla="*/ 114243 w 190500"/>
              <a:gd name="connsiteY1" fmla="*/ 91497 h 190500"/>
              <a:gd name="connsiteX2" fmla="*/ 114300 w 190500"/>
              <a:gd name="connsiteY2" fmla="*/ 92869 h 190500"/>
              <a:gd name="connsiteX3" fmla="*/ 114300 w 190500"/>
              <a:gd name="connsiteY3" fmla="*/ 173831 h 190500"/>
              <a:gd name="connsiteX4" fmla="*/ 98993 w 190500"/>
              <a:gd name="connsiteY4" fmla="*/ 190443 h 190500"/>
              <a:gd name="connsiteX5" fmla="*/ 97631 w 190500"/>
              <a:gd name="connsiteY5" fmla="*/ 190500 h 190500"/>
              <a:gd name="connsiteX6" fmla="*/ 16669 w 190500"/>
              <a:gd name="connsiteY6" fmla="*/ 190500 h 190500"/>
              <a:gd name="connsiteX7" fmla="*/ 57 w 190500"/>
              <a:gd name="connsiteY7" fmla="*/ 175193 h 190500"/>
              <a:gd name="connsiteX8" fmla="*/ 0 w 190500"/>
              <a:gd name="connsiteY8" fmla="*/ 173831 h 190500"/>
              <a:gd name="connsiteX9" fmla="*/ 0 w 190500"/>
              <a:gd name="connsiteY9" fmla="*/ 92869 h 190500"/>
              <a:gd name="connsiteX10" fmla="*/ 15297 w 190500"/>
              <a:gd name="connsiteY10" fmla="*/ 76257 h 190500"/>
              <a:gd name="connsiteX11" fmla="*/ 16669 w 190500"/>
              <a:gd name="connsiteY11" fmla="*/ 76200 h 190500"/>
              <a:gd name="connsiteX12" fmla="*/ 97631 w 190500"/>
              <a:gd name="connsiteY12" fmla="*/ 76200 h 190500"/>
              <a:gd name="connsiteX13" fmla="*/ 52388 w 190500"/>
              <a:gd name="connsiteY13" fmla="*/ 90478 h 190500"/>
              <a:gd name="connsiteX14" fmla="*/ 16669 w 190500"/>
              <a:gd name="connsiteY14" fmla="*/ 90478 h 190500"/>
              <a:gd name="connsiteX15" fmla="*/ 14354 w 190500"/>
              <a:gd name="connsiteY15" fmla="*/ 92326 h 190500"/>
              <a:gd name="connsiteX16" fmla="*/ 14288 w 190500"/>
              <a:gd name="connsiteY16" fmla="*/ 92869 h 190500"/>
              <a:gd name="connsiteX17" fmla="*/ 14288 w 190500"/>
              <a:gd name="connsiteY17" fmla="*/ 173831 h 190500"/>
              <a:gd name="connsiteX18" fmla="*/ 16126 w 190500"/>
              <a:gd name="connsiteY18" fmla="*/ 176146 h 190500"/>
              <a:gd name="connsiteX19" fmla="*/ 16669 w 190500"/>
              <a:gd name="connsiteY19" fmla="*/ 176213 h 190500"/>
              <a:gd name="connsiteX20" fmla="*/ 52388 w 190500"/>
              <a:gd name="connsiteY20" fmla="*/ 176203 h 190500"/>
              <a:gd name="connsiteX21" fmla="*/ 52388 w 190500"/>
              <a:gd name="connsiteY21" fmla="*/ 90478 h 190500"/>
              <a:gd name="connsiteX22" fmla="*/ 97631 w 190500"/>
              <a:gd name="connsiteY22" fmla="*/ 90478 h 190500"/>
              <a:gd name="connsiteX23" fmla="*/ 61913 w 190500"/>
              <a:gd name="connsiteY23" fmla="*/ 90478 h 190500"/>
              <a:gd name="connsiteX24" fmla="*/ 61913 w 190500"/>
              <a:gd name="connsiteY24" fmla="*/ 176203 h 190500"/>
              <a:gd name="connsiteX25" fmla="*/ 97631 w 190500"/>
              <a:gd name="connsiteY25" fmla="*/ 176213 h 190500"/>
              <a:gd name="connsiteX26" fmla="*/ 99946 w 190500"/>
              <a:gd name="connsiteY26" fmla="*/ 174374 h 190500"/>
              <a:gd name="connsiteX27" fmla="*/ 100013 w 190500"/>
              <a:gd name="connsiteY27" fmla="*/ 173831 h 190500"/>
              <a:gd name="connsiteX28" fmla="*/ 100013 w 190500"/>
              <a:gd name="connsiteY28" fmla="*/ 92869 h 190500"/>
              <a:gd name="connsiteX29" fmla="*/ 98174 w 190500"/>
              <a:gd name="connsiteY29" fmla="*/ 90545 h 190500"/>
              <a:gd name="connsiteX30" fmla="*/ 97631 w 190500"/>
              <a:gd name="connsiteY30" fmla="*/ 90488 h 190500"/>
              <a:gd name="connsiteX31" fmla="*/ 82153 w 190500"/>
              <a:gd name="connsiteY31" fmla="*/ 152400 h 190500"/>
              <a:gd name="connsiteX32" fmla="*/ 89295 w 190500"/>
              <a:gd name="connsiteY32" fmla="*/ 159546 h 190500"/>
              <a:gd name="connsiteX33" fmla="*/ 83125 w 190500"/>
              <a:gd name="connsiteY33" fmla="*/ 166621 h 190500"/>
              <a:gd name="connsiteX34" fmla="*/ 82153 w 190500"/>
              <a:gd name="connsiteY34" fmla="*/ 166688 h 190500"/>
              <a:gd name="connsiteX35" fmla="*/ 77391 w 190500"/>
              <a:gd name="connsiteY35" fmla="*/ 166688 h 190500"/>
              <a:gd name="connsiteX36" fmla="*/ 70249 w 190500"/>
              <a:gd name="connsiteY36" fmla="*/ 159542 h 190500"/>
              <a:gd name="connsiteX37" fmla="*/ 76419 w 190500"/>
              <a:gd name="connsiteY37" fmla="*/ 152467 h 190500"/>
              <a:gd name="connsiteX38" fmla="*/ 77391 w 190500"/>
              <a:gd name="connsiteY38" fmla="*/ 152400 h 190500"/>
              <a:gd name="connsiteX39" fmla="*/ 82153 w 190500"/>
              <a:gd name="connsiteY39" fmla="*/ 152400 h 190500"/>
              <a:gd name="connsiteX40" fmla="*/ 36909 w 190500"/>
              <a:gd name="connsiteY40" fmla="*/ 152400 h 190500"/>
              <a:gd name="connsiteX41" fmla="*/ 44051 w 190500"/>
              <a:gd name="connsiteY41" fmla="*/ 159546 h 190500"/>
              <a:gd name="connsiteX42" fmla="*/ 37881 w 190500"/>
              <a:gd name="connsiteY42" fmla="*/ 166621 h 190500"/>
              <a:gd name="connsiteX43" fmla="*/ 36909 w 190500"/>
              <a:gd name="connsiteY43" fmla="*/ 166688 h 190500"/>
              <a:gd name="connsiteX44" fmla="*/ 32147 w 190500"/>
              <a:gd name="connsiteY44" fmla="*/ 166688 h 190500"/>
              <a:gd name="connsiteX45" fmla="*/ 25005 w 190500"/>
              <a:gd name="connsiteY45" fmla="*/ 159542 h 190500"/>
              <a:gd name="connsiteX46" fmla="*/ 31175 w 190500"/>
              <a:gd name="connsiteY46" fmla="*/ 152467 h 190500"/>
              <a:gd name="connsiteX47" fmla="*/ 32147 w 190500"/>
              <a:gd name="connsiteY47" fmla="*/ 152400 h 190500"/>
              <a:gd name="connsiteX48" fmla="*/ 36909 w 190500"/>
              <a:gd name="connsiteY48" fmla="*/ 152400 h 190500"/>
              <a:gd name="connsiteX49" fmla="*/ 169069 w 190500"/>
              <a:gd name="connsiteY49" fmla="*/ 0 h 190500"/>
              <a:gd name="connsiteX50" fmla="*/ 190452 w 190500"/>
              <a:gd name="connsiteY50" fmla="*/ 19964 h 190500"/>
              <a:gd name="connsiteX51" fmla="*/ 190500 w 190500"/>
              <a:gd name="connsiteY51" fmla="*/ 21431 h 190500"/>
              <a:gd name="connsiteX52" fmla="*/ 190500 w 190500"/>
              <a:gd name="connsiteY52" fmla="*/ 107156 h 190500"/>
              <a:gd name="connsiteX53" fmla="*/ 170536 w 190500"/>
              <a:gd name="connsiteY53" fmla="*/ 128540 h 190500"/>
              <a:gd name="connsiteX54" fmla="*/ 169069 w 190500"/>
              <a:gd name="connsiteY54" fmla="*/ 128588 h 190500"/>
              <a:gd name="connsiteX55" fmla="*/ 142913 w 190500"/>
              <a:gd name="connsiteY55" fmla="*/ 128588 h 190500"/>
              <a:gd name="connsiteX56" fmla="*/ 142913 w 190500"/>
              <a:gd name="connsiteY56" fmla="*/ 147638 h 190500"/>
              <a:gd name="connsiteX57" fmla="*/ 154781 w 190500"/>
              <a:gd name="connsiteY57" fmla="*/ 147638 h 190500"/>
              <a:gd name="connsiteX58" fmla="*/ 161923 w 190500"/>
              <a:gd name="connsiteY58" fmla="*/ 154783 h 190500"/>
              <a:gd name="connsiteX59" fmla="*/ 155753 w 190500"/>
              <a:gd name="connsiteY59" fmla="*/ 161858 h 190500"/>
              <a:gd name="connsiteX60" fmla="*/ 154781 w 190500"/>
              <a:gd name="connsiteY60" fmla="*/ 161925 h 190500"/>
              <a:gd name="connsiteX61" fmla="*/ 123825 w 190500"/>
              <a:gd name="connsiteY61" fmla="*/ 161925 h 190500"/>
              <a:gd name="connsiteX62" fmla="*/ 123825 w 190500"/>
              <a:gd name="connsiteY62" fmla="*/ 147638 h 190500"/>
              <a:gd name="connsiteX63" fmla="*/ 128626 w 190500"/>
              <a:gd name="connsiteY63" fmla="*/ 147638 h 190500"/>
              <a:gd name="connsiteX64" fmla="*/ 128626 w 190500"/>
              <a:gd name="connsiteY64" fmla="*/ 128588 h 190500"/>
              <a:gd name="connsiteX65" fmla="*/ 123825 w 190500"/>
              <a:gd name="connsiteY65" fmla="*/ 128588 h 190500"/>
              <a:gd name="connsiteX66" fmla="*/ 123825 w 190500"/>
              <a:gd name="connsiteY66" fmla="*/ 114300 h 190500"/>
              <a:gd name="connsiteX67" fmla="*/ 169069 w 190500"/>
              <a:gd name="connsiteY67" fmla="*/ 114300 h 190500"/>
              <a:gd name="connsiteX68" fmla="*/ 176146 w 190500"/>
              <a:gd name="connsiteY68" fmla="*/ 108128 h 190500"/>
              <a:gd name="connsiteX69" fmla="*/ 176213 w 190500"/>
              <a:gd name="connsiteY69" fmla="*/ 107156 h 190500"/>
              <a:gd name="connsiteX70" fmla="*/ 176213 w 190500"/>
              <a:gd name="connsiteY70" fmla="*/ 21431 h 190500"/>
              <a:gd name="connsiteX71" fmla="*/ 169069 w 190500"/>
              <a:gd name="connsiteY71" fmla="*/ 14288 h 190500"/>
              <a:gd name="connsiteX72" fmla="*/ 40481 w 190500"/>
              <a:gd name="connsiteY72" fmla="*/ 14288 h 190500"/>
              <a:gd name="connsiteX73" fmla="*/ 33404 w 190500"/>
              <a:gd name="connsiteY73" fmla="*/ 20460 h 190500"/>
              <a:gd name="connsiteX74" fmla="*/ 33338 w 190500"/>
              <a:gd name="connsiteY74" fmla="*/ 21431 h 190500"/>
              <a:gd name="connsiteX75" fmla="*/ 33338 w 190500"/>
              <a:gd name="connsiteY75" fmla="*/ 66675 h 190500"/>
              <a:gd name="connsiteX76" fmla="*/ 19050 w 190500"/>
              <a:gd name="connsiteY76" fmla="*/ 66675 h 190500"/>
              <a:gd name="connsiteX77" fmla="*/ 19050 w 190500"/>
              <a:gd name="connsiteY77" fmla="*/ 21431 h 190500"/>
              <a:gd name="connsiteX78" fmla="*/ 39014 w 190500"/>
              <a:gd name="connsiteY78" fmla="*/ 48 h 190500"/>
              <a:gd name="connsiteX79" fmla="*/ 40481 w 190500"/>
              <a:gd name="connsiteY79" fmla="*/ 0 h 190500"/>
              <a:gd name="connsiteX80" fmla="*/ 169069 w 190500"/>
              <a:gd name="connsiteY80" fmla="*/ 0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190500" h="190500">
                <a:moveTo>
                  <a:pt x="97631" y="76200"/>
                </a:moveTo>
                <a:cubicBezTo>
                  <a:pt x="106305" y="76200"/>
                  <a:pt x="113529" y="82852"/>
                  <a:pt x="114243" y="91497"/>
                </a:cubicBezTo>
                <a:lnTo>
                  <a:pt x="114300" y="92869"/>
                </a:lnTo>
                <a:lnTo>
                  <a:pt x="114300" y="173831"/>
                </a:lnTo>
                <a:cubicBezTo>
                  <a:pt x="114299" y="182509"/>
                  <a:pt x="107642" y="189734"/>
                  <a:pt x="98993" y="190443"/>
                </a:cubicBezTo>
                <a:lnTo>
                  <a:pt x="97631" y="190500"/>
                </a:lnTo>
                <a:lnTo>
                  <a:pt x="16669" y="190500"/>
                </a:lnTo>
                <a:cubicBezTo>
                  <a:pt x="7991" y="190499"/>
                  <a:pt x="766" y="183841"/>
                  <a:pt x="57" y="175193"/>
                </a:cubicBezTo>
                <a:lnTo>
                  <a:pt x="0" y="173831"/>
                </a:lnTo>
                <a:lnTo>
                  <a:pt x="0" y="92869"/>
                </a:lnTo>
                <a:cubicBezTo>
                  <a:pt x="0" y="84195"/>
                  <a:pt x="6653" y="76971"/>
                  <a:pt x="15297" y="76257"/>
                </a:cubicBezTo>
                <a:lnTo>
                  <a:pt x="16669" y="76200"/>
                </a:lnTo>
                <a:lnTo>
                  <a:pt x="97631" y="76200"/>
                </a:lnTo>
                <a:close/>
                <a:moveTo>
                  <a:pt x="52388" y="90478"/>
                </a:moveTo>
                <a:lnTo>
                  <a:pt x="16669" y="90478"/>
                </a:lnTo>
                <a:cubicBezTo>
                  <a:pt x="15561" y="90481"/>
                  <a:pt x="14602" y="91247"/>
                  <a:pt x="14354" y="92326"/>
                </a:cubicBezTo>
                <a:lnTo>
                  <a:pt x="14288" y="92869"/>
                </a:lnTo>
                <a:lnTo>
                  <a:pt x="14288" y="173831"/>
                </a:lnTo>
                <a:cubicBezTo>
                  <a:pt x="14289" y="174936"/>
                  <a:pt x="15050" y="175894"/>
                  <a:pt x="16126" y="176146"/>
                </a:cubicBezTo>
                <a:lnTo>
                  <a:pt x="16669" y="176213"/>
                </a:lnTo>
                <a:lnTo>
                  <a:pt x="52388" y="176203"/>
                </a:lnTo>
                <a:lnTo>
                  <a:pt x="52388" y="90478"/>
                </a:lnTo>
                <a:close/>
                <a:moveTo>
                  <a:pt x="97631" y="90478"/>
                </a:moveTo>
                <a:lnTo>
                  <a:pt x="61913" y="90478"/>
                </a:lnTo>
                <a:lnTo>
                  <a:pt x="61913" y="176203"/>
                </a:lnTo>
                <a:lnTo>
                  <a:pt x="97631" y="176213"/>
                </a:lnTo>
                <a:cubicBezTo>
                  <a:pt x="98736" y="176211"/>
                  <a:pt x="99694" y="175450"/>
                  <a:pt x="99946" y="174374"/>
                </a:cubicBezTo>
                <a:lnTo>
                  <a:pt x="100013" y="173831"/>
                </a:lnTo>
                <a:lnTo>
                  <a:pt x="100013" y="92869"/>
                </a:lnTo>
                <a:cubicBezTo>
                  <a:pt x="100015" y="91761"/>
                  <a:pt x="99253" y="90797"/>
                  <a:pt x="98174" y="90545"/>
                </a:cubicBezTo>
                <a:lnTo>
                  <a:pt x="97631" y="90488"/>
                </a:lnTo>
                <a:close/>
                <a:moveTo>
                  <a:pt x="82153" y="152400"/>
                </a:moveTo>
                <a:cubicBezTo>
                  <a:pt x="86098" y="152401"/>
                  <a:pt x="89296" y="155600"/>
                  <a:pt x="89295" y="159546"/>
                </a:cubicBezTo>
                <a:cubicBezTo>
                  <a:pt x="89294" y="163115"/>
                  <a:pt x="86659" y="166134"/>
                  <a:pt x="83125" y="166621"/>
                </a:cubicBezTo>
                <a:lnTo>
                  <a:pt x="82153" y="166688"/>
                </a:lnTo>
                <a:lnTo>
                  <a:pt x="77391" y="166688"/>
                </a:lnTo>
                <a:cubicBezTo>
                  <a:pt x="73445" y="166687"/>
                  <a:pt x="70248" y="163487"/>
                  <a:pt x="70249" y="159542"/>
                </a:cubicBezTo>
                <a:cubicBezTo>
                  <a:pt x="70250" y="155973"/>
                  <a:pt x="72884" y="152953"/>
                  <a:pt x="76419" y="152467"/>
                </a:cubicBezTo>
                <a:lnTo>
                  <a:pt x="77391" y="152400"/>
                </a:lnTo>
                <a:lnTo>
                  <a:pt x="82153" y="152400"/>
                </a:lnTo>
                <a:close/>
                <a:moveTo>
                  <a:pt x="36909" y="152400"/>
                </a:moveTo>
                <a:cubicBezTo>
                  <a:pt x="40855" y="152401"/>
                  <a:pt x="44052" y="155600"/>
                  <a:pt x="44051" y="159546"/>
                </a:cubicBezTo>
                <a:cubicBezTo>
                  <a:pt x="44050" y="163115"/>
                  <a:pt x="41416" y="166134"/>
                  <a:pt x="37881" y="166621"/>
                </a:cubicBezTo>
                <a:lnTo>
                  <a:pt x="36909" y="166688"/>
                </a:lnTo>
                <a:lnTo>
                  <a:pt x="32147" y="166688"/>
                </a:lnTo>
                <a:cubicBezTo>
                  <a:pt x="28202" y="166687"/>
                  <a:pt x="25004" y="163487"/>
                  <a:pt x="25005" y="159542"/>
                </a:cubicBezTo>
                <a:cubicBezTo>
                  <a:pt x="25006" y="155973"/>
                  <a:pt x="27640" y="152953"/>
                  <a:pt x="31175" y="152467"/>
                </a:cubicBezTo>
                <a:lnTo>
                  <a:pt x="32147" y="152400"/>
                </a:lnTo>
                <a:lnTo>
                  <a:pt x="36909" y="152400"/>
                </a:lnTo>
                <a:close/>
                <a:moveTo>
                  <a:pt x="169069" y="0"/>
                </a:moveTo>
                <a:cubicBezTo>
                  <a:pt x="180337" y="-1"/>
                  <a:pt x="189681" y="8723"/>
                  <a:pt x="190452" y="19964"/>
                </a:cubicBezTo>
                <a:lnTo>
                  <a:pt x="190500" y="21431"/>
                </a:lnTo>
                <a:lnTo>
                  <a:pt x="190500" y="107156"/>
                </a:lnTo>
                <a:cubicBezTo>
                  <a:pt x="190501" y="118424"/>
                  <a:pt x="181777" y="127768"/>
                  <a:pt x="170536" y="128540"/>
                </a:cubicBezTo>
                <a:lnTo>
                  <a:pt x="169069" y="128588"/>
                </a:lnTo>
                <a:lnTo>
                  <a:pt x="142913" y="128588"/>
                </a:lnTo>
                <a:lnTo>
                  <a:pt x="142913" y="147638"/>
                </a:lnTo>
                <a:lnTo>
                  <a:pt x="154781" y="147638"/>
                </a:lnTo>
                <a:cubicBezTo>
                  <a:pt x="158727" y="147638"/>
                  <a:pt x="161924" y="150838"/>
                  <a:pt x="161923" y="154783"/>
                </a:cubicBezTo>
                <a:cubicBezTo>
                  <a:pt x="161922" y="158352"/>
                  <a:pt x="159288" y="161372"/>
                  <a:pt x="155753" y="161858"/>
                </a:cubicBezTo>
                <a:lnTo>
                  <a:pt x="154781" y="161925"/>
                </a:lnTo>
                <a:lnTo>
                  <a:pt x="123825" y="161925"/>
                </a:lnTo>
                <a:lnTo>
                  <a:pt x="123825" y="147638"/>
                </a:lnTo>
                <a:lnTo>
                  <a:pt x="128626" y="147638"/>
                </a:lnTo>
                <a:lnTo>
                  <a:pt x="128626" y="128588"/>
                </a:lnTo>
                <a:lnTo>
                  <a:pt x="123825" y="128588"/>
                </a:lnTo>
                <a:lnTo>
                  <a:pt x="123825" y="114300"/>
                </a:lnTo>
                <a:lnTo>
                  <a:pt x="169069" y="114300"/>
                </a:lnTo>
                <a:cubicBezTo>
                  <a:pt x="172639" y="114300"/>
                  <a:pt x="175660" y="111664"/>
                  <a:pt x="176146" y="108128"/>
                </a:cubicBezTo>
                <a:lnTo>
                  <a:pt x="176213" y="107156"/>
                </a:lnTo>
                <a:lnTo>
                  <a:pt x="176213" y="21431"/>
                </a:lnTo>
                <a:cubicBezTo>
                  <a:pt x="176213" y="17486"/>
                  <a:pt x="173014" y="14288"/>
                  <a:pt x="169069" y="14288"/>
                </a:cubicBezTo>
                <a:lnTo>
                  <a:pt x="40481" y="14288"/>
                </a:lnTo>
                <a:cubicBezTo>
                  <a:pt x="36911" y="14288"/>
                  <a:pt x="33890" y="16923"/>
                  <a:pt x="33404" y="20460"/>
                </a:cubicBezTo>
                <a:lnTo>
                  <a:pt x="33338" y="21431"/>
                </a:lnTo>
                <a:lnTo>
                  <a:pt x="33338" y="66675"/>
                </a:lnTo>
                <a:lnTo>
                  <a:pt x="19050" y="66675"/>
                </a:lnTo>
                <a:lnTo>
                  <a:pt x="19050" y="21431"/>
                </a:lnTo>
                <a:cubicBezTo>
                  <a:pt x="19049" y="10163"/>
                  <a:pt x="27773" y="819"/>
                  <a:pt x="39014" y="48"/>
                </a:cubicBezTo>
                <a:lnTo>
                  <a:pt x="40481" y="0"/>
                </a:lnTo>
                <a:lnTo>
                  <a:pt x="169069" y="0"/>
                </a:lnTo>
                <a:close/>
              </a:path>
            </a:pathLst>
          </a:custGeom>
          <a:solidFill>
            <a:srgbClr val="A2A4A3"/>
          </a:solidFill>
          <a:ln w="12700">
            <a:miter lim="400000"/>
          </a:ln>
          <a:effectLst>
            <a:outerShdw blurRad="254000" dist="50800" dir="2700000" sx="103000" sy="103000" rotWithShape="0">
              <a:srgbClr val="000000">
                <a:alpha val="20000"/>
              </a:srgbClr>
            </a:outerShdw>
          </a:effectLst>
        </p:spPr>
        <p:txBody>
          <a:bodyPr rot="0" spcFirstLastPara="0" vertOverflow="overflow" horzOverflow="overflow" vert="horz" wrap="square" lIns="45718" tIns="45718" rIns="45718" bIns="45718" numCol="1" spcCol="0" rtlCol="0" fromWordArt="0" anchor="ctr" anchorCtr="0" forceAA="0" compatLnSpc="1">
            <a:prstTxWarp prst="textNoShape">
              <a:avLst/>
            </a:prstTxWarp>
            <a:noAutofit/>
          </a:bodyPr>
          <a:lstStyle/>
          <a:p>
            <a:pPr algn="ctr" defTabSz="932114" hangingPunct="0"/>
            <a:endParaRPr lang="en-IN" sz="1800" b="1" kern="0">
              <a:gradFill flip="none" rotWithShape="1">
                <a:gsLst>
                  <a:gs pos="0">
                    <a:srgbClr val="FFFFFF"/>
                  </a:gs>
                  <a:gs pos="100000">
                    <a:srgbClr val="FFFFFF"/>
                  </a:gs>
                </a:gsLst>
                <a:lin ang="5400000" scaled="0"/>
              </a:gradFill>
              <a:latin typeface="Avenir Next LT Pro" panose="020B0504020202020204" pitchFamily="34" charset="0"/>
              <a:cs typeface="Segoe UI Semilight"/>
            </a:endParaRPr>
          </a:p>
        </p:txBody>
      </p:sp>
      <p:sp>
        <p:nvSpPr>
          <p:cNvPr id="44" name="Graphic 19">
            <a:extLst>
              <a:ext uri="{FF2B5EF4-FFF2-40B4-BE49-F238E27FC236}">
                <a16:creationId xmlns:a16="http://schemas.microsoft.com/office/drawing/2014/main" id="{953AF6D7-C61E-BA01-A768-EE97C9872E99}"/>
              </a:ext>
              <a:ext uri="{C183D7F6-B498-43B3-948B-1728B52AA6E4}">
                <adec:decorative xmlns:adec="http://schemas.microsoft.com/office/drawing/2017/decorative" val="1"/>
              </a:ext>
            </a:extLst>
          </p:cNvPr>
          <p:cNvSpPr/>
          <p:nvPr userDrawn="1"/>
        </p:nvSpPr>
        <p:spPr>
          <a:xfrm>
            <a:off x="3845834" y="3667350"/>
            <a:ext cx="429436" cy="429436"/>
          </a:xfrm>
          <a:custGeom>
            <a:avLst/>
            <a:gdLst>
              <a:gd name="connsiteX0" fmla="*/ 95250 w 190500"/>
              <a:gd name="connsiteY0" fmla="*/ 0 h 190500"/>
              <a:gd name="connsiteX1" fmla="*/ 190500 w 190500"/>
              <a:gd name="connsiteY1" fmla="*/ 95250 h 190500"/>
              <a:gd name="connsiteX2" fmla="*/ 95250 w 190500"/>
              <a:gd name="connsiteY2" fmla="*/ 190500 h 190500"/>
              <a:gd name="connsiteX3" fmla="*/ 0 w 190500"/>
              <a:gd name="connsiteY3" fmla="*/ 95250 h 190500"/>
              <a:gd name="connsiteX4" fmla="*/ 95250 w 190500"/>
              <a:gd name="connsiteY4" fmla="*/ 0 h 190500"/>
              <a:gd name="connsiteX5" fmla="*/ 95250 w 190500"/>
              <a:gd name="connsiteY5" fmla="*/ 15878 h 190500"/>
              <a:gd name="connsiteX6" fmla="*/ 15878 w 190500"/>
              <a:gd name="connsiteY6" fmla="*/ 95250 h 190500"/>
              <a:gd name="connsiteX7" fmla="*/ 95250 w 190500"/>
              <a:gd name="connsiteY7" fmla="*/ 174622 h 190500"/>
              <a:gd name="connsiteX8" fmla="*/ 174622 w 190500"/>
              <a:gd name="connsiteY8" fmla="*/ 95250 h 190500"/>
              <a:gd name="connsiteX9" fmla="*/ 95250 w 190500"/>
              <a:gd name="connsiteY9" fmla="*/ 15878 h 190500"/>
              <a:gd name="connsiteX10" fmla="*/ 95250 w 190500"/>
              <a:gd name="connsiteY10" fmla="*/ 128588 h 190500"/>
              <a:gd name="connsiteX11" fmla="*/ 104775 w 190500"/>
              <a:gd name="connsiteY11" fmla="*/ 138113 h 190500"/>
              <a:gd name="connsiteX12" fmla="*/ 95250 w 190500"/>
              <a:gd name="connsiteY12" fmla="*/ 147638 h 190500"/>
              <a:gd name="connsiteX13" fmla="*/ 85725 w 190500"/>
              <a:gd name="connsiteY13" fmla="*/ 138113 h 190500"/>
              <a:gd name="connsiteX14" fmla="*/ 95250 w 190500"/>
              <a:gd name="connsiteY14" fmla="*/ 128588 h 190500"/>
              <a:gd name="connsiteX15" fmla="*/ 95250 w 190500"/>
              <a:gd name="connsiteY15" fmla="*/ 45244 h 190500"/>
              <a:gd name="connsiteX16" fmla="*/ 121444 w 190500"/>
              <a:gd name="connsiteY16" fmla="*/ 71438 h 190500"/>
              <a:gd name="connsiteX17" fmla="*/ 111433 w 190500"/>
              <a:gd name="connsiteY17" fmla="*/ 93907 h 190500"/>
              <a:gd name="connsiteX18" fmla="*/ 109823 w 190500"/>
              <a:gd name="connsiteY18" fmla="*/ 95536 h 190500"/>
              <a:gd name="connsiteX19" fmla="*/ 102394 w 190500"/>
              <a:gd name="connsiteY19" fmla="*/ 109538 h 190500"/>
              <a:gd name="connsiteX20" fmla="*/ 95250 w 190500"/>
              <a:gd name="connsiteY20" fmla="*/ 116681 h 190500"/>
              <a:gd name="connsiteX21" fmla="*/ 88106 w 190500"/>
              <a:gd name="connsiteY21" fmla="*/ 109538 h 190500"/>
              <a:gd name="connsiteX22" fmla="*/ 98117 w 190500"/>
              <a:gd name="connsiteY22" fmla="*/ 87068 h 190500"/>
              <a:gd name="connsiteX23" fmla="*/ 99727 w 190500"/>
              <a:gd name="connsiteY23" fmla="*/ 85439 h 190500"/>
              <a:gd name="connsiteX24" fmla="*/ 107156 w 190500"/>
              <a:gd name="connsiteY24" fmla="*/ 71438 h 190500"/>
              <a:gd name="connsiteX25" fmla="*/ 95212 w 190500"/>
              <a:gd name="connsiteY25" fmla="*/ 59570 h 190500"/>
              <a:gd name="connsiteX26" fmla="*/ 83410 w 190500"/>
              <a:gd name="connsiteY26" fmla="*/ 70218 h 190500"/>
              <a:gd name="connsiteX27" fmla="*/ 83344 w 190500"/>
              <a:gd name="connsiteY27" fmla="*/ 71438 h 190500"/>
              <a:gd name="connsiteX28" fmla="*/ 76200 w 190500"/>
              <a:gd name="connsiteY28" fmla="*/ 78581 h 190500"/>
              <a:gd name="connsiteX29" fmla="*/ 69056 w 190500"/>
              <a:gd name="connsiteY29" fmla="*/ 71438 h 190500"/>
              <a:gd name="connsiteX30" fmla="*/ 95250 w 190500"/>
              <a:gd name="connsiteY30" fmla="*/ 45244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0500" h="190500">
                <a:moveTo>
                  <a:pt x="95250" y="0"/>
                </a:moveTo>
                <a:cubicBezTo>
                  <a:pt x="147857" y="0"/>
                  <a:pt x="190500" y="42653"/>
                  <a:pt x="190500" y="95250"/>
                </a:cubicBezTo>
                <a:cubicBezTo>
                  <a:pt x="190500" y="147847"/>
                  <a:pt x="147857" y="190500"/>
                  <a:pt x="95250" y="190500"/>
                </a:cubicBezTo>
                <a:cubicBezTo>
                  <a:pt x="42643" y="190500"/>
                  <a:pt x="0" y="147847"/>
                  <a:pt x="0" y="95250"/>
                </a:cubicBezTo>
                <a:cubicBezTo>
                  <a:pt x="0" y="42653"/>
                  <a:pt x="42643" y="0"/>
                  <a:pt x="95250" y="0"/>
                </a:cubicBezTo>
                <a:close/>
                <a:moveTo>
                  <a:pt x="95250" y="15878"/>
                </a:moveTo>
                <a:cubicBezTo>
                  <a:pt x="51483" y="15878"/>
                  <a:pt x="15878" y="51483"/>
                  <a:pt x="15878" y="95250"/>
                </a:cubicBezTo>
                <a:cubicBezTo>
                  <a:pt x="15878" y="139017"/>
                  <a:pt x="51483" y="174622"/>
                  <a:pt x="95250" y="174622"/>
                </a:cubicBezTo>
                <a:cubicBezTo>
                  <a:pt x="139017" y="174622"/>
                  <a:pt x="174622" y="139017"/>
                  <a:pt x="174622" y="95250"/>
                </a:cubicBezTo>
                <a:cubicBezTo>
                  <a:pt x="174622" y="51483"/>
                  <a:pt x="139017" y="15878"/>
                  <a:pt x="95250" y="15878"/>
                </a:cubicBezTo>
                <a:close/>
                <a:moveTo>
                  <a:pt x="95250" y="128588"/>
                </a:moveTo>
                <a:cubicBezTo>
                  <a:pt x="100511" y="128588"/>
                  <a:pt x="104775" y="132852"/>
                  <a:pt x="104775" y="138113"/>
                </a:cubicBezTo>
                <a:cubicBezTo>
                  <a:pt x="104775" y="143373"/>
                  <a:pt x="100511" y="147638"/>
                  <a:pt x="95250" y="147638"/>
                </a:cubicBezTo>
                <a:cubicBezTo>
                  <a:pt x="89989" y="147638"/>
                  <a:pt x="85725" y="143373"/>
                  <a:pt x="85725" y="138113"/>
                </a:cubicBezTo>
                <a:cubicBezTo>
                  <a:pt x="85725" y="132852"/>
                  <a:pt x="89989" y="128588"/>
                  <a:pt x="95250" y="128588"/>
                </a:cubicBezTo>
                <a:close/>
                <a:moveTo>
                  <a:pt x="95250" y="45244"/>
                </a:moveTo>
                <a:cubicBezTo>
                  <a:pt x="109717" y="45244"/>
                  <a:pt x="121444" y="56971"/>
                  <a:pt x="121444" y="71438"/>
                </a:cubicBezTo>
                <a:cubicBezTo>
                  <a:pt x="121444" y="81058"/>
                  <a:pt x="118615" y="86430"/>
                  <a:pt x="111433" y="93907"/>
                </a:cubicBezTo>
                <a:lnTo>
                  <a:pt x="109823" y="95536"/>
                </a:lnTo>
                <a:cubicBezTo>
                  <a:pt x="103899" y="101460"/>
                  <a:pt x="102394" y="103975"/>
                  <a:pt x="102394" y="109538"/>
                </a:cubicBezTo>
                <a:cubicBezTo>
                  <a:pt x="102394" y="113483"/>
                  <a:pt x="99195" y="116681"/>
                  <a:pt x="95250" y="116681"/>
                </a:cubicBezTo>
                <a:cubicBezTo>
                  <a:pt x="91305" y="116681"/>
                  <a:pt x="88106" y="113483"/>
                  <a:pt x="88106" y="109538"/>
                </a:cubicBezTo>
                <a:cubicBezTo>
                  <a:pt x="88106" y="99917"/>
                  <a:pt x="90935" y="94545"/>
                  <a:pt x="98117" y="87068"/>
                </a:cubicBezTo>
                <a:lnTo>
                  <a:pt x="99727" y="85439"/>
                </a:lnTo>
                <a:cubicBezTo>
                  <a:pt x="105651" y="79515"/>
                  <a:pt x="107156" y="77000"/>
                  <a:pt x="107156" y="71438"/>
                </a:cubicBezTo>
                <a:cubicBezTo>
                  <a:pt x="107135" y="64862"/>
                  <a:pt x="101787" y="59549"/>
                  <a:pt x="95212" y="59570"/>
                </a:cubicBezTo>
                <a:cubicBezTo>
                  <a:pt x="89138" y="59589"/>
                  <a:pt x="84052" y="64178"/>
                  <a:pt x="83410" y="70218"/>
                </a:cubicBezTo>
                <a:lnTo>
                  <a:pt x="83344" y="71438"/>
                </a:lnTo>
                <a:cubicBezTo>
                  <a:pt x="83344" y="75383"/>
                  <a:pt x="80145" y="78581"/>
                  <a:pt x="76200" y="78581"/>
                </a:cubicBezTo>
                <a:cubicBezTo>
                  <a:pt x="72255" y="78581"/>
                  <a:pt x="69056" y="75383"/>
                  <a:pt x="69056" y="71438"/>
                </a:cubicBezTo>
                <a:cubicBezTo>
                  <a:pt x="69056" y="56971"/>
                  <a:pt x="80783" y="45244"/>
                  <a:pt x="95250" y="45244"/>
                </a:cubicBezTo>
                <a:close/>
              </a:path>
            </a:pathLst>
          </a:custGeom>
          <a:solidFill>
            <a:srgbClr val="A2A4A3"/>
          </a:solidFill>
          <a:ln w="12700">
            <a:miter lim="400000"/>
          </a:ln>
          <a:effectLst>
            <a:outerShdw blurRad="254000" dist="50800" dir="2700000" sx="103000" sy="103000" rotWithShape="0">
              <a:srgbClr val="000000">
                <a:alpha val="20000"/>
              </a:srgbClr>
            </a:outerShdw>
          </a:effectLst>
        </p:spPr>
        <p:txBody>
          <a:bodyPr rot="0" spcFirstLastPara="0" vertOverflow="overflow" horzOverflow="overflow" vert="horz" wrap="square" lIns="45718" tIns="45718" rIns="45718" bIns="45718" numCol="1" spcCol="0" rtlCol="0" fromWordArt="0" anchor="ctr" anchorCtr="0" forceAA="0" compatLnSpc="1">
            <a:prstTxWarp prst="textNoShape">
              <a:avLst/>
            </a:prstTxWarp>
            <a:noAutofit/>
          </a:bodyPr>
          <a:lstStyle/>
          <a:p>
            <a:pPr algn="ctr" defTabSz="932114" hangingPunct="0"/>
            <a:endParaRPr lang="en-IN" sz="1800" b="1" kern="0">
              <a:gradFill flip="none" rotWithShape="1">
                <a:gsLst>
                  <a:gs pos="0">
                    <a:srgbClr val="FFFFFF"/>
                  </a:gs>
                  <a:gs pos="100000">
                    <a:srgbClr val="FFFFFF"/>
                  </a:gs>
                </a:gsLst>
                <a:lin ang="5400000" scaled="0"/>
              </a:gradFill>
              <a:latin typeface="Avenir Next LT Pro" panose="020B0504020202020204" pitchFamily="34" charset="0"/>
              <a:cs typeface="Segoe UI Semilight"/>
            </a:endParaRPr>
          </a:p>
        </p:txBody>
      </p:sp>
      <p:sp>
        <p:nvSpPr>
          <p:cNvPr id="45" name="Graphic 23">
            <a:extLst>
              <a:ext uri="{FF2B5EF4-FFF2-40B4-BE49-F238E27FC236}">
                <a16:creationId xmlns:a16="http://schemas.microsoft.com/office/drawing/2014/main" id="{B481F885-5320-2EE7-5D2D-B0CC26EE0E76}"/>
              </a:ext>
              <a:ext uri="{C183D7F6-B498-43B3-948B-1728B52AA6E4}">
                <adec:decorative xmlns:adec="http://schemas.microsoft.com/office/drawing/2017/decorative" val="1"/>
              </a:ext>
            </a:extLst>
          </p:cNvPr>
          <p:cNvSpPr/>
          <p:nvPr userDrawn="1"/>
        </p:nvSpPr>
        <p:spPr>
          <a:xfrm>
            <a:off x="3855719" y="4458717"/>
            <a:ext cx="409666" cy="370329"/>
          </a:xfrm>
          <a:custGeom>
            <a:avLst/>
            <a:gdLst>
              <a:gd name="connsiteX0" fmla="*/ 97511 w 190073"/>
              <a:gd name="connsiteY0" fmla="*/ 0 h 171822"/>
              <a:gd name="connsiteX1" fmla="*/ 91986 w 190073"/>
              <a:gd name="connsiteY1" fmla="*/ 2629 h 171822"/>
              <a:gd name="connsiteX2" fmla="*/ 91434 w 190073"/>
              <a:gd name="connsiteY2" fmla="*/ 3039 h 171822"/>
              <a:gd name="connsiteX3" fmla="*/ 31750 w 190073"/>
              <a:gd name="connsiteY3" fmla="*/ 17831 h 171822"/>
              <a:gd name="connsiteX4" fmla="*/ 15215 w 190073"/>
              <a:gd name="connsiteY4" fmla="*/ 70314 h 171822"/>
              <a:gd name="connsiteX5" fmla="*/ 15072 w 190073"/>
              <a:gd name="connsiteY5" fmla="*/ 70457 h 171822"/>
              <a:gd name="connsiteX6" fmla="*/ 5947 w 190073"/>
              <a:gd name="connsiteY6" fmla="*/ 79515 h 171822"/>
              <a:gd name="connsiteX7" fmla="*/ 5815 w 190073"/>
              <a:gd name="connsiteY7" fmla="*/ 107910 h 171822"/>
              <a:gd name="connsiteX8" fmla="*/ 5947 w 190073"/>
              <a:gd name="connsiteY8" fmla="*/ 108043 h 171822"/>
              <a:gd name="connsiteX9" fmla="*/ 23025 w 190073"/>
              <a:gd name="connsiteY9" fmla="*/ 113767 h 171822"/>
              <a:gd name="connsiteX10" fmla="*/ 40961 w 190073"/>
              <a:gd name="connsiteY10" fmla="*/ 128607 h 171822"/>
              <a:gd name="connsiteX11" fmla="*/ 60173 w 190073"/>
              <a:gd name="connsiteY11" fmla="*/ 147105 h 171822"/>
              <a:gd name="connsiteX12" fmla="*/ 66098 w 190073"/>
              <a:gd name="connsiteY12" fmla="*/ 160354 h 171822"/>
              <a:gd name="connsiteX13" fmla="*/ 92644 w 190073"/>
              <a:gd name="connsiteY13" fmla="*/ 162230 h 171822"/>
              <a:gd name="connsiteX14" fmla="*/ 96330 w 190073"/>
              <a:gd name="connsiteY14" fmla="*/ 165888 h 171822"/>
              <a:gd name="connsiteX15" fmla="*/ 125172 w 190073"/>
              <a:gd name="connsiteY15" fmla="*/ 165888 h 171822"/>
              <a:gd name="connsiteX16" fmla="*/ 131077 w 190073"/>
              <a:gd name="connsiteY16" fmla="*/ 153334 h 171822"/>
              <a:gd name="connsiteX17" fmla="*/ 149556 w 190073"/>
              <a:gd name="connsiteY17" fmla="*/ 134932 h 171822"/>
              <a:gd name="connsiteX18" fmla="*/ 167367 w 190073"/>
              <a:gd name="connsiteY18" fmla="*/ 119654 h 171822"/>
              <a:gd name="connsiteX19" fmla="*/ 184131 w 190073"/>
              <a:gd name="connsiteY19" fmla="*/ 113881 h 171822"/>
              <a:gd name="connsiteX20" fmla="*/ 184254 w 190073"/>
              <a:gd name="connsiteY20" fmla="*/ 85486 h 171822"/>
              <a:gd name="connsiteX21" fmla="*/ 184131 w 190073"/>
              <a:gd name="connsiteY21" fmla="*/ 85364 h 171822"/>
              <a:gd name="connsiteX22" fmla="*/ 176197 w 190073"/>
              <a:gd name="connsiteY22" fmla="*/ 77467 h 171822"/>
              <a:gd name="connsiteX23" fmla="*/ 177835 w 190073"/>
              <a:gd name="connsiteY23" fmla="*/ 71124 h 171822"/>
              <a:gd name="connsiteX24" fmla="*/ 172835 w 190073"/>
              <a:gd name="connsiteY24" fmla="*/ 30138 h 171822"/>
              <a:gd name="connsiteX25" fmla="*/ 122324 w 190073"/>
              <a:gd name="connsiteY25" fmla="*/ 39 h 171822"/>
              <a:gd name="connsiteX26" fmla="*/ 107017 w 190073"/>
              <a:gd name="connsiteY26" fmla="*/ 39 h 171822"/>
              <a:gd name="connsiteX27" fmla="*/ 105055 w 190073"/>
              <a:gd name="connsiteY27" fmla="*/ 0 h 171822"/>
              <a:gd name="connsiteX28" fmla="*/ 97521 w 190073"/>
              <a:gd name="connsiteY28" fmla="*/ 0 h 171822"/>
              <a:gd name="connsiteX29" fmla="*/ 125372 w 190073"/>
              <a:gd name="connsiteY29" fmla="*/ 47102 h 171822"/>
              <a:gd name="connsiteX30" fmla="*/ 158366 w 190073"/>
              <a:gd name="connsiteY30" fmla="*/ 79887 h 171822"/>
              <a:gd name="connsiteX31" fmla="*/ 158395 w 190073"/>
              <a:gd name="connsiteY31" fmla="*/ 79925 h 171822"/>
              <a:gd name="connsiteX32" fmla="*/ 158528 w 190073"/>
              <a:gd name="connsiteY32" fmla="*/ 80049 h 171822"/>
              <a:gd name="connsiteX33" fmla="*/ 174006 w 190073"/>
              <a:gd name="connsiteY33" fmla="*/ 95431 h 171822"/>
              <a:gd name="connsiteX34" fmla="*/ 174037 w 190073"/>
              <a:gd name="connsiteY34" fmla="*/ 103783 h 171822"/>
              <a:gd name="connsiteX35" fmla="*/ 174006 w 190073"/>
              <a:gd name="connsiteY35" fmla="*/ 103813 h 171822"/>
              <a:gd name="connsiteX36" fmla="*/ 165567 w 190073"/>
              <a:gd name="connsiteY36" fmla="*/ 103813 h 171822"/>
              <a:gd name="connsiteX37" fmla="*/ 150089 w 190073"/>
              <a:gd name="connsiteY37" fmla="*/ 88431 h 171822"/>
              <a:gd name="connsiteX38" fmla="*/ 139954 w 190073"/>
              <a:gd name="connsiteY38" fmla="*/ 88431 h 171822"/>
              <a:gd name="connsiteX39" fmla="*/ 139802 w 190073"/>
              <a:gd name="connsiteY39" fmla="*/ 88593 h 171822"/>
              <a:gd name="connsiteX40" fmla="*/ 139756 w 190073"/>
              <a:gd name="connsiteY40" fmla="*/ 98615 h 171822"/>
              <a:gd name="connsiteX41" fmla="*/ 139802 w 190073"/>
              <a:gd name="connsiteY41" fmla="*/ 98660 h 171822"/>
              <a:gd name="connsiteX42" fmla="*/ 151861 w 190073"/>
              <a:gd name="connsiteY42" fmla="*/ 110652 h 171822"/>
              <a:gd name="connsiteX43" fmla="*/ 151891 w 190073"/>
              <a:gd name="connsiteY43" fmla="*/ 119004 h 171822"/>
              <a:gd name="connsiteX44" fmla="*/ 151861 w 190073"/>
              <a:gd name="connsiteY44" fmla="*/ 119034 h 171822"/>
              <a:gd name="connsiteX45" fmla="*/ 144060 w 190073"/>
              <a:gd name="connsiteY45" fmla="*/ 119606 h 171822"/>
              <a:gd name="connsiteX46" fmla="*/ 134658 w 190073"/>
              <a:gd name="connsiteY46" fmla="*/ 120273 h 171822"/>
              <a:gd name="connsiteX47" fmla="*/ 134068 w 190073"/>
              <a:gd name="connsiteY47" fmla="*/ 129626 h 171822"/>
              <a:gd name="connsiteX48" fmla="*/ 133544 w 190073"/>
              <a:gd name="connsiteY48" fmla="*/ 137427 h 171822"/>
              <a:gd name="connsiteX49" fmla="*/ 125638 w 190073"/>
              <a:gd name="connsiteY49" fmla="*/ 137903 h 171822"/>
              <a:gd name="connsiteX50" fmla="*/ 116161 w 190073"/>
              <a:gd name="connsiteY50" fmla="*/ 138446 h 171822"/>
              <a:gd name="connsiteX51" fmla="*/ 115551 w 190073"/>
              <a:gd name="connsiteY51" fmla="*/ 147867 h 171822"/>
              <a:gd name="connsiteX52" fmla="*/ 115037 w 190073"/>
              <a:gd name="connsiteY52" fmla="*/ 155810 h 171822"/>
              <a:gd name="connsiteX53" fmla="*/ 106464 w 190073"/>
              <a:gd name="connsiteY53" fmla="*/ 155810 h 171822"/>
              <a:gd name="connsiteX54" fmla="*/ 102921 w 190073"/>
              <a:gd name="connsiteY54" fmla="*/ 152296 h 171822"/>
              <a:gd name="connsiteX55" fmla="*/ 103921 w 190073"/>
              <a:gd name="connsiteY55" fmla="*/ 151296 h 171822"/>
              <a:gd name="connsiteX56" fmla="*/ 104044 w 190073"/>
              <a:gd name="connsiteY56" fmla="*/ 122901 h 171822"/>
              <a:gd name="connsiteX57" fmla="*/ 103921 w 190073"/>
              <a:gd name="connsiteY57" fmla="*/ 122778 h 171822"/>
              <a:gd name="connsiteX58" fmla="*/ 90586 w 190073"/>
              <a:gd name="connsiteY58" fmla="*/ 116891 h 171822"/>
              <a:gd name="connsiteX59" fmla="*/ 71974 w 190073"/>
              <a:gd name="connsiteY59" fmla="*/ 97803 h 171822"/>
              <a:gd name="connsiteX60" fmla="*/ 66098 w 190073"/>
              <a:gd name="connsiteY60" fmla="*/ 85192 h 171822"/>
              <a:gd name="connsiteX61" fmla="*/ 49019 w 190073"/>
              <a:gd name="connsiteY61" fmla="*/ 79468 h 171822"/>
              <a:gd name="connsiteX62" fmla="*/ 28845 w 190073"/>
              <a:gd name="connsiteY62" fmla="*/ 64561 h 171822"/>
              <a:gd name="connsiteX63" fmla="*/ 41885 w 190073"/>
              <a:gd name="connsiteY63" fmla="*/ 27890 h 171822"/>
              <a:gd name="connsiteX64" fmla="*/ 75994 w 190073"/>
              <a:gd name="connsiteY64" fmla="*/ 14745 h 171822"/>
              <a:gd name="connsiteX65" fmla="*/ 61735 w 190073"/>
              <a:gd name="connsiteY65" fmla="*/ 25537 h 171822"/>
              <a:gd name="connsiteX66" fmla="*/ 57461 w 190073"/>
              <a:gd name="connsiteY66" fmla="*/ 56413 h 171822"/>
              <a:gd name="connsiteX67" fmla="*/ 57544 w 190073"/>
              <a:gd name="connsiteY67" fmla="*/ 56522 h 171822"/>
              <a:gd name="connsiteX68" fmla="*/ 88577 w 190073"/>
              <a:gd name="connsiteY68" fmla="*/ 60722 h 171822"/>
              <a:gd name="connsiteX69" fmla="*/ 106569 w 190073"/>
              <a:gd name="connsiteY69" fmla="*/ 47092 h 171822"/>
              <a:gd name="connsiteX70" fmla="*/ 125372 w 190073"/>
              <a:gd name="connsiteY70" fmla="*/ 47092 h 171822"/>
              <a:gd name="connsiteX71" fmla="*/ 70355 w 190073"/>
              <a:gd name="connsiteY71" fmla="*/ 36938 h 171822"/>
              <a:gd name="connsiteX72" fmla="*/ 100254 w 190073"/>
              <a:gd name="connsiteY72" fmla="*/ 14288 h 171822"/>
              <a:gd name="connsiteX73" fmla="*/ 105055 w 190073"/>
              <a:gd name="connsiteY73" fmla="*/ 14288 h 171822"/>
              <a:gd name="connsiteX74" fmla="*/ 106836 w 190073"/>
              <a:gd name="connsiteY74" fmla="*/ 14336 h 171822"/>
              <a:gd name="connsiteX75" fmla="*/ 122324 w 190073"/>
              <a:gd name="connsiteY75" fmla="*/ 14336 h 171822"/>
              <a:gd name="connsiteX76" fmla="*/ 160252 w 190073"/>
              <a:gd name="connsiteY76" fmla="*/ 36910 h 171822"/>
              <a:gd name="connsiteX77" fmla="*/ 164481 w 190073"/>
              <a:gd name="connsiteY77" fmla="*/ 65437 h 171822"/>
              <a:gd name="connsiteX78" fmla="*/ 133896 w 190073"/>
              <a:gd name="connsiteY78" fmla="*/ 34995 h 171822"/>
              <a:gd name="connsiteX79" fmla="*/ 128763 w 190073"/>
              <a:gd name="connsiteY79" fmla="*/ 32814 h 171822"/>
              <a:gd name="connsiteX80" fmla="*/ 104178 w 190073"/>
              <a:gd name="connsiteY80" fmla="*/ 32814 h 171822"/>
              <a:gd name="connsiteX81" fmla="*/ 99864 w 190073"/>
              <a:gd name="connsiteY81" fmla="*/ 34262 h 171822"/>
              <a:gd name="connsiteX82" fmla="*/ 79956 w 190073"/>
              <a:gd name="connsiteY82" fmla="*/ 49340 h 171822"/>
              <a:gd name="connsiteX83" fmla="*/ 68888 w 190073"/>
              <a:gd name="connsiteY83" fmla="*/ 47845 h 171822"/>
              <a:gd name="connsiteX84" fmla="*/ 70319 w 190073"/>
              <a:gd name="connsiteY84" fmla="*/ 36973 h 171822"/>
              <a:gd name="connsiteX85" fmla="*/ 70365 w 190073"/>
              <a:gd name="connsiteY85" fmla="*/ 36938 h 171822"/>
              <a:gd name="connsiteX86" fmla="*/ 38408 w 190073"/>
              <a:gd name="connsiteY86" fmla="*/ 112710 h 171822"/>
              <a:gd name="connsiteX87" fmla="*/ 38378 w 190073"/>
              <a:gd name="connsiteY87" fmla="*/ 104358 h 171822"/>
              <a:gd name="connsiteX88" fmla="*/ 38408 w 190073"/>
              <a:gd name="connsiteY88" fmla="*/ 104328 h 171822"/>
              <a:gd name="connsiteX89" fmla="*/ 47524 w 190073"/>
              <a:gd name="connsiteY89" fmla="*/ 95260 h 171822"/>
              <a:gd name="connsiteX90" fmla="*/ 55963 w 190073"/>
              <a:gd name="connsiteY90" fmla="*/ 95260 h 171822"/>
              <a:gd name="connsiteX91" fmla="*/ 56039 w 190073"/>
              <a:gd name="connsiteY91" fmla="*/ 103566 h 171822"/>
              <a:gd name="connsiteX92" fmla="*/ 55963 w 190073"/>
              <a:gd name="connsiteY92" fmla="*/ 103642 h 171822"/>
              <a:gd name="connsiteX93" fmla="*/ 46848 w 190073"/>
              <a:gd name="connsiteY93" fmla="*/ 112700 h 171822"/>
              <a:gd name="connsiteX94" fmla="*/ 46762 w 190073"/>
              <a:gd name="connsiteY94" fmla="*/ 112786 h 171822"/>
              <a:gd name="connsiteX95" fmla="*/ 38408 w 190073"/>
              <a:gd name="connsiteY95" fmla="*/ 112710 h 171822"/>
              <a:gd name="connsiteX96" fmla="*/ 33732 w 190073"/>
              <a:gd name="connsiteY96" fmla="*/ 80620 h 171822"/>
              <a:gd name="connsiteX97" fmla="*/ 33636 w 190073"/>
              <a:gd name="connsiteY97" fmla="*/ 88907 h 171822"/>
              <a:gd name="connsiteX98" fmla="*/ 24521 w 190073"/>
              <a:gd name="connsiteY98" fmla="*/ 97975 h 171822"/>
              <a:gd name="connsiteX99" fmla="*/ 16082 w 190073"/>
              <a:gd name="connsiteY99" fmla="*/ 97975 h 171822"/>
              <a:gd name="connsiteX100" fmla="*/ 16051 w 190073"/>
              <a:gd name="connsiteY100" fmla="*/ 89623 h 171822"/>
              <a:gd name="connsiteX101" fmla="*/ 16082 w 190073"/>
              <a:gd name="connsiteY101" fmla="*/ 89593 h 171822"/>
              <a:gd name="connsiteX102" fmla="*/ 25207 w 190073"/>
              <a:gd name="connsiteY102" fmla="*/ 80534 h 171822"/>
              <a:gd name="connsiteX103" fmla="*/ 33646 w 190073"/>
              <a:gd name="connsiteY103" fmla="*/ 80534 h 171822"/>
              <a:gd name="connsiteX104" fmla="*/ 33732 w 190073"/>
              <a:gd name="connsiteY104" fmla="*/ 80620 h 171822"/>
              <a:gd name="connsiteX105" fmla="*/ 84671 w 190073"/>
              <a:gd name="connsiteY105" fmla="*/ 150286 h 171822"/>
              <a:gd name="connsiteX106" fmla="*/ 76232 w 190073"/>
              <a:gd name="connsiteY106" fmla="*/ 150286 h 171822"/>
              <a:gd name="connsiteX107" fmla="*/ 76202 w 190073"/>
              <a:gd name="connsiteY107" fmla="*/ 141934 h 171822"/>
              <a:gd name="connsiteX108" fmla="*/ 76232 w 190073"/>
              <a:gd name="connsiteY108" fmla="*/ 141904 h 171822"/>
              <a:gd name="connsiteX109" fmla="*/ 85348 w 190073"/>
              <a:gd name="connsiteY109" fmla="*/ 132846 h 171822"/>
              <a:gd name="connsiteX110" fmla="*/ 93787 w 190073"/>
              <a:gd name="connsiteY110" fmla="*/ 132846 h 171822"/>
              <a:gd name="connsiteX111" fmla="*/ 93817 w 190073"/>
              <a:gd name="connsiteY111" fmla="*/ 141197 h 171822"/>
              <a:gd name="connsiteX112" fmla="*/ 93787 w 190073"/>
              <a:gd name="connsiteY112" fmla="*/ 141228 h 171822"/>
              <a:gd name="connsiteX113" fmla="*/ 84671 w 190073"/>
              <a:gd name="connsiteY113" fmla="*/ 150286 h 171822"/>
              <a:gd name="connsiteX114" fmla="*/ 65421 w 190073"/>
              <a:gd name="connsiteY114" fmla="*/ 131160 h 171822"/>
              <a:gd name="connsiteX115" fmla="*/ 56982 w 190073"/>
              <a:gd name="connsiteY115" fmla="*/ 131160 h 171822"/>
              <a:gd name="connsiteX116" fmla="*/ 56896 w 190073"/>
              <a:gd name="connsiteY116" fmla="*/ 122854 h 171822"/>
              <a:gd name="connsiteX117" fmla="*/ 56982 w 190073"/>
              <a:gd name="connsiteY117" fmla="*/ 122778 h 171822"/>
              <a:gd name="connsiteX118" fmla="*/ 66098 w 190073"/>
              <a:gd name="connsiteY118" fmla="*/ 113719 h 171822"/>
              <a:gd name="connsiteX119" fmla="*/ 66174 w 190073"/>
              <a:gd name="connsiteY119" fmla="*/ 113634 h 171822"/>
              <a:gd name="connsiteX120" fmla="*/ 74537 w 190073"/>
              <a:gd name="connsiteY120" fmla="*/ 113719 h 171822"/>
              <a:gd name="connsiteX121" fmla="*/ 74567 w 190073"/>
              <a:gd name="connsiteY121" fmla="*/ 122071 h 171822"/>
              <a:gd name="connsiteX122" fmla="*/ 74537 w 190073"/>
              <a:gd name="connsiteY122" fmla="*/ 122101 h 171822"/>
              <a:gd name="connsiteX123" fmla="*/ 65421 w 190073"/>
              <a:gd name="connsiteY123" fmla="*/ 131160 h 171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190073" h="171822">
                <a:moveTo>
                  <a:pt x="97511" y="0"/>
                </a:moveTo>
                <a:cubicBezTo>
                  <a:pt x="95368" y="1"/>
                  <a:pt x="93339" y="967"/>
                  <a:pt x="91986" y="2629"/>
                </a:cubicBezTo>
                <a:lnTo>
                  <a:pt x="91434" y="3039"/>
                </a:lnTo>
                <a:cubicBezTo>
                  <a:pt x="70333" y="-3383"/>
                  <a:pt x="47410" y="2298"/>
                  <a:pt x="31750" y="17831"/>
                </a:cubicBezTo>
                <a:cubicBezTo>
                  <a:pt x="17920" y="31527"/>
                  <a:pt x="11733" y="51163"/>
                  <a:pt x="15215" y="70314"/>
                </a:cubicBezTo>
                <a:lnTo>
                  <a:pt x="15072" y="70457"/>
                </a:lnTo>
                <a:lnTo>
                  <a:pt x="5947" y="79515"/>
                </a:lnTo>
                <a:cubicBezTo>
                  <a:pt x="-1930" y="87320"/>
                  <a:pt x="-1990" y="100033"/>
                  <a:pt x="5815" y="107910"/>
                </a:cubicBezTo>
                <a:cubicBezTo>
                  <a:pt x="5859" y="107955"/>
                  <a:pt x="5903" y="107999"/>
                  <a:pt x="5947" y="108043"/>
                </a:cubicBezTo>
                <a:cubicBezTo>
                  <a:pt x="10439" y="112504"/>
                  <a:pt x="16752" y="114621"/>
                  <a:pt x="23025" y="113767"/>
                </a:cubicBezTo>
                <a:cubicBezTo>
                  <a:pt x="25287" y="121995"/>
                  <a:pt x="32456" y="127926"/>
                  <a:pt x="40961" y="128607"/>
                </a:cubicBezTo>
                <a:cubicBezTo>
                  <a:pt x="41844" y="138707"/>
                  <a:pt x="50047" y="146605"/>
                  <a:pt x="60173" y="147105"/>
                </a:cubicBezTo>
                <a:cubicBezTo>
                  <a:pt x="60421" y="151934"/>
                  <a:pt x="62392" y="156677"/>
                  <a:pt x="66098" y="160354"/>
                </a:cubicBezTo>
                <a:cubicBezTo>
                  <a:pt x="73337" y="167555"/>
                  <a:pt x="84690" y="168174"/>
                  <a:pt x="92644" y="162230"/>
                </a:cubicBezTo>
                <a:lnTo>
                  <a:pt x="96330" y="165888"/>
                </a:lnTo>
                <a:cubicBezTo>
                  <a:pt x="104316" y="173800"/>
                  <a:pt x="117186" y="173800"/>
                  <a:pt x="125172" y="165888"/>
                </a:cubicBezTo>
                <a:cubicBezTo>
                  <a:pt x="128696" y="162383"/>
                  <a:pt x="130668" y="157906"/>
                  <a:pt x="131077" y="153334"/>
                </a:cubicBezTo>
                <a:cubicBezTo>
                  <a:pt x="140889" y="152502"/>
                  <a:pt x="148684" y="144740"/>
                  <a:pt x="149556" y="134932"/>
                </a:cubicBezTo>
                <a:cubicBezTo>
                  <a:pt x="158137" y="134143"/>
                  <a:pt x="165281" y="128015"/>
                  <a:pt x="167367" y="119654"/>
                </a:cubicBezTo>
                <a:cubicBezTo>
                  <a:pt x="173544" y="120394"/>
                  <a:pt x="179719" y="118267"/>
                  <a:pt x="184131" y="113881"/>
                </a:cubicBezTo>
                <a:cubicBezTo>
                  <a:pt x="192007" y="106074"/>
                  <a:pt x="192061" y="93361"/>
                  <a:pt x="184254" y="85486"/>
                </a:cubicBezTo>
                <a:cubicBezTo>
                  <a:pt x="184213" y="85445"/>
                  <a:pt x="184172" y="85404"/>
                  <a:pt x="184131" y="85364"/>
                </a:cubicBezTo>
                <a:lnTo>
                  <a:pt x="176197" y="77467"/>
                </a:lnTo>
                <a:lnTo>
                  <a:pt x="177835" y="71124"/>
                </a:lnTo>
                <a:cubicBezTo>
                  <a:pt x="181380" y="57319"/>
                  <a:pt x="179595" y="42685"/>
                  <a:pt x="172835" y="30138"/>
                </a:cubicBezTo>
                <a:cubicBezTo>
                  <a:pt x="162814" y="11578"/>
                  <a:pt x="143415" y="18"/>
                  <a:pt x="122324" y="39"/>
                </a:cubicBezTo>
                <a:lnTo>
                  <a:pt x="107017" y="39"/>
                </a:lnTo>
                <a:cubicBezTo>
                  <a:pt x="106364" y="10"/>
                  <a:pt x="105709" y="-3"/>
                  <a:pt x="105055" y="0"/>
                </a:cubicBezTo>
                <a:lnTo>
                  <a:pt x="97521" y="0"/>
                </a:lnTo>
                <a:close/>
                <a:moveTo>
                  <a:pt x="125372" y="47102"/>
                </a:moveTo>
                <a:lnTo>
                  <a:pt x="158366" y="79887"/>
                </a:lnTo>
                <a:lnTo>
                  <a:pt x="158395" y="79925"/>
                </a:lnTo>
                <a:lnTo>
                  <a:pt x="158528" y="80049"/>
                </a:lnTo>
                <a:lnTo>
                  <a:pt x="174006" y="95431"/>
                </a:lnTo>
                <a:cubicBezTo>
                  <a:pt x="176321" y="97729"/>
                  <a:pt x="176334" y="101468"/>
                  <a:pt x="174037" y="103783"/>
                </a:cubicBezTo>
                <a:cubicBezTo>
                  <a:pt x="174026" y="103793"/>
                  <a:pt x="174017" y="103803"/>
                  <a:pt x="174006" y="103813"/>
                </a:cubicBezTo>
                <a:cubicBezTo>
                  <a:pt x="171668" y="106125"/>
                  <a:pt x="167906" y="106125"/>
                  <a:pt x="165567" y="103813"/>
                </a:cubicBezTo>
                <a:lnTo>
                  <a:pt x="150089" y="88431"/>
                </a:lnTo>
                <a:cubicBezTo>
                  <a:pt x="147283" y="85651"/>
                  <a:pt x="142760" y="85651"/>
                  <a:pt x="139954" y="88431"/>
                </a:cubicBezTo>
                <a:lnTo>
                  <a:pt x="139802" y="88593"/>
                </a:lnTo>
                <a:cubicBezTo>
                  <a:pt x="137022" y="91347"/>
                  <a:pt x="137002" y="95834"/>
                  <a:pt x="139756" y="98615"/>
                </a:cubicBezTo>
                <a:cubicBezTo>
                  <a:pt x="139772" y="98630"/>
                  <a:pt x="139787" y="98645"/>
                  <a:pt x="139802" y="98660"/>
                </a:cubicBezTo>
                <a:lnTo>
                  <a:pt x="151861" y="110652"/>
                </a:lnTo>
                <a:cubicBezTo>
                  <a:pt x="154175" y="112950"/>
                  <a:pt x="154189" y="116689"/>
                  <a:pt x="151891" y="119004"/>
                </a:cubicBezTo>
                <a:cubicBezTo>
                  <a:pt x="151881" y="119014"/>
                  <a:pt x="151871" y="119024"/>
                  <a:pt x="151861" y="119034"/>
                </a:cubicBezTo>
                <a:cubicBezTo>
                  <a:pt x="149758" y="121126"/>
                  <a:pt x="146444" y="121369"/>
                  <a:pt x="144060" y="119606"/>
                </a:cubicBezTo>
                <a:cubicBezTo>
                  <a:pt x="141195" y="117462"/>
                  <a:pt x="137191" y="117746"/>
                  <a:pt x="134658" y="120273"/>
                </a:cubicBezTo>
                <a:cubicBezTo>
                  <a:pt x="132133" y="122797"/>
                  <a:pt x="131881" y="126805"/>
                  <a:pt x="134068" y="129626"/>
                </a:cubicBezTo>
                <a:cubicBezTo>
                  <a:pt x="135886" y="131987"/>
                  <a:pt x="135661" y="135332"/>
                  <a:pt x="133544" y="137427"/>
                </a:cubicBezTo>
                <a:cubicBezTo>
                  <a:pt x="131403" y="139549"/>
                  <a:pt x="128019" y="139753"/>
                  <a:pt x="125638" y="137903"/>
                </a:cubicBezTo>
                <a:cubicBezTo>
                  <a:pt x="122790" y="135681"/>
                  <a:pt x="118736" y="135914"/>
                  <a:pt x="116161" y="138446"/>
                </a:cubicBezTo>
                <a:cubicBezTo>
                  <a:pt x="113591" y="140974"/>
                  <a:pt x="113329" y="145028"/>
                  <a:pt x="115551" y="147867"/>
                </a:cubicBezTo>
                <a:cubicBezTo>
                  <a:pt x="117413" y="150263"/>
                  <a:pt x="117192" y="153674"/>
                  <a:pt x="115037" y="155810"/>
                </a:cubicBezTo>
                <a:cubicBezTo>
                  <a:pt x="112662" y="158159"/>
                  <a:pt x="108839" y="158159"/>
                  <a:pt x="106464" y="155810"/>
                </a:cubicBezTo>
                <a:lnTo>
                  <a:pt x="102921" y="152296"/>
                </a:lnTo>
                <a:lnTo>
                  <a:pt x="103921" y="151296"/>
                </a:lnTo>
                <a:cubicBezTo>
                  <a:pt x="111797" y="143488"/>
                  <a:pt x="111851" y="130775"/>
                  <a:pt x="104044" y="122901"/>
                </a:cubicBezTo>
                <a:cubicBezTo>
                  <a:pt x="104003" y="122860"/>
                  <a:pt x="103962" y="122819"/>
                  <a:pt x="103921" y="122778"/>
                </a:cubicBezTo>
                <a:cubicBezTo>
                  <a:pt x="100359" y="119232"/>
                  <a:pt x="95607" y="117134"/>
                  <a:pt x="90586" y="116891"/>
                </a:cubicBezTo>
                <a:cubicBezTo>
                  <a:pt x="90024" y="106772"/>
                  <a:pt x="82077" y="98620"/>
                  <a:pt x="71974" y="97803"/>
                </a:cubicBezTo>
                <a:cubicBezTo>
                  <a:pt x="71584" y="93032"/>
                  <a:pt x="69500" y="88559"/>
                  <a:pt x="66098" y="85192"/>
                </a:cubicBezTo>
                <a:cubicBezTo>
                  <a:pt x="61606" y="80731"/>
                  <a:pt x="55293" y="78614"/>
                  <a:pt x="49019" y="79468"/>
                </a:cubicBezTo>
                <a:cubicBezTo>
                  <a:pt x="46531" y="70445"/>
                  <a:pt x="38201" y="64290"/>
                  <a:pt x="28845" y="64561"/>
                </a:cubicBezTo>
                <a:cubicBezTo>
                  <a:pt x="27380" y="50989"/>
                  <a:pt x="32180" y="37490"/>
                  <a:pt x="41885" y="27890"/>
                </a:cubicBezTo>
                <a:cubicBezTo>
                  <a:pt x="50911" y="18923"/>
                  <a:pt x="63285" y="14154"/>
                  <a:pt x="75994" y="14745"/>
                </a:cubicBezTo>
                <a:lnTo>
                  <a:pt x="61735" y="25537"/>
                </a:lnTo>
                <a:cubicBezTo>
                  <a:pt x="52029" y="32883"/>
                  <a:pt x="50115" y="46707"/>
                  <a:pt x="57461" y="56413"/>
                </a:cubicBezTo>
                <a:cubicBezTo>
                  <a:pt x="57489" y="56449"/>
                  <a:pt x="57516" y="56486"/>
                  <a:pt x="57544" y="56522"/>
                </a:cubicBezTo>
                <a:cubicBezTo>
                  <a:pt x="64977" y="66211"/>
                  <a:pt x="78835" y="68087"/>
                  <a:pt x="88577" y="60722"/>
                </a:cubicBezTo>
                <a:lnTo>
                  <a:pt x="106569" y="47092"/>
                </a:lnTo>
                <a:lnTo>
                  <a:pt x="125372" y="47092"/>
                </a:lnTo>
                <a:close/>
                <a:moveTo>
                  <a:pt x="70355" y="36938"/>
                </a:moveTo>
                <a:lnTo>
                  <a:pt x="100254" y="14288"/>
                </a:lnTo>
                <a:lnTo>
                  <a:pt x="105055" y="14288"/>
                </a:lnTo>
                <a:cubicBezTo>
                  <a:pt x="105649" y="14284"/>
                  <a:pt x="106243" y="14299"/>
                  <a:pt x="106836" y="14336"/>
                </a:cubicBezTo>
                <a:lnTo>
                  <a:pt x="122324" y="14336"/>
                </a:lnTo>
                <a:cubicBezTo>
                  <a:pt x="138155" y="14314"/>
                  <a:pt x="152722" y="22984"/>
                  <a:pt x="160252" y="36910"/>
                </a:cubicBezTo>
                <a:cubicBezTo>
                  <a:pt x="164967" y="45673"/>
                  <a:pt x="166443" y="55750"/>
                  <a:pt x="164481" y="65437"/>
                </a:cubicBezTo>
                <a:lnTo>
                  <a:pt x="133896" y="34995"/>
                </a:lnTo>
                <a:cubicBezTo>
                  <a:pt x="132552" y="33603"/>
                  <a:pt x="130699" y="32815"/>
                  <a:pt x="128763" y="32814"/>
                </a:cubicBezTo>
                <a:lnTo>
                  <a:pt x="104178" y="32814"/>
                </a:lnTo>
                <a:cubicBezTo>
                  <a:pt x="102621" y="32813"/>
                  <a:pt x="101106" y="33322"/>
                  <a:pt x="99864" y="34262"/>
                </a:cubicBezTo>
                <a:lnTo>
                  <a:pt x="79956" y="49340"/>
                </a:lnTo>
                <a:cubicBezTo>
                  <a:pt x="76482" y="51962"/>
                  <a:pt x="71543" y="51295"/>
                  <a:pt x="68888" y="47845"/>
                </a:cubicBezTo>
                <a:cubicBezTo>
                  <a:pt x="66281" y="44448"/>
                  <a:pt x="66922" y="39580"/>
                  <a:pt x="70319" y="36973"/>
                </a:cubicBezTo>
                <a:cubicBezTo>
                  <a:pt x="70334" y="36962"/>
                  <a:pt x="70349" y="36950"/>
                  <a:pt x="70365" y="36938"/>
                </a:cubicBezTo>
                <a:close/>
                <a:moveTo>
                  <a:pt x="38408" y="112710"/>
                </a:moveTo>
                <a:cubicBezTo>
                  <a:pt x="36094" y="110412"/>
                  <a:pt x="36080" y="106673"/>
                  <a:pt x="38378" y="104358"/>
                </a:cubicBezTo>
                <a:cubicBezTo>
                  <a:pt x="38388" y="104348"/>
                  <a:pt x="38398" y="104338"/>
                  <a:pt x="38408" y="104328"/>
                </a:cubicBezTo>
                <a:lnTo>
                  <a:pt x="47524" y="95260"/>
                </a:lnTo>
                <a:cubicBezTo>
                  <a:pt x="49862" y="92948"/>
                  <a:pt x="53625" y="92948"/>
                  <a:pt x="55963" y="95260"/>
                </a:cubicBezTo>
                <a:cubicBezTo>
                  <a:pt x="58260" y="97540"/>
                  <a:pt x="58294" y="101244"/>
                  <a:pt x="56039" y="103566"/>
                </a:cubicBezTo>
                <a:lnTo>
                  <a:pt x="55963" y="103642"/>
                </a:lnTo>
                <a:lnTo>
                  <a:pt x="46848" y="112700"/>
                </a:lnTo>
                <a:lnTo>
                  <a:pt x="46762" y="112786"/>
                </a:lnTo>
                <a:cubicBezTo>
                  <a:pt x="44414" y="115022"/>
                  <a:pt x="40715" y="114987"/>
                  <a:pt x="38408" y="112710"/>
                </a:cubicBezTo>
                <a:close/>
                <a:moveTo>
                  <a:pt x="33732" y="80620"/>
                </a:moveTo>
                <a:cubicBezTo>
                  <a:pt x="35979" y="82940"/>
                  <a:pt x="35937" y="86639"/>
                  <a:pt x="33636" y="88907"/>
                </a:cubicBezTo>
                <a:lnTo>
                  <a:pt x="24521" y="97975"/>
                </a:lnTo>
                <a:cubicBezTo>
                  <a:pt x="22183" y="100286"/>
                  <a:pt x="18420" y="100286"/>
                  <a:pt x="16082" y="97975"/>
                </a:cubicBezTo>
                <a:cubicBezTo>
                  <a:pt x="13767" y="95677"/>
                  <a:pt x="13754" y="91938"/>
                  <a:pt x="16051" y="89623"/>
                </a:cubicBezTo>
                <a:cubicBezTo>
                  <a:pt x="16061" y="89613"/>
                  <a:pt x="16072" y="89603"/>
                  <a:pt x="16082" y="89593"/>
                </a:cubicBezTo>
                <a:lnTo>
                  <a:pt x="25207" y="80534"/>
                </a:lnTo>
                <a:cubicBezTo>
                  <a:pt x="27545" y="78223"/>
                  <a:pt x="31308" y="78223"/>
                  <a:pt x="33646" y="80534"/>
                </a:cubicBezTo>
                <a:lnTo>
                  <a:pt x="33732" y="80620"/>
                </a:lnTo>
                <a:close/>
                <a:moveTo>
                  <a:pt x="84671" y="150286"/>
                </a:moveTo>
                <a:cubicBezTo>
                  <a:pt x="82333" y="152598"/>
                  <a:pt x="78571" y="152598"/>
                  <a:pt x="76232" y="150286"/>
                </a:cubicBezTo>
                <a:cubicBezTo>
                  <a:pt x="73917" y="147988"/>
                  <a:pt x="73904" y="144249"/>
                  <a:pt x="76202" y="141934"/>
                </a:cubicBezTo>
                <a:cubicBezTo>
                  <a:pt x="76212" y="141924"/>
                  <a:pt x="76222" y="141914"/>
                  <a:pt x="76232" y="141904"/>
                </a:cubicBezTo>
                <a:lnTo>
                  <a:pt x="85348" y="132846"/>
                </a:lnTo>
                <a:cubicBezTo>
                  <a:pt x="87686" y="130534"/>
                  <a:pt x="91448" y="130534"/>
                  <a:pt x="93787" y="132846"/>
                </a:cubicBezTo>
                <a:cubicBezTo>
                  <a:pt x="96101" y="135143"/>
                  <a:pt x="96115" y="138883"/>
                  <a:pt x="93817" y="141197"/>
                </a:cubicBezTo>
                <a:cubicBezTo>
                  <a:pt x="93807" y="141208"/>
                  <a:pt x="93797" y="141217"/>
                  <a:pt x="93787" y="141228"/>
                </a:cubicBezTo>
                <a:lnTo>
                  <a:pt x="84671" y="150286"/>
                </a:lnTo>
                <a:close/>
                <a:moveTo>
                  <a:pt x="65421" y="131160"/>
                </a:moveTo>
                <a:cubicBezTo>
                  <a:pt x="63085" y="133477"/>
                  <a:pt x="59318" y="133477"/>
                  <a:pt x="56982" y="131160"/>
                </a:cubicBezTo>
                <a:cubicBezTo>
                  <a:pt x="54682" y="128882"/>
                  <a:pt x="54644" y="125178"/>
                  <a:pt x="56896" y="122854"/>
                </a:cubicBezTo>
                <a:lnTo>
                  <a:pt x="56982" y="122778"/>
                </a:lnTo>
                <a:lnTo>
                  <a:pt x="66098" y="113719"/>
                </a:lnTo>
                <a:lnTo>
                  <a:pt x="66174" y="113634"/>
                </a:lnTo>
                <a:cubicBezTo>
                  <a:pt x="68525" y="111395"/>
                  <a:pt x="72231" y="111433"/>
                  <a:pt x="74537" y="113719"/>
                </a:cubicBezTo>
                <a:cubicBezTo>
                  <a:pt x="76851" y="116017"/>
                  <a:pt x="76865" y="119756"/>
                  <a:pt x="74567" y="122071"/>
                </a:cubicBezTo>
                <a:cubicBezTo>
                  <a:pt x="74557" y="122081"/>
                  <a:pt x="74547" y="122091"/>
                  <a:pt x="74537" y="122101"/>
                </a:cubicBezTo>
                <a:lnTo>
                  <a:pt x="65421" y="131160"/>
                </a:lnTo>
                <a:close/>
              </a:path>
            </a:pathLst>
          </a:custGeom>
          <a:solidFill>
            <a:srgbClr val="A2A4A3"/>
          </a:solidFill>
          <a:ln w="12700">
            <a:miter lim="400000"/>
          </a:ln>
          <a:effectLst>
            <a:outerShdw blurRad="254000" dist="50800" dir="2700000" sx="103000" sy="103000" rotWithShape="0">
              <a:srgbClr val="000000">
                <a:alpha val="20000"/>
              </a:srgbClr>
            </a:outerShdw>
          </a:effectLst>
        </p:spPr>
        <p:txBody>
          <a:bodyPr rot="0" spcFirstLastPara="0" vertOverflow="overflow" horzOverflow="overflow" vert="horz" wrap="square" lIns="45718" tIns="45718" rIns="45718" bIns="45718" numCol="1" spcCol="0" rtlCol="0" fromWordArt="0" anchor="ctr" anchorCtr="0" forceAA="0" compatLnSpc="1">
            <a:prstTxWarp prst="textNoShape">
              <a:avLst/>
            </a:prstTxWarp>
            <a:noAutofit/>
          </a:bodyPr>
          <a:lstStyle/>
          <a:p>
            <a:pPr algn="ctr" defTabSz="932114" hangingPunct="0"/>
            <a:endParaRPr lang="en-IN" sz="1800" b="1" kern="0">
              <a:gradFill flip="none" rotWithShape="1">
                <a:gsLst>
                  <a:gs pos="0">
                    <a:srgbClr val="FFFFFF"/>
                  </a:gs>
                  <a:gs pos="100000">
                    <a:srgbClr val="FFFFFF"/>
                  </a:gs>
                </a:gsLst>
                <a:lin ang="5400000" scaled="0"/>
              </a:gradFill>
              <a:latin typeface="Avenir Next LT Pro" panose="020B0504020202020204" pitchFamily="34" charset="0"/>
              <a:cs typeface="Segoe UI Semilight"/>
            </a:endParaRPr>
          </a:p>
        </p:txBody>
      </p:sp>
      <p:sp>
        <p:nvSpPr>
          <p:cNvPr id="46" name="Title 8">
            <a:extLst>
              <a:ext uri="{FF2B5EF4-FFF2-40B4-BE49-F238E27FC236}">
                <a16:creationId xmlns:a16="http://schemas.microsoft.com/office/drawing/2014/main" id="{0D01494D-4B39-8970-F7AA-AD7090690CF3}"/>
              </a:ext>
            </a:extLst>
          </p:cNvPr>
          <p:cNvSpPr txBox="1">
            <a:spLocks/>
          </p:cNvSpPr>
          <p:nvPr userDrawn="1"/>
        </p:nvSpPr>
        <p:spPr>
          <a:xfrm>
            <a:off x="162530" y="3066016"/>
            <a:ext cx="2578804" cy="687248"/>
          </a:xfrm>
          <a:prstGeom prst="rect">
            <a:avLst/>
          </a:prstGeom>
        </p:spPr>
        <p:txBody>
          <a:bodyPr vert="horz" wrap="square"/>
          <a:lstStyle>
            <a:lvl1pPr algn="ctr" defTabSz="914377" rtl="0" eaLnBrk="1" latinLnBrk="0" hangingPunct="1">
              <a:spcBef>
                <a:spcPct val="0"/>
              </a:spcBef>
              <a:buNone/>
              <a:defRPr sz="4400" kern="1200">
                <a:solidFill>
                  <a:schemeClr val="tx1"/>
                </a:solidFill>
                <a:latin typeface="+mj-lt"/>
                <a:ea typeface="+mj-ea"/>
                <a:cs typeface="+mj-cs"/>
              </a:defRPr>
            </a:lvl1pPr>
          </a:lstStyle>
          <a:p>
            <a:r>
              <a:rPr lang="en-US" sz="3200" b="1" dirty="0">
                <a:solidFill>
                  <a:srgbClr val="262626"/>
                </a:solidFill>
                <a:latin typeface="+mj-lt"/>
              </a:rPr>
              <a:t>Agenda</a:t>
            </a:r>
          </a:p>
        </p:txBody>
      </p:sp>
      <p:sp>
        <p:nvSpPr>
          <p:cNvPr id="57" name="Text Placeholder 56">
            <a:extLst>
              <a:ext uri="{FF2B5EF4-FFF2-40B4-BE49-F238E27FC236}">
                <a16:creationId xmlns:a16="http://schemas.microsoft.com/office/drawing/2014/main" id="{5C02866A-E747-2345-2406-E811FC402E85}"/>
              </a:ext>
            </a:extLst>
          </p:cNvPr>
          <p:cNvSpPr>
            <a:spLocks noGrp="1"/>
          </p:cNvSpPr>
          <p:nvPr>
            <p:ph type="body" sz="quarter" idx="10" hasCustomPrompt="1"/>
          </p:nvPr>
        </p:nvSpPr>
        <p:spPr>
          <a:xfrm>
            <a:off x="4690661" y="1296626"/>
            <a:ext cx="6891337" cy="407988"/>
          </a:xfrm>
        </p:spPr>
        <p:txBody>
          <a:bodyPr anchor="ctr">
            <a:normAutofit/>
          </a:bodyPr>
          <a:lstStyle>
            <a:lvl1pPr marL="0" indent="0">
              <a:buNone/>
              <a:defRPr sz="1600" b="1">
                <a:solidFill>
                  <a:schemeClr val="bg1"/>
                </a:solidFill>
              </a:defRPr>
            </a:lvl1pPr>
          </a:lstStyle>
          <a:p>
            <a:pPr lvl="0"/>
            <a:r>
              <a:rPr lang="en-US" dirty="0"/>
              <a:t>Section One</a:t>
            </a:r>
          </a:p>
        </p:txBody>
      </p:sp>
      <p:sp>
        <p:nvSpPr>
          <p:cNvPr id="60" name="Text Placeholder 56">
            <a:extLst>
              <a:ext uri="{FF2B5EF4-FFF2-40B4-BE49-F238E27FC236}">
                <a16:creationId xmlns:a16="http://schemas.microsoft.com/office/drawing/2014/main" id="{C0436DDB-86E5-247D-AC4F-B94291250611}"/>
              </a:ext>
            </a:extLst>
          </p:cNvPr>
          <p:cNvSpPr>
            <a:spLocks noGrp="1"/>
          </p:cNvSpPr>
          <p:nvPr>
            <p:ph type="body" sz="quarter" idx="11" hasCustomPrompt="1"/>
          </p:nvPr>
        </p:nvSpPr>
        <p:spPr>
          <a:xfrm>
            <a:off x="4690661" y="2130027"/>
            <a:ext cx="6891337" cy="407988"/>
          </a:xfrm>
        </p:spPr>
        <p:txBody>
          <a:bodyPr anchor="ctr">
            <a:normAutofit/>
          </a:bodyPr>
          <a:lstStyle>
            <a:lvl1pPr marL="0" indent="0">
              <a:buNone/>
              <a:defRPr sz="1600" b="1">
                <a:solidFill>
                  <a:schemeClr val="bg1"/>
                </a:solidFill>
              </a:defRPr>
            </a:lvl1pPr>
          </a:lstStyle>
          <a:p>
            <a:pPr lvl="0"/>
            <a:r>
              <a:rPr lang="en-US" dirty="0"/>
              <a:t>Section Two</a:t>
            </a:r>
          </a:p>
        </p:txBody>
      </p:sp>
      <p:sp>
        <p:nvSpPr>
          <p:cNvPr id="61" name="Text Placeholder 56">
            <a:extLst>
              <a:ext uri="{FF2B5EF4-FFF2-40B4-BE49-F238E27FC236}">
                <a16:creationId xmlns:a16="http://schemas.microsoft.com/office/drawing/2014/main" id="{84053B39-889A-0E0D-BD61-EF11DCBDDA06}"/>
              </a:ext>
            </a:extLst>
          </p:cNvPr>
          <p:cNvSpPr>
            <a:spLocks noGrp="1"/>
          </p:cNvSpPr>
          <p:nvPr>
            <p:ph type="body" sz="quarter" idx="12" hasCustomPrompt="1"/>
          </p:nvPr>
        </p:nvSpPr>
        <p:spPr>
          <a:xfrm>
            <a:off x="4690661" y="2963428"/>
            <a:ext cx="6891337" cy="407988"/>
          </a:xfrm>
        </p:spPr>
        <p:txBody>
          <a:bodyPr anchor="ctr">
            <a:normAutofit/>
          </a:bodyPr>
          <a:lstStyle>
            <a:lvl1pPr marL="0" indent="0">
              <a:buNone/>
              <a:defRPr sz="1600" b="1">
                <a:solidFill>
                  <a:schemeClr val="bg1"/>
                </a:solidFill>
              </a:defRPr>
            </a:lvl1pPr>
          </a:lstStyle>
          <a:p>
            <a:pPr lvl="0"/>
            <a:r>
              <a:rPr lang="en-US" dirty="0"/>
              <a:t>Section Three</a:t>
            </a:r>
          </a:p>
        </p:txBody>
      </p:sp>
      <p:sp>
        <p:nvSpPr>
          <p:cNvPr id="62" name="Text Placeholder 56">
            <a:extLst>
              <a:ext uri="{FF2B5EF4-FFF2-40B4-BE49-F238E27FC236}">
                <a16:creationId xmlns:a16="http://schemas.microsoft.com/office/drawing/2014/main" id="{2DF66683-314E-DCAC-0A2B-F546439ED37F}"/>
              </a:ext>
            </a:extLst>
          </p:cNvPr>
          <p:cNvSpPr>
            <a:spLocks noGrp="1"/>
          </p:cNvSpPr>
          <p:nvPr>
            <p:ph type="body" sz="quarter" idx="13" hasCustomPrompt="1"/>
          </p:nvPr>
        </p:nvSpPr>
        <p:spPr>
          <a:xfrm>
            <a:off x="4690661" y="3796829"/>
            <a:ext cx="6891337" cy="407988"/>
          </a:xfrm>
        </p:spPr>
        <p:txBody>
          <a:bodyPr anchor="ctr">
            <a:normAutofit/>
          </a:bodyPr>
          <a:lstStyle>
            <a:lvl1pPr marL="0" indent="0">
              <a:buNone/>
              <a:defRPr sz="1600" b="1">
                <a:solidFill>
                  <a:schemeClr val="bg1"/>
                </a:solidFill>
              </a:defRPr>
            </a:lvl1pPr>
          </a:lstStyle>
          <a:p>
            <a:pPr lvl="0"/>
            <a:r>
              <a:rPr lang="en-US" dirty="0"/>
              <a:t>Section Four</a:t>
            </a:r>
          </a:p>
        </p:txBody>
      </p:sp>
      <p:sp>
        <p:nvSpPr>
          <p:cNvPr id="63" name="Text Placeholder 56">
            <a:extLst>
              <a:ext uri="{FF2B5EF4-FFF2-40B4-BE49-F238E27FC236}">
                <a16:creationId xmlns:a16="http://schemas.microsoft.com/office/drawing/2014/main" id="{66B086E0-BC91-BB17-A348-294AC5B497D6}"/>
              </a:ext>
            </a:extLst>
          </p:cNvPr>
          <p:cNvSpPr>
            <a:spLocks noGrp="1"/>
          </p:cNvSpPr>
          <p:nvPr>
            <p:ph type="body" sz="quarter" idx="14" hasCustomPrompt="1"/>
          </p:nvPr>
        </p:nvSpPr>
        <p:spPr>
          <a:xfrm>
            <a:off x="4690661" y="4630229"/>
            <a:ext cx="6891337" cy="407988"/>
          </a:xfrm>
        </p:spPr>
        <p:txBody>
          <a:bodyPr anchor="ctr">
            <a:normAutofit/>
          </a:bodyPr>
          <a:lstStyle>
            <a:lvl1pPr marL="0" indent="0">
              <a:buNone/>
              <a:defRPr sz="1600" b="1">
                <a:solidFill>
                  <a:schemeClr val="bg1"/>
                </a:solidFill>
              </a:defRPr>
            </a:lvl1pPr>
          </a:lstStyle>
          <a:p>
            <a:pPr lvl="0"/>
            <a:r>
              <a:rPr lang="en-US" dirty="0"/>
              <a:t>Section Five</a:t>
            </a:r>
          </a:p>
        </p:txBody>
      </p:sp>
      <p:pic>
        <p:nvPicPr>
          <p:cNvPr id="3" name="Picture 2">
            <a:extLst>
              <a:ext uri="{FF2B5EF4-FFF2-40B4-BE49-F238E27FC236}">
                <a16:creationId xmlns:a16="http://schemas.microsoft.com/office/drawing/2014/main" id="{41FEC605-BBEE-66D3-04E7-149935A52E78}"/>
              </a:ext>
            </a:extLst>
          </p:cNvPr>
          <p:cNvPicPr>
            <a:picLocks noChangeAspect="1"/>
          </p:cNvPicPr>
          <p:nvPr userDrawn="1"/>
        </p:nvPicPr>
        <p:blipFill>
          <a:blip r:embed="rId2"/>
          <a:stretch>
            <a:fillRect/>
          </a:stretch>
        </p:blipFill>
        <p:spPr>
          <a:xfrm>
            <a:off x="8886366" y="6245214"/>
            <a:ext cx="3286584" cy="562053"/>
          </a:xfrm>
          <a:prstGeom prst="rect">
            <a:avLst/>
          </a:prstGeom>
        </p:spPr>
      </p:pic>
    </p:spTree>
    <p:extLst>
      <p:ext uri="{BB962C8B-B14F-4D97-AF65-F5344CB8AC3E}">
        <p14:creationId xmlns:p14="http://schemas.microsoft.com/office/powerpoint/2010/main" val="3883193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183092"/>
            <a:ext cx="10972800" cy="762000"/>
          </a:xfrm>
        </p:spPr>
        <p:txBody>
          <a:bodyPr>
            <a:normAutofit/>
          </a:bodyPr>
          <a:lstStyle>
            <a:lvl1pPr algn="l">
              <a:defRPr sz="3600">
                <a:latin typeface="+mj-lt"/>
              </a:defRPr>
            </a:lvl1pPr>
          </a:lstStyle>
          <a:p>
            <a:r>
              <a:rPr lang="en-US" dirty="0"/>
              <a:t>Click to edit Master title style</a:t>
            </a:r>
          </a:p>
        </p:txBody>
      </p:sp>
      <p:sp>
        <p:nvSpPr>
          <p:cNvPr id="6" name="AutoShape 8">
            <a:extLst>
              <a:ext uri="{FF2B5EF4-FFF2-40B4-BE49-F238E27FC236}">
                <a16:creationId xmlns:a16="http://schemas.microsoft.com/office/drawing/2014/main" id="{8B73F7F9-DA18-AD23-86D2-4EA5F2BDB22D}"/>
              </a:ext>
            </a:extLst>
          </p:cNvPr>
          <p:cNvSpPr/>
          <p:nvPr userDrawn="1"/>
        </p:nvSpPr>
        <p:spPr>
          <a:xfrm rot="5400000" flipH="1">
            <a:off x="4160278" y="-2910384"/>
            <a:ext cx="30479" cy="7741434"/>
          </a:xfrm>
          <a:prstGeom prst="rect">
            <a:avLst/>
          </a:prstGeom>
          <a:solidFill>
            <a:srgbClr val="373939"/>
          </a:solidFill>
        </p:spPr>
        <p:txBody>
          <a:bodyPr/>
          <a:lstStyle/>
          <a:p>
            <a:endParaRPr lang="en-US" sz="749"/>
          </a:p>
        </p:txBody>
      </p:sp>
      <p:sp>
        <p:nvSpPr>
          <p:cNvPr id="9" name="Text Placeholder 8">
            <a:extLst>
              <a:ext uri="{FF2B5EF4-FFF2-40B4-BE49-F238E27FC236}">
                <a16:creationId xmlns:a16="http://schemas.microsoft.com/office/drawing/2014/main" id="{59F18947-F4B7-6581-2D80-524276755BFB}"/>
              </a:ext>
            </a:extLst>
          </p:cNvPr>
          <p:cNvSpPr>
            <a:spLocks noGrp="1"/>
          </p:cNvSpPr>
          <p:nvPr>
            <p:ph type="body" sz="quarter" idx="10"/>
          </p:nvPr>
        </p:nvSpPr>
        <p:spPr>
          <a:xfrm>
            <a:off x="304800" y="1092201"/>
            <a:ext cx="11531600" cy="985309"/>
          </a:xfrm>
        </p:spPr>
        <p:txBody>
          <a:bodyPr>
            <a:normAutofit/>
          </a:bodyPr>
          <a:lstStyle>
            <a:lvl1pPr>
              <a:defRPr sz="2000">
                <a:latin typeface="Avenir Next LT Pro" panose="020B0504020202020204" pitchFamily="34" charset="0"/>
              </a:defRPr>
            </a:lvl1pPr>
            <a:lvl2pPr marL="495313" indent="-190506">
              <a:buFont typeface="Arial" panose="020B0604020202020204" pitchFamily="34" charset="0"/>
              <a:buChar char="•"/>
              <a:defRPr sz="1600">
                <a:latin typeface="Avenir Next LT Pro" panose="020B0504020202020204" pitchFamily="34" charset="0"/>
              </a:defRPr>
            </a:lvl2pPr>
            <a:lvl3pPr>
              <a:defRPr sz="1600">
                <a:latin typeface="Avenir Next LT Pro" panose="020B0504020202020204" pitchFamily="34" charset="0"/>
              </a:defRPr>
            </a:lvl3pPr>
          </a:lstStyle>
          <a:p>
            <a:pPr lvl="0"/>
            <a:r>
              <a:rPr lang="en-US" dirty="0"/>
              <a:t>Click to edit Master text styles</a:t>
            </a:r>
          </a:p>
          <a:p>
            <a:pPr lvl="1"/>
            <a:r>
              <a:rPr lang="en-US" dirty="0"/>
              <a:t>Second level</a:t>
            </a:r>
          </a:p>
          <a:p>
            <a:pPr lvl="2"/>
            <a:r>
              <a:rPr lang="en-US" dirty="0"/>
              <a:t>Third level</a:t>
            </a:r>
          </a:p>
        </p:txBody>
      </p:sp>
      <p:pic>
        <p:nvPicPr>
          <p:cNvPr id="4" name="Picture 3">
            <a:extLst>
              <a:ext uri="{FF2B5EF4-FFF2-40B4-BE49-F238E27FC236}">
                <a16:creationId xmlns:a16="http://schemas.microsoft.com/office/drawing/2014/main" id="{07CB01FD-B35B-552D-FD78-DD1B4B347360}"/>
              </a:ext>
            </a:extLst>
          </p:cNvPr>
          <p:cNvPicPr>
            <a:picLocks noChangeAspect="1"/>
          </p:cNvPicPr>
          <p:nvPr userDrawn="1"/>
        </p:nvPicPr>
        <p:blipFill>
          <a:blip r:embed="rId2"/>
          <a:stretch>
            <a:fillRect/>
          </a:stretch>
        </p:blipFill>
        <p:spPr>
          <a:xfrm>
            <a:off x="9601200" y="6324600"/>
            <a:ext cx="2420471" cy="39403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4"/>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1"/>
            <a:ext cx="4267200" cy="1168400"/>
          </a:xfrm>
        </p:spPr>
        <p:txBody>
          <a:bodyPr/>
          <a:lstStyle>
            <a:lvl1pPr marL="0" indent="0" algn="ctr">
              <a:buNone/>
              <a:defRPr>
                <a:solidFill>
                  <a:schemeClr val="tx1">
                    <a:tint val="75000"/>
                  </a:schemeClr>
                </a:solidFill>
              </a:defRPr>
            </a:lvl1pPr>
            <a:lvl2pPr marL="304808" indent="0" algn="ctr">
              <a:buNone/>
              <a:defRPr>
                <a:solidFill>
                  <a:schemeClr val="tx1">
                    <a:tint val="75000"/>
                  </a:schemeClr>
                </a:solidFill>
              </a:defRPr>
            </a:lvl2pPr>
            <a:lvl3pPr marL="609615" indent="0" algn="ctr">
              <a:buNone/>
              <a:defRPr>
                <a:solidFill>
                  <a:schemeClr val="tx1">
                    <a:tint val="75000"/>
                  </a:schemeClr>
                </a:solidFill>
              </a:defRPr>
            </a:lvl3pPr>
            <a:lvl4pPr marL="914423" indent="0" algn="ctr">
              <a:buNone/>
              <a:defRPr>
                <a:solidFill>
                  <a:schemeClr val="tx1">
                    <a:tint val="75000"/>
                  </a:schemeClr>
                </a:solidFill>
              </a:defRPr>
            </a:lvl4pPr>
            <a:lvl5pPr marL="1219230" indent="0" algn="ctr">
              <a:buNone/>
              <a:defRPr>
                <a:solidFill>
                  <a:schemeClr val="tx1">
                    <a:tint val="75000"/>
                  </a:schemeClr>
                </a:solidFill>
              </a:defRPr>
            </a:lvl5pPr>
            <a:lvl6pPr marL="1524038" indent="0" algn="ctr">
              <a:buNone/>
              <a:defRPr>
                <a:solidFill>
                  <a:schemeClr val="tx1">
                    <a:tint val="75000"/>
                  </a:schemeClr>
                </a:solidFill>
              </a:defRPr>
            </a:lvl6pPr>
            <a:lvl7pPr marL="1828845" indent="0" algn="ctr">
              <a:buNone/>
              <a:defRPr>
                <a:solidFill>
                  <a:schemeClr val="tx1">
                    <a:tint val="75000"/>
                  </a:schemeClr>
                </a:solidFill>
              </a:defRPr>
            </a:lvl7pPr>
            <a:lvl8pPr marL="2133653" indent="0" algn="ctr">
              <a:buNone/>
              <a:defRPr>
                <a:solidFill>
                  <a:schemeClr val="tx1">
                    <a:tint val="75000"/>
                  </a:schemeClr>
                </a:solidFill>
              </a:defRPr>
            </a:lvl8pPr>
            <a:lvl9pPr marL="243846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6"/>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10"/>
            <a:ext cx="5181600" cy="1000125"/>
          </a:xfrm>
        </p:spPr>
        <p:txBody>
          <a:bodyPr anchor="b"/>
          <a:lstStyle>
            <a:lvl1pPr marL="0" indent="0">
              <a:buNone/>
              <a:defRPr sz="1333">
                <a:solidFill>
                  <a:schemeClr val="tx1">
                    <a:tint val="75000"/>
                  </a:schemeClr>
                </a:solidFill>
              </a:defRPr>
            </a:lvl1pPr>
            <a:lvl2pPr marL="304808" indent="0">
              <a:buNone/>
              <a:defRPr sz="1200">
                <a:solidFill>
                  <a:schemeClr val="tx1">
                    <a:tint val="75000"/>
                  </a:schemeClr>
                </a:solidFill>
              </a:defRPr>
            </a:lvl2pPr>
            <a:lvl3pPr marL="609615" indent="0">
              <a:buNone/>
              <a:defRPr sz="1067">
                <a:solidFill>
                  <a:schemeClr val="tx1">
                    <a:tint val="75000"/>
                  </a:schemeClr>
                </a:solidFill>
              </a:defRPr>
            </a:lvl3pPr>
            <a:lvl4pPr marL="914423" indent="0">
              <a:buNone/>
              <a:defRPr sz="933">
                <a:solidFill>
                  <a:schemeClr val="tx1">
                    <a:tint val="75000"/>
                  </a:schemeClr>
                </a:solidFill>
              </a:defRPr>
            </a:lvl4pPr>
            <a:lvl5pPr marL="1219230" indent="0">
              <a:buNone/>
              <a:defRPr sz="933">
                <a:solidFill>
                  <a:schemeClr val="tx1">
                    <a:tint val="75000"/>
                  </a:schemeClr>
                </a:solidFill>
              </a:defRPr>
            </a:lvl5pPr>
            <a:lvl6pPr marL="1524038" indent="0">
              <a:buNone/>
              <a:defRPr sz="933">
                <a:solidFill>
                  <a:schemeClr val="tx1">
                    <a:tint val="75000"/>
                  </a:schemeClr>
                </a:solidFill>
              </a:defRPr>
            </a:lvl6pPr>
            <a:lvl7pPr marL="1828845" indent="0">
              <a:buNone/>
              <a:defRPr sz="933">
                <a:solidFill>
                  <a:schemeClr val="tx1">
                    <a:tint val="75000"/>
                  </a:schemeClr>
                </a:solidFill>
              </a:defRPr>
            </a:lvl7pPr>
            <a:lvl8pPr marL="2133653" indent="0">
              <a:buNone/>
              <a:defRPr sz="933">
                <a:solidFill>
                  <a:schemeClr val="tx1">
                    <a:tint val="75000"/>
                  </a:schemeClr>
                </a:solidFill>
              </a:defRPr>
            </a:lvl8pPr>
            <a:lvl9pPr marL="2438461"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1"/>
            <a:ext cx="2692400" cy="3017308"/>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1"/>
            <a:ext cx="2692400" cy="3017308"/>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2/17/2026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2" y="1023409"/>
            <a:ext cx="2693458" cy="426508"/>
          </a:xfrm>
        </p:spPr>
        <p:txBody>
          <a:bodyPr anchor="b"/>
          <a:lstStyle>
            <a:lvl1pPr marL="0" indent="0">
              <a:buNone/>
              <a:defRPr sz="1600" b="1"/>
            </a:lvl1pPr>
            <a:lvl2pPr marL="304808" indent="0">
              <a:buNone/>
              <a:defRPr sz="1333" b="1"/>
            </a:lvl2pPr>
            <a:lvl3pPr marL="609615" indent="0">
              <a:buNone/>
              <a:defRPr sz="1200" b="1"/>
            </a:lvl3pPr>
            <a:lvl4pPr marL="914423" indent="0">
              <a:buNone/>
              <a:defRPr sz="1067" b="1"/>
            </a:lvl4pPr>
            <a:lvl5pPr marL="1219230" indent="0">
              <a:buNone/>
              <a:defRPr sz="1067" b="1"/>
            </a:lvl5pPr>
            <a:lvl6pPr marL="1524038" indent="0">
              <a:buNone/>
              <a:defRPr sz="1067" b="1"/>
            </a:lvl6pPr>
            <a:lvl7pPr marL="1828845" indent="0">
              <a:buNone/>
              <a:defRPr sz="1067" b="1"/>
            </a:lvl7pPr>
            <a:lvl8pPr marL="2133653" indent="0">
              <a:buNone/>
              <a:defRPr sz="1067" b="1"/>
            </a:lvl8pPr>
            <a:lvl9pPr marL="2438461"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2" y="1449917"/>
            <a:ext cx="2693458" cy="2634193"/>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5" y="1023409"/>
            <a:ext cx="2694517" cy="426508"/>
          </a:xfrm>
        </p:spPr>
        <p:txBody>
          <a:bodyPr anchor="b"/>
          <a:lstStyle>
            <a:lvl1pPr marL="0" indent="0">
              <a:buNone/>
              <a:defRPr sz="1600" b="1"/>
            </a:lvl1pPr>
            <a:lvl2pPr marL="304808" indent="0">
              <a:buNone/>
              <a:defRPr sz="1333" b="1"/>
            </a:lvl2pPr>
            <a:lvl3pPr marL="609615" indent="0">
              <a:buNone/>
              <a:defRPr sz="1200" b="1"/>
            </a:lvl3pPr>
            <a:lvl4pPr marL="914423" indent="0">
              <a:buNone/>
              <a:defRPr sz="1067" b="1"/>
            </a:lvl4pPr>
            <a:lvl5pPr marL="1219230" indent="0">
              <a:buNone/>
              <a:defRPr sz="1067" b="1"/>
            </a:lvl5pPr>
            <a:lvl6pPr marL="1524038" indent="0">
              <a:buNone/>
              <a:defRPr sz="1067" b="1"/>
            </a:lvl6pPr>
            <a:lvl7pPr marL="1828845" indent="0">
              <a:buNone/>
              <a:defRPr sz="1067" b="1"/>
            </a:lvl7pPr>
            <a:lvl8pPr marL="2133653" indent="0">
              <a:buNone/>
              <a:defRPr sz="1067" b="1"/>
            </a:lvl8pPr>
            <a:lvl9pPr marL="2438461"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5" y="1449917"/>
            <a:ext cx="2694517" cy="2634193"/>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2/17/2026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1"/>
            <a:ext cx="5486400" cy="301730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9"/>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2/17/2026</a:t>
            </a:fld>
            <a:endParaRPr lang="en-US"/>
          </a:p>
        </p:txBody>
      </p:sp>
      <p:sp>
        <p:nvSpPr>
          <p:cNvPr id="5" name="Footer Placeholder 4"/>
          <p:cNvSpPr>
            <a:spLocks noGrp="1"/>
          </p:cNvSpPr>
          <p:nvPr>
            <p:ph type="ftr" sz="quarter" idx="3"/>
          </p:nvPr>
        </p:nvSpPr>
        <p:spPr>
          <a:xfrm>
            <a:off x="2082800" y="4237569"/>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9"/>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54" r:id="rId4"/>
    <p:sldLayoutId id="2147483649" r:id="rId5"/>
    <p:sldLayoutId id="2147483650" r:id="rId6"/>
    <p:sldLayoutId id="2147483651" r:id="rId7"/>
    <p:sldLayoutId id="2147483652" r:id="rId8"/>
    <p:sldLayoutId id="2147483653" r:id="rId9"/>
    <p:sldLayoutId id="2147483655" r:id="rId10"/>
    <p:sldLayoutId id="2147483656" r:id="rId11"/>
    <p:sldLayoutId id="2147483657" r:id="rId12"/>
    <p:sldLayoutId id="2147483658" r:id="rId13"/>
    <p:sldLayoutId id="2147483659" r:id="rId14"/>
  </p:sldLayoutIdLst>
  <p:txStyles>
    <p:titleStyle>
      <a:lvl1pPr algn="ctr" defTabSz="609615" rtl="0" eaLnBrk="1" latinLnBrk="0" hangingPunct="1">
        <a:spcBef>
          <a:spcPct val="0"/>
        </a:spcBef>
        <a:buNone/>
        <a:defRPr sz="2933" kern="1200">
          <a:solidFill>
            <a:schemeClr val="tx1"/>
          </a:solidFill>
          <a:latin typeface="+mj-lt"/>
          <a:ea typeface="+mj-ea"/>
          <a:cs typeface="+mj-cs"/>
        </a:defRPr>
      </a:lvl1pPr>
    </p:titleStyle>
    <p:bodyStyle>
      <a:lvl1pPr marL="228605" indent="-228605" algn="l" defTabSz="609615"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13" indent="-190506" algn="l" defTabSz="609615"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19" indent="-152404" algn="l" defTabSz="609615"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27" indent="-152404" algn="l" defTabSz="609615"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35" indent="-152404" algn="l" defTabSz="609615"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42" indent="-152404" algn="l" defTabSz="609615"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50" indent="-152404" algn="l" defTabSz="609615"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057" indent="-152404" algn="l" defTabSz="609615"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865" indent="-152404" algn="l" defTabSz="609615"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15" rtl="0" eaLnBrk="1" latinLnBrk="0" hangingPunct="1">
        <a:defRPr sz="1200" kern="1200">
          <a:solidFill>
            <a:schemeClr val="tx1"/>
          </a:solidFill>
          <a:latin typeface="+mn-lt"/>
          <a:ea typeface="+mn-ea"/>
          <a:cs typeface="+mn-cs"/>
        </a:defRPr>
      </a:lvl1pPr>
      <a:lvl2pPr marL="304808" algn="l" defTabSz="609615" rtl="0" eaLnBrk="1" latinLnBrk="0" hangingPunct="1">
        <a:defRPr sz="1200" kern="1200">
          <a:solidFill>
            <a:schemeClr val="tx1"/>
          </a:solidFill>
          <a:latin typeface="+mn-lt"/>
          <a:ea typeface="+mn-ea"/>
          <a:cs typeface="+mn-cs"/>
        </a:defRPr>
      </a:lvl2pPr>
      <a:lvl3pPr marL="609615" algn="l" defTabSz="609615" rtl="0" eaLnBrk="1" latinLnBrk="0" hangingPunct="1">
        <a:defRPr sz="1200" kern="1200">
          <a:solidFill>
            <a:schemeClr val="tx1"/>
          </a:solidFill>
          <a:latin typeface="+mn-lt"/>
          <a:ea typeface="+mn-ea"/>
          <a:cs typeface="+mn-cs"/>
        </a:defRPr>
      </a:lvl3pPr>
      <a:lvl4pPr marL="914423" algn="l" defTabSz="609615" rtl="0" eaLnBrk="1" latinLnBrk="0" hangingPunct="1">
        <a:defRPr sz="1200" kern="1200">
          <a:solidFill>
            <a:schemeClr val="tx1"/>
          </a:solidFill>
          <a:latin typeface="+mn-lt"/>
          <a:ea typeface="+mn-ea"/>
          <a:cs typeface="+mn-cs"/>
        </a:defRPr>
      </a:lvl4pPr>
      <a:lvl5pPr marL="1219230" algn="l" defTabSz="609615" rtl="0" eaLnBrk="1" latinLnBrk="0" hangingPunct="1">
        <a:defRPr sz="1200" kern="1200">
          <a:solidFill>
            <a:schemeClr val="tx1"/>
          </a:solidFill>
          <a:latin typeface="+mn-lt"/>
          <a:ea typeface="+mn-ea"/>
          <a:cs typeface="+mn-cs"/>
        </a:defRPr>
      </a:lvl5pPr>
      <a:lvl6pPr marL="1524038" algn="l" defTabSz="609615" rtl="0" eaLnBrk="1" latinLnBrk="0" hangingPunct="1">
        <a:defRPr sz="1200" kern="1200">
          <a:solidFill>
            <a:schemeClr val="tx1"/>
          </a:solidFill>
          <a:latin typeface="+mn-lt"/>
          <a:ea typeface="+mn-ea"/>
          <a:cs typeface="+mn-cs"/>
        </a:defRPr>
      </a:lvl6pPr>
      <a:lvl7pPr marL="1828845" algn="l" defTabSz="609615" rtl="0" eaLnBrk="1" latinLnBrk="0" hangingPunct="1">
        <a:defRPr sz="1200" kern="1200">
          <a:solidFill>
            <a:schemeClr val="tx1"/>
          </a:solidFill>
          <a:latin typeface="+mn-lt"/>
          <a:ea typeface="+mn-ea"/>
          <a:cs typeface="+mn-cs"/>
        </a:defRPr>
      </a:lvl7pPr>
      <a:lvl8pPr marL="2133653" algn="l" defTabSz="609615" rtl="0" eaLnBrk="1" latinLnBrk="0" hangingPunct="1">
        <a:defRPr sz="1200" kern="1200">
          <a:solidFill>
            <a:schemeClr val="tx1"/>
          </a:solidFill>
          <a:latin typeface="+mn-lt"/>
          <a:ea typeface="+mn-ea"/>
          <a:cs typeface="+mn-cs"/>
        </a:defRPr>
      </a:lvl8pPr>
      <a:lvl9pPr marL="2438461" algn="l" defTabSz="609615"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29.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47.png"/></Relationships>
</file>

<file path=ppt/slides/_rels/slide1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50.png"/><Relationship Id="rId4" Type="http://schemas.openxmlformats.org/officeDocument/2006/relationships/image" Target="../media/image49.png"/></Relationships>
</file>

<file path=ppt/slides/_rels/slide1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53.png"/><Relationship Id="rId4" Type="http://schemas.openxmlformats.org/officeDocument/2006/relationships/image" Target="../media/image52.png"/></Relationships>
</file>

<file path=ppt/slides/_rels/slide1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55.png"/></Relationships>
</file>

<file path=ppt/slides/_rels/slide1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58.png"/><Relationship Id="rId4" Type="http://schemas.openxmlformats.org/officeDocument/2006/relationships/image" Target="../media/image5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62.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61.png"/><Relationship Id="rId5" Type="http://schemas.microsoft.com/office/2007/relationships/hdphoto" Target="../media/hdphoto1.wdp"/><Relationship Id="rId4" Type="http://schemas.openxmlformats.org/officeDocument/2006/relationships/image" Target="../media/image60.png"/></Relationships>
</file>

<file path=ppt/slides/_rels/slide2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image" Target="../media/image64.png"/><Relationship Id="rId4" Type="http://schemas.openxmlformats.org/officeDocument/2006/relationships/image" Target="../media/image63.png"/></Relationships>
</file>

<file path=ppt/slides/_rels/slide2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image" Target="../media/image67.png"/><Relationship Id="rId4" Type="http://schemas.openxmlformats.org/officeDocument/2006/relationships/image" Target="../media/image66.png"/></Relationships>
</file>

<file path=ppt/slides/_rels/slide2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69.png"/></Relationships>
</file>

<file path=ppt/slides/_rels/slide24.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25.xml.rels><?xml version="1.0" encoding="UTF-8" standalone="yes"?>
<Relationships xmlns="http://schemas.openxmlformats.org/package/2006/relationships"><Relationship Id="rId3" Type="http://schemas.openxmlformats.org/officeDocument/2006/relationships/image" Target="../media/image76.png"/><Relationship Id="rId7" Type="http://schemas.openxmlformats.org/officeDocument/2006/relationships/image" Target="../media/image80.pn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79.jpeg"/><Relationship Id="rId5" Type="http://schemas.openxmlformats.org/officeDocument/2006/relationships/image" Target="../media/image78.png"/><Relationship Id="rId4" Type="http://schemas.openxmlformats.org/officeDocument/2006/relationships/image" Target="../media/image77.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81.png"/><Relationship Id="rId4" Type="http://schemas.openxmlformats.org/officeDocument/2006/relationships/notesSlide" Target="../notesSlides/notesSlide23.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24.xml"/><Relationship Id="rId1" Type="http://schemas.openxmlformats.org/officeDocument/2006/relationships/slideLayout" Target="../slideLayouts/slideLayout4.xml"/><Relationship Id="rId5" Type="http://schemas.openxmlformats.org/officeDocument/2006/relationships/image" Target="../media/image84.png"/><Relationship Id="rId4" Type="http://schemas.openxmlformats.org/officeDocument/2006/relationships/image" Target="../media/image83.png"/></Relationships>
</file>

<file path=ppt/slides/_rels/slide2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87.png"/></Relationships>
</file>

<file path=ppt/slides/_rels/slide3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90.png"/></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91.png"/></Relationships>
</file>

<file path=ppt/slides/_rels/slide34.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8" Type="http://schemas.openxmlformats.org/officeDocument/2006/relationships/image" Target="../media/image97.png"/><Relationship Id="rId3" Type="http://schemas.openxmlformats.org/officeDocument/2006/relationships/image" Target="../media/image14.png"/><Relationship Id="rId7" Type="http://schemas.openxmlformats.org/officeDocument/2006/relationships/image" Target="../media/image96.png"/><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s>
</file>

<file path=ppt/slides/_rels/slide36.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99.png"/></Relationships>
</file>

<file path=ppt/slides/_rels/slide3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image" Target="../media/image101.png"/></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4.xml"/><Relationship Id="rId1" Type="http://schemas.openxmlformats.org/officeDocument/2006/relationships/slideLayout" Target="../slideLayouts/slideLayout4.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07.png"/><Relationship Id="rId2" Type="http://schemas.openxmlformats.org/officeDocument/2006/relationships/notesSlide" Target="../notesSlides/notesSlide35.xml"/><Relationship Id="rId1" Type="http://schemas.openxmlformats.org/officeDocument/2006/relationships/slideLayout" Target="../slideLayouts/slideLayout4.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02.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36.xml"/><Relationship Id="rId1" Type="http://schemas.openxmlformats.org/officeDocument/2006/relationships/slideLayout" Target="../slideLayouts/slideLayout4.xml"/><Relationship Id="rId5" Type="http://schemas.openxmlformats.org/officeDocument/2006/relationships/image" Target="../media/image110.png"/><Relationship Id="rId4" Type="http://schemas.openxmlformats.org/officeDocument/2006/relationships/image" Target="../media/image109.png"/></Relationships>
</file>

<file path=ppt/slides/_rels/slide42.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113.png"/></Relationships>
</file>

<file path=ppt/slides/_rels/slide44.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39.xml"/><Relationship Id="rId1" Type="http://schemas.openxmlformats.org/officeDocument/2006/relationships/slideLayout" Target="../slideLayouts/slideLayout4.xml"/><Relationship Id="rId5" Type="http://schemas.microsoft.com/office/2007/relationships/hdphoto" Target="../media/hdphoto2.wdp"/><Relationship Id="rId4" Type="http://schemas.openxmlformats.org/officeDocument/2006/relationships/image" Target="../media/image115.png"/></Relationships>
</file>

<file path=ppt/slides/_rels/slide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40.xml"/><Relationship Id="rId1" Type="http://schemas.openxmlformats.org/officeDocument/2006/relationships/slideLayout" Target="../slideLayouts/slideLayout4.xml"/><Relationship Id="rId4" Type="http://schemas.openxmlformats.org/officeDocument/2006/relationships/image" Target="../media/image117.png"/></Relationships>
</file>

<file path=ppt/slides/_rels/slide47.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notesSlide" Target="../notesSlides/notesSlide41.xml"/><Relationship Id="rId1" Type="http://schemas.openxmlformats.org/officeDocument/2006/relationships/slideLayout" Target="../slideLayouts/slideLayout4.xml"/><Relationship Id="rId6" Type="http://schemas.openxmlformats.org/officeDocument/2006/relationships/image" Target="../media/image121.jpeg"/><Relationship Id="rId5" Type="http://schemas.openxmlformats.org/officeDocument/2006/relationships/image" Target="../media/image120.jpeg"/><Relationship Id="rId4" Type="http://schemas.openxmlformats.org/officeDocument/2006/relationships/image" Target="../media/image119.jpeg"/></Relationships>
</file>

<file path=ppt/slides/_rels/slide48.xml.rels><?xml version="1.0" encoding="UTF-8" standalone="yes"?>
<Relationships xmlns="http://schemas.openxmlformats.org/package/2006/relationships"><Relationship Id="rId3" Type="http://schemas.openxmlformats.org/officeDocument/2006/relationships/image" Target="../media/image119.jpeg"/><Relationship Id="rId2" Type="http://schemas.openxmlformats.org/officeDocument/2006/relationships/notesSlide" Target="../notesSlides/notesSlide42.xml"/><Relationship Id="rId1" Type="http://schemas.openxmlformats.org/officeDocument/2006/relationships/slideLayout" Target="../slideLayouts/slideLayout4.xml"/><Relationship Id="rId6" Type="http://schemas.openxmlformats.org/officeDocument/2006/relationships/image" Target="../media/image124.jpeg"/><Relationship Id="rId5" Type="http://schemas.openxmlformats.org/officeDocument/2006/relationships/image" Target="../media/image123.jpeg"/><Relationship Id="rId4" Type="http://schemas.openxmlformats.org/officeDocument/2006/relationships/image" Target="../media/image122.jpeg"/></Relationships>
</file>

<file path=ppt/slides/_rels/slide49.xml.rels><?xml version="1.0" encoding="UTF-8" standalone="yes"?>
<Relationships xmlns="http://schemas.openxmlformats.org/package/2006/relationships"><Relationship Id="rId8" Type="http://schemas.openxmlformats.org/officeDocument/2006/relationships/image" Target="../media/image129.jpeg"/><Relationship Id="rId3" Type="http://schemas.openxmlformats.org/officeDocument/2006/relationships/image" Target="../media/image125.jpeg"/><Relationship Id="rId7" Type="http://schemas.microsoft.com/office/2007/relationships/hdphoto" Target="../media/hdphoto3.wdp"/><Relationship Id="rId2" Type="http://schemas.openxmlformats.org/officeDocument/2006/relationships/notesSlide" Target="../notesSlides/notesSlide43.xml"/><Relationship Id="rId1" Type="http://schemas.openxmlformats.org/officeDocument/2006/relationships/slideLayout" Target="../slideLayouts/slideLayout4.xml"/><Relationship Id="rId6" Type="http://schemas.openxmlformats.org/officeDocument/2006/relationships/image" Target="../media/image128.png"/><Relationship Id="rId5" Type="http://schemas.openxmlformats.org/officeDocument/2006/relationships/image" Target="../media/image127.jpeg"/><Relationship Id="rId10" Type="http://schemas.openxmlformats.org/officeDocument/2006/relationships/image" Target="../media/image131.jpeg"/><Relationship Id="rId4" Type="http://schemas.openxmlformats.org/officeDocument/2006/relationships/image" Target="../media/image126.jpeg"/><Relationship Id="rId9" Type="http://schemas.openxmlformats.org/officeDocument/2006/relationships/image" Target="../media/image130.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8" Type="http://schemas.openxmlformats.org/officeDocument/2006/relationships/image" Target="../media/image137.jpeg"/><Relationship Id="rId3" Type="http://schemas.openxmlformats.org/officeDocument/2006/relationships/image" Target="../media/image132.png"/><Relationship Id="rId7" Type="http://schemas.openxmlformats.org/officeDocument/2006/relationships/image" Target="../media/image136.jpeg"/><Relationship Id="rId2" Type="http://schemas.openxmlformats.org/officeDocument/2006/relationships/notesSlide" Target="../notesSlides/notesSlide44.xml"/><Relationship Id="rId1" Type="http://schemas.openxmlformats.org/officeDocument/2006/relationships/slideLayout" Target="../slideLayouts/slideLayout4.xml"/><Relationship Id="rId6" Type="http://schemas.openxmlformats.org/officeDocument/2006/relationships/image" Target="../media/image135.jpeg"/><Relationship Id="rId5" Type="http://schemas.openxmlformats.org/officeDocument/2006/relationships/image" Target="../media/image134.png"/><Relationship Id="rId4" Type="http://schemas.openxmlformats.org/officeDocument/2006/relationships/image" Target="../media/image133.pn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138.png"/><Relationship Id="rId4" Type="http://schemas.openxmlformats.org/officeDocument/2006/relationships/notesSlide" Target="../notesSlides/notesSlide45.xml"/></Relationships>
</file>

<file path=ppt/slides/_rels/slide5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7"/>
          <p:cNvSpPr/>
          <p:nvPr/>
        </p:nvSpPr>
        <p:spPr>
          <a:xfrm>
            <a:off x="6536741" y="0"/>
            <a:ext cx="5655261" cy="5684069"/>
          </a:xfrm>
          <a:custGeom>
            <a:avLst/>
            <a:gdLst/>
            <a:ahLst/>
            <a:cxnLst/>
            <a:rect l="l" t="t" r="r" b="b"/>
            <a:pathLst>
              <a:path w="5691773" h="10650536">
                <a:moveTo>
                  <a:pt x="0" y="0"/>
                </a:moveTo>
                <a:lnTo>
                  <a:pt x="5691773" y="0"/>
                </a:lnTo>
                <a:lnTo>
                  <a:pt x="5691773" y="10650536"/>
                </a:lnTo>
                <a:lnTo>
                  <a:pt x="0" y="10650536"/>
                </a:lnTo>
                <a:lnTo>
                  <a:pt x="0" y="0"/>
                </a:lnTo>
                <a:close/>
              </a:path>
            </a:pathLst>
          </a:custGeom>
          <a:blipFill>
            <a:blip r:embed="rId2"/>
            <a:stretch>
              <a:fillRect l="-29916" r="-151469"/>
            </a:stretch>
          </a:blipFill>
        </p:spPr>
        <p:txBody>
          <a:bodyPr/>
          <a:lstStyle/>
          <a:p>
            <a:endParaRPr lang="en-US" sz="800"/>
          </a:p>
        </p:txBody>
      </p:sp>
      <p:sp>
        <p:nvSpPr>
          <p:cNvPr id="16" name="AutoShape 2">
            <a:extLst>
              <a:ext uri="{FF2B5EF4-FFF2-40B4-BE49-F238E27FC236}">
                <a16:creationId xmlns:a16="http://schemas.microsoft.com/office/drawing/2014/main" id="{BBD2804D-B3F2-3C46-B56C-464B2FED1622}"/>
              </a:ext>
            </a:extLst>
          </p:cNvPr>
          <p:cNvSpPr/>
          <p:nvPr/>
        </p:nvSpPr>
        <p:spPr>
          <a:xfrm flipH="1">
            <a:off x="6447788" y="-25400"/>
            <a:ext cx="59302" cy="6858000"/>
          </a:xfrm>
          <a:prstGeom prst="rect">
            <a:avLst/>
          </a:prstGeom>
          <a:solidFill>
            <a:srgbClr val="111B1E">
              <a:alpha val="29804"/>
            </a:srgbClr>
          </a:solidFill>
        </p:spPr>
        <p:txBody>
          <a:bodyPr/>
          <a:lstStyle/>
          <a:p>
            <a:endParaRPr lang="en-US" sz="800"/>
          </a:p>
        </p:txBody>
      </p:sp>
      <p:sp>
        <p:nvSpPr>
          <p:cNvPr id="11" name="Text Placeholder 10">
            <a:extLst>
              <a:ext uri="{FF2B5EF4-FFF2-40B4-BE49-F238E27FC236}">
                <a16:creationId xmlns:a16="http://schemas.microsoft.com/office/drawing/2014/main" id="{AC4C23B4-EF20-7A9D-8A87-B12439F30486}"/>
              </a:ext>
            </a:extLst>
          </p:cNvPr>
          <p:cNvSpPr>
            <a:spLocks noGrp="1"/>
          </p:cNvSpPr>
          <p:nvPr>
            <p:ph type="body" sz="quarter" idx="10"/>
          </p:nvPr>
        </p:nvSpPr>
        <p:spPr/>
        <p:txBody>
          <a:bodyPr/>
          <a:lstStyle/>
          <a:p>
            <a:r>
              <a:rPr lang="en-US" dirty="0">
                <a:latin typeface="Arial" panose="020B0604020202020204" pitchFamily="34" charset="0"/>
                <a:cs typeface="Arial" panose="020B0604020202020204" pitchFamily="34" charset="0"/>
              </a:rPr>
              <a:t>Microsoft Teams:</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Teams Phone</a:t>
            </a:r>
          </a:p>
        </p:txBody>
      </p:sp>
      <p:sp>
        <p:nvSpPr>
          <p:cNvPr id="12" name="Text Placeholder 11">
            <a:extLst>
              <a:ext uri="{FF2B5EF4-FFF2-40B4-BE49-F238E27FC236}">
                <a16:creationId xmlns:a16="http://schemas.microsoft.com/office/drawing/2014/main" id="{6D0FCAE3-BAC9-4997-1B4A-4EB01387D137}"/>
              </a:ext>
            </a:extLst>
          </p:cNvPr>
          <p:cNvSpPr>
            <a:spLocks noGrp="1"/>
          </p:cNvSpPr>
          <p:nvPr>
            <p:ph type="body" sz="quarter" idx="11"/>
          </p:nvPr>
        </p:nvSpPr>
        <p:spPr/>
        <p:txBody>
          <a:bodyPr/>
          <a:lstStyle/>
          <a:p>
            <a:r>
              <a:rPr lang="en-US" dirty="0">
                <a:latin typeface="Arial" panose="020B0604020202020204" pitchFamily="34" charset="0"/>
                <a:cs typeface="Arial" panose="020B0604020202020204" pitchFamily="34" charset="0"/>
              </a:rPr>
              <a:t>Modern Calling for the Modern Workplace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850857-AF20-B609-FFC9-AE722479F718}"/>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2CF40DD9-D6C1-2A2A-17E9-499B5D814CAA}"/>
              </a:ext>
            </a:extLst>
          </p:cNvPr>
          <p:cNvSpPr>
            <a:spLocks noGrp="1"/>
          </p:cNvSpPr>
          <p:nvPr>
            <p:ph type="title"/>
          </p:nvPr>
        </p:nvSpPr>
        <p:spPr/>
        <p:txBody>
          <a:bodyPr anchor="b">
            <a:normAutofit/>
          </a:bodyPr>
          <a:lstStyle/>
          <a:p>
            <a:r>
              <a:rPr lang="en-US" sz="3600" dirty="0"/>
              <a:t>Voicemail </a:t>
            </a:r>
            <a:r>
              <a:rPr lang="en-US" dirty="0"/>
              <a:t>Configuration</a:t>
            </a:r>
            <a:endParaRPr lang="en-US" sz="3600" dirty="0"/>
          </a:p>
        </p:txBody>
      </p:sp>
      <p:sp>
        <p:nvSpPr>
          <p:cNvPr id="33" name="Text Placeholder 32">
            <a:extLst>
              <a:ext uri="{FF2B5EF4-FFF2-40B4-BE49-F238E27FC236}">
                <a16:creationId xmlns:a16="http://schemas.microsoft.com/office/drawing/2014/main" id="{81E87C5A-F2F8-C273-D1C1-0ACD28013C3A}"/>
              </a:ext>
            </a:extLst>
          </p:cNvPr>
          <p:cNvSpPr>
            <a:spLocks noGrp="1"/>
          </p:cNvSpPr>
          <p:nvPr>
            <p:ph type="body" sz="quarter" idx="10"/>
          </p:nvPr>
        </p:nvSpPr>
        <p:spPr>
          <a:xfrm>
            <a:off x="304800" y="1092202"/>
            <a:ext cx="11531600" cy="379432"/>
          </a:xfrm>
        </p:spPr>
        <p:txBody>
          <a:bodyPr>
            <a:normAutofit/>
          </a:bodyPr>
          <a:lstStyle/>
          <a:p>
            <a:pPr marL="0" indent="0">
              <a:buNone/>
            </a:pPr>
            <a:r>
              <a:rPr lang="en-US" sz="1600" dirty="0">
                <a:cs typeface="Segoe UI" panose="020B0502040204020203" pitchFamily="34" charset="0"/>
              </a:rPr>
              <a:t>Configure your voicemail settings in Settings and more </a:t>
            </a:r>
            <a:r>
              <a:rPr lang="en-US" sz="1600" dirty="0">
                <a:cs typeface="Segoe UI" panose="020B0502040204020203" pitchFamily="34" charset="0"/>
                <a:sym typeface="Wingdings" panose="05000000000000000000" pitchFamily="2" charset="2"/>
              </a:rPr>
              <a:t> </a:t>
            </a:r>
            <a:r>
              <a:rPr lang="en-US" sz="1600" dirty="0">
                <a:cs typeface="Segoe UI" panose="020B0502040204020203" pitchFamily="34" charset="0"/>
              </a:rPr>
              <a:t>Settings </a:t>
            </a:r>
            <a:r>
              <a:rPr lang="en-US" sz="1600" dirty="0">
                <a:cs typeface="Segoe UI" panose="020B0502040204020203" pitchFamily="34" charset="0"/>
                <a:sym typeface="Wingdings" panose="05000000000000000000" pitchFamily="2" charset="2"/>
              </a:rPr>
              <a:t></a:t>
            </a:r>
            <a:r>
              <a:rPr lang="en-US" sz="1600" dirty="0">
                <a:cs typeface="Segoe UI" panose="020B0502040204020203" pitchFamily="34" charset="0"/>
              </a:rPr>
              <a:t> Calls.</a:t>
            </a:r>
          </a:p>
        </p:txBody>
      </p:sp>
      <p:sp>
        <p:nvSpPr>
          <p:cNvPr id="5" name="Content Placeholder 1">
            <a:extLst>
              <a:ext uri="{FF2B5EF4-FFF2-40B4-BE49-F238E27FC236}">
                <a16:creationId xmlns:a16="http://schemas.microsoft.com/office/drawing/2014/main" id="{4B3413AD-FEB8-2A35-D4EB-42AC43A0F21F}"/>
              </a:ext>
            </a:extLst>
          </p:cNvPr>
          <p:cNvSpPr txBox="1">
            <a:spLocks/>
          </p:cNvSpPr>
          <p:nvPr/>
        </p:nvSpPr>
        <p:spPr>
          <a:xfrm>
            <a:off x="4800600" y="1684223"/>
            <a:ext cx="6858000" cy="33623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en-US" sz="1600" b="1" dirty="0">
                <a:latin typeface="+mn-lt"/>
                <a:cs typeface="Segoe UI" panose="020B0502040204020203" pitchFamily="34" charset="0"/>
              </a:rPr>
              <a:t>Record a custom greeting: </a:t>
            </a:r>
            <a:r>
              <a:rPr lang="en-US" sz="1600" dirty="0">
                <a:latin typeface="+mn-lt"/>
                <a:cs typeface="Segoe UI" panose="020B0502040204020203" pitchFamily="34" charset="0"/>
              </a:rPr>
              <a:t>Allows you to record your own voice to play when callers reach your voicemail.</a:t>
            </a:r>
          </a:p>
          <a:p>
            <a:pPr>
              <a:spcBef>
                <a:spcPts val="0"/>
              </a:spcBef>
              <a:spcAft>
                <a:spcPts val="600"/>
              </a:spcAft>
            </a:pPr>
            <a:r>
              <a:rPr lang="en-US" sz="1600" b="1" dirty="0">
                <a:latin typeface="+mn-lt"/>
                <a:cs typeface="Segoe UI" panose="020B0502040204020203" pitchFamily="34" charset="0"/>
              </a:rPr>
              <a:t>Choose a language for your default greeting: </a:t>
            </a:r>
            <a:r>
              <a:rPr lang="en-US" sz="1600" dirty="0">
                <a:latin typeface="+mn-lt"/>
                <a:cs typeface="Segoe UI" panose="020B0502040204020203" pitchFamily="34" charset="0"/>
              </a:rPr>
              <a:t>If you do not create any voicemail settings, an automated message will play in the language you select.</a:t>
            </a:r>
          </a:p>
        </p:txBody>
      </p:sp>
      <p:pic>
        <p:nvPicPr>
          <p:cNvPr id="2" name="Picture 1">
            <a:extLst>
              <a:ext uri="{FF2B5EF4-FFF2-40B4-BE49-F238E27FC236}">
                <a16:creationId xmlns:a16="http://schemas.microsoft.com/office/drawing/2014/main" id="{8B6B64BA-28D6-1D47-CC27-B346765F250D}"/>
              </a:ext>
            </a:extLst>
          </p:cNvPr>
          <p:cNvPicPr>
            <a:picLocks noChangeAspect="1"/>
          </p:cNvPicPr>
          <p:nvPr/>
        </p:nvPicPr>
        <p:blipFill>
          <a:blip r:embed="rId3"/>
          <a:srcRect/>
          <a:stretch/>
        </p:blipFill>
        <p:spPr>
          <a:xfrm>
            <a:off x="533400" y="1590169"/>
            <a:ext cx="4104614" cy="2929020"/>
          </a:xfrm>
          <a:prstGeom prst="rect">
            <a:avLst/>
          </a:prstGeom>
          <a:ln>
            <a:solidFill>
              <a:schemeClr val="accent1"/>
            </a:solidFill>
          </a:ln>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CBBBD603-EBEC-8FE5-749B-83C775700293}"/>
              </a:ext>
            </a:extLst>
          </p:cNvPr>
          <p:cNvPicPr>
            <a:picLocks noChangeAspect="1"/>
          </p:cNvPicPr>
          <p:nvPr/>
        </p:nvPicPr>
        <p:blipFill>
          <a:blip r:embed="rId4"/>
          <a:stretch>
            <a:fillRect/>
          </a:stretch>
        </p:blipFill>
        <p:spPr>
          <a:xfrm>
            <a:off x="533400" y="4805541"/>
            <a:ext cx="3946747" cy="1510772"/>
          </a:xfrm>
          <a:prstGeom prst="rect">
            <a:avLst/>
          </a:prstGeom>
          <a:ln>
            <a:solidFill>
              <a:schemeClr val="accent1"/>
            </a:solidFill>
          </a:ln>
          <a:effectLst>
            <a:outerShdw blurRad="50800" dist="38100" dir="2700000" algn="tl" rotWithShape="0">
              <a:prstClr val="black">
                <a:alpha val="40000"/>
              </a:prstClr>
            </a:outerShdw>
          </a:effectLst>
        </p:spPr>
      </p:pic>
      <p:sp>
        <p:nvSpPr>
          <p:cNvPr id="4" name="TextBox 3">
            <a:extLst>
              <a:ext uri="{FF2B5EF4-FFF2-40B4-BE49-F238E27FC236}">
                <a16:creationId xmlns:a16="http://schemas.microsoft.com/office/drawing/2014/main" id="{E2A7A5AC-5C9D-A344-C488-3DDFD89459AB}"/>
              </a:ext>
            </a:extLst>
          </p:cNvPr>
          <p:cNvSpPr txBox="1"/>
          <p:nvPr/>
        </p:nvSpPr>
        <p:spPr>
          <a:xfrm>
            <a:off x="4800600" y="3026104"/>
            <a:ext cx="3737965" cy="1077218"/>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z="1600" b="1" dirty="0">
                <a:latin typeface="+mj-lt"/>
                <a:cs typeface="Segoe UI" panose="020B0502040204020203" pitchFamily="34" charset="0"/>
              </a:rPr>
              <a:t>Choose what happens when the call is redirected to voicemail: </a:t>
            </a:r>
            <a:r>
              <a:rPr lang="en-US" sz="1600" dirty="0">
                <a:latin typeface="+mj-lt"/>
                <a:cs typeface="Segoe UI" panose="020B0502040204020203" pitchFamily="34" charset="0"/>
              </a:rPr>
              <a:t>Designate the caller’s experience when reaching your voicemail.</a:t>
            </a:r>
          </a:p>
        </p:txBody>
      </p:sp>
      <p:sp>
        <p:nvSpPr>
          <p:cNvPr id="8" name="TextBox 7">
            <a:extLst>
              <a:ext uri="{FF2B5EF4-FFF2-40B4-BE49-F238E27FC236}">
                <a16:creationId xmlns:a16="http://schemas.microsoft.com/office/drawing/2014/main" id="{1C56EB84-84D5-FCCB-D20C-F5A20575645C}"/>
              </a:ext>
            </a:extLst>
          </p:cNvPr>
          <p:cNvSpPr txBox="1"/>
          <p:nvPr/>
        </p:nvSpPr>
        <p:spPr>
          <a:xfrm>
            <a:off x="4800600" y="4492683"/>
            <a:ext cx="6858000" cy="1931298"/>
          </a:xfrm>
          <a:prstGeom prst="rect">
            <a:avLst/>
          </a:prstGeom>
          <a:noFill/>
        </p:spPr>
        <p:txBody>
          <a:bodyPr wrap="square" rtlCol="0">
            <a:spAutoFit/>
          </a:bodyPr>
          <a:lstStyle/>
          <a:p>
            <a:pPr marL="285750" indent="-285750">
              <a:spcAft>
                <a:spcPts val="900"/>
              </a:spcAft>
              <a:buFont typeface="Arial" panose="020B0604020202020204" pitchFamily="34" charset="0"/>
              <a:buChar char="•"/>
            </a:pPr>
            <a:r>
              <a:rPr lang="en-US" sz="1600" b="1" dirty="0">
                <a:latin typeface="+mj-lt"/>
                <a:cs typeface="Segoe UI" panose="020B0502040204020203" pitchFamily="34" charset="0"/>
              </a:rPr>
              <a:t>Set up text-to-speech customized greeting option: </a:t>
            </a:r>
            <a:r>
              <a:rPr lang="en-US" sz="1600" dirty="0">
                <a:latin typeface="+mj-lt"/>
                <a:cs typeface="Segoe UI" panose="020B0502040204020203" pitchFamily="34" charset="0"/>
              </a:rPr>
              <a:t>Indicate what the automated message should read instead of the standard message.</a:t>
            </a:r>
          </a:p>
          <a:p>
            <a:pPr marL="285750" indent="-285750">
              <a:spcAft>
                <a:spcPts val="600"/>
              </a:spcAft>
              <a:buFont typeface="Arial" panose="020B0604020202020204" pitchFamily="34" charset="0"/>
              <a:buChar char="•"/>
            </a:pPr>
            <a:r>
              <a:rPr lang="en-US" sz="1600" b="1" dirty="0">
                <a:latin typeface="+mj-lt"/>
                <a:cs typeface="Segoe UI" panose="020B0502040204020203" pitchFamily="34" charset="0"/>
              </a:rPr>
              <a:t>Manage out-of-office email:</a:t>
            </a:r>
            <a:r>
              <a:rPr lang="en-US" sz="1600" dirty="0">
                <a:latin typeface="+mj-lt"/>
                <a:cs typeface="Segoe UI" panose="020B0502040204020203" pitchFamily="34" charset="0"/>
              </a:rPr>
              <a:t> Indicate what the automated message should read instead of the standard message when you are out of the office as well as when the out-of-office text-to-speech should be read instead of your standard voicemail greeting.</a:t>
            </a:r>
          </a:p>
        </p:txBody>
      </p:sp>
      <p:pic>
        <p:nvPicPr>
          <p:cNvPr id="9" name="Picture 8">
            <a:extLst>
              <a:ext uri="{FF2B5EF4-FFF2-40B4-BE49-F238E27FC236}">
                <a16:creationId xmlns:a16="http://schemas.microsoft.com/office/drawing/2014/main" id="{E2BAB9B3-18B6-05DC-ED7D-EBE49262F90B}"/>
              </a:ext>
            </a:extLst>
          </p:cNvPr>
          <p:cNvPicPr>
            <a:picLocks noChangeAspect="1"/>
          </p:cNvPicPr>
          <p:nvPr/>
        </p:nvPicPr>
        <p:blipFill>
          <a:blip r:embed="rId5"/>
          <a:stretch>
            <a:fillRect/>
          </a:stretch>
        </p:blipFill>
        <p:spPr>
          <a:xfrm>
            <a:off x="8813848" y="3017352"/>
            <a:ext cx="2797640" cy="1230962"/>
          </a:xfrm>
          <a:prstGeom prst="rect">
            <a:avLst/>
          </a:prstGeom>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712964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BE6BFD-E35A-35BC-AFA6-5F43FD608996}"/>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4B283F9B-D292-637D-4155-DEEF7F323B0F}"/>
              </a:ext>
            </a:extLst>
          </p:cNvPr>
          <p:cNvSpPr>
            <a:spLocks noGrp="1"/>
          </p:cNvSpPr>
          <p:nvPr>
            <p:ph type="title"/>
          </p:nvPr>
        </p:nvSpPr>
        <p:spPr/>
        <p:txBody>
          <a:bodyPr anchor="b">
            <a:normAutofit/>
          </a:bodyPr>
          <a:lstStyle/>
          <a:p>
            <a:r>
              <a:rPr lang="en-US" sz="3600" dirty="0"/>
              <a:t>Location Services in Teams</a:t>
            </a:r>
          </a:p>
        </p:txBody>
      </p:sp>
      <p:sp>
        <p:nvSpPr>
          <p:cNvPr id="33" name="Text Placeholder 32">
            <a:extLst>
              <a:ext uri="{FF2B5EF4-FFF2-40B4-BE49-F238E27FC236}">
                <a16:creationId xmlns:a16="http://schemas.microsoft.com/office/drawing/2014/main" id="{8AF85313-F89F-1A98-3410-BAE54F1DC849}"/>
              </a:ext>
            </a:extLst>
          </p:cNvPr>
          <p:cNvSpPr>
            <a:spLocks noGrp="1"/>
          </p:cNvSpPr>
          <p:nvPr>
            <p:ph type="body" sz="quarter" idx="10"/>
          </p:nvPr>
        </p:nvSpPr>
        <p:spPr>
          <a:xfrm>
            <a:off x="304800" y="1092201"/>
            <a:ext cx="11531600" cy="728635"/>
          </a:xfrm>
        </p:spPr>
        <p:txBody>
          <a:bodyPr>
            <a:normAutofit/>
          </a:bodyPr>
          <a:lstStyle/>
          <a:p>
            <a:pPr marL="0" indent="0">
              <a:buNone/>
            </a:pPr>
            <a:r>
              <a:rPr lang="en-US" sz="1600" dirty="0">
                <a:latin typeface="+mn-lt"/>
                <a:cs typeface="Segoe UI" panose="020B0502040204020203" pitchFamily="34" charset="0"/>
              </a:rPr>
              <a:t>To support secure, remote work Microsoft has a location feature in Teams. Adding or confirming your location in Teams is designed to get the fastest emergency response when you dial 911 while working remotely. </a:t>
            </a:r>
          </a:p>
        </p:txBody>
      </p:sp>
      <p:sp>
        <p:nvSpPr>
          <p:cNvPr id="7" name="Content Placeholder 1">
            <a:extLst>
              <a:ext uri="{FF2B5EF4-FFF2-40B4-BE49-F238E27FC236}">
                <a16:creationId xmlns:a16="http://schemas.microsoft.com/office/drawing/2014/main" id="{282A6C1F-A0DF-F8FB-8EDB-94970328386F}"/>
              </a:ext>
            </a:extLst>
          </p:cNvPr>
          <p:cNvSpPr txBox="1">
            <a:spLocks/>
          </p:cNvSpPr>
          <p:nvPr/>
        </p:nvSpPr>
        <p:spPr>
          <a:xfrm>
            <a:off x="285750" y="1820836"/>
            <a:ext cx="5112812" cy="33623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0"/>
              </a:spcBef>
              <a:spcAft>
                <a:spcPts val="600"/>
              </a:spcAft>
              <a:buFont typeface="+mj-lt"/>
              <a:buAutoNum type="arabicPeriod"/>
            </a:pPr>
            <a:r>
              <a:rPr lang="en-US" sz="1600" dirty="0">
                <a:latin typeface="+mj-lt"/>
                <a:cs typeface="Segoe UI" panose="020B0502040204020203" pitchFamily="34" charset="0"/>
              </a:rPr>
              <a:t>In the bottom-left corner of the Calls menu, you will see the option to indicate your location. This may be prefilled with an address, it may say Location not detected, or it may be missing completely:</a:t>
            </a:r>
          </a:p>
          <a:p>
            <a:pPr marL="342900" indent="-342900">
              <a:spcBef>
                <a:spcPts val="0"/>
              </a:spcBef>
              <a:spcAft>
                <a:spcPts val="600"/>
              </a:spcAft>
              <a:buFont typeface="+mj-lt"/>
              <a:buAutoNum type="arabicPeriod"/>
            </a:pPr>
            <a:endParaRPr lang="en-US" sz="1600" dirty="0">
              <a:latin typeface="+mj-lt"/>
              <a:cs typeface="Segoe UI" panose="020B0502040204020203" pitchFamily="34" charset="0"/>
            </a:endParaRPr>
          </a:p>
        </p:txBody>
      </p:sp>
      <p:sp>
        <p:nvSpPr>
          <p:cNvPr id="10" name="Content Placeholder 1">
            <a:extLst>
              <a:ext uri="{FF2B5EF4-FFF2-40B4-BE49-F238E27FC236}">
                <a16:creationId xmlns:a16="http://schemas.microsoft.com/office/drawing/2014/main" id="{41D47BB2-A4EB-E5EE-446C-B7D5CF9D787B}"/>
              </a:ext>
            </a:extLst>
          </p:cNvPr>
          <p:cNvSpPr txBox="1">
            <a:spLocks/>
          </p:cNvSpPr>
          <p:nvPr/>
        </p:nvSpPr>
        <p:spPr>
          <a:xfrm>
            <a:off x="6038189" y="1820836"/>
            <a:ext cx="5553587" cy="33623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0"/>
              </a:spcBef>
              <a:spcAft>
                <a:spcPts val="600"/>
              </a:spcAft>
              <a:buFont typeface="+mj-lt"/>
              <a:buAutoNum type="arabicPeriod" startAt="2"/>
            </a:pPr>
            <a:r>
              <a:rPr lang="en-US" sz="1600" dirty="0">
                <a:latin typeface="+mj-lt"/>
                <a:cs typeface="Segoe UI" panose="020B0502040204020203" pitchFamily="34" charset="0"/>
              </a:rPr>
              <a:t>Click the drop-down next to the location option (showing an address or “location not detected”) and select </a:t>
            </a:r>
            <a:r>
              <a:rPr lang="en-US" sz="1600" b="1" dirty="0">
                <a:latin typeface="+mj-lt"/>
                <a:cs typeface="Segoe UI" panose="020B0502040204020203" pitchFamily="34" charset="0"/>
              </a:rPr>
              <a:t>edit</a:t>
            </a:r>
            <a:r>
              <a:rPr lang="en-US" sz="1600" dirty="0">
                <a:latin typeface="+mj-lt"/>
                <a:cs typeface="Segoe UI" panose="020B0502040204020203" pitchFamily="34" charset="0"/>
              </a:rPr>
              <a:t> or </a:t>
            </a:r>
            <a:r>
              <a:rPr lang="en-US" sz="1600" b="1" dirty="0">
                <a:latin typeface="+mj-lt"/>
                <a:cs typeface="Segoe UI" panose="020B0502040204020203" pitchFamily="34" charset="0"/>
              </a:rPr>
              <a:t>add</a:t>
            </a:r>
            <a:r>
              <a:rPr lang="en-US" sz="1600" dirty="0">
                <a:latin typeface="+mj-lt"/>
                <a:cs typeface="Segoe UI" panose="020B0502040204020203" pitchFamily="34" charset="0"/>
              </a:rPr>
              <a:t> to manually confirm address (do this even if address is correct). </a:t>
            </a:r>
          </a:p>
          <a:p>
            <a:pPr marL="342900" indent="-342900">
              <a:spcBef>
                <a:spcPts val="0"/>
              </a:spcBef>
              <a:spcAft>
                <a:spcPts val="600"/>
              </a:spcAft>
              <a:buFont typeface="+mj-lt"/>
              <a:buAutoNum type="arabicPeriod" startAt="2"/>
            </a:pPr>
            <a:endParaRPr lang="en-US" sz="1600" dirty="0">
              <a:latin typeface="+mj-lt"/>
              <a:cs typeface="Segoe UI" panose="020B0502040204020203" pitchFamily="34" charset="0"/>
            </a:endParaRPr>
          </a:p>
        </p:txBody>
      </p:sp>
      <p:grpSp>
        <p:nvGrpSpPr>
          <p:cNvPr id="11" name="Group 10" descr="A photo of the bottom left area of your Teams Calls window. The selection shows a location option where an address may show. There is a green callout box around the address.">
            <a:extLst>
              <a:ext uri="{FF2B5EF4-FFF2-40B4-BE49-F238E27FC236}">
                <a16:creationId xmlns:a16="http://schemas.microsoft.com/office/drawing/2014/main" id="{1893FFFF-3C95-466B-D022-96EEF430D667}"/>
              </a:ext>
            </a:extLst>
          </p:cNvPr>
          <p:cNvGrpSpPr/>
          <p:nvPr/>
        </p:nvGrpSpPr>
        <p:grpSpPr>
          <a:xfrm>
            <a:off x="609600" y="3200400"/>
            <a:ext cx="2212920" cy="1512789"/>
            <a:chOff x="818493" y="3145947"/>
            <a:chExt cx="2212920" cy="1512789"/>
          </a:xfrm>
          <a:effectLst/>
        </p:grpSpPr>
        <p:sp>
          <p:nvSpPr>
            <p:cNvPr id="12" name="TextBox 11">
              <a:extLst>
                <a:ext uri="{FF2B5EF4-FFF2-40B4-BE49-F238E27FC236}">
                  <a16:creationId xmlns:a16="http://schemas.microsoft.com/office/drawing/2014/main" id="{010A71C8-BCBC-DF6B-5664-54896B8417C8}"/>
                </a:ext>
              </a:extLst>
            </p:cNvPr>
            <p:cNvSpPr txBox="1"/>
            <p:nvPr/>
          </p:nvSpPr>
          <p:spPr>
            <a:xfrm>
              <a:off x="818493" y="3145947"/>
              <a:ext cx="2143347" cy="307777"/>
            </a:xfrm>
            <a:prstGeom prst="rect">
              <a:avLst/>
            </a:prstGeom>
            <a:noFill/>
          </p:spPr>
          <p:txBody>
            <a:bodyPr wrap="square">
              <a:spAutoFit/>
            </a:bodyPr>
            <a:lstStyle/>
            <a:p>
              <a:r>
                <a:rPr lang="en-US" sz="1400" b="1" dirty="0">
                  <a:solidFill>
                    <a:srgbClr val="000000"/>
                  </a:solidFill>
                  <a:latin typeface="+mj-lt"/>
                  <a:cs typeface="Segoe UI" panose="020B0502040204020203" pitchFamily="34" charset="0"/>
                </a:rPr>
                <a:t>A</a:t>
              </a:r>
              <a:r>
                <a:rPr lang="en-US" sz="1400" b="1" i="0" dirty="0">
                  <a:solidFill>
                    <a:srgbClr val="000000"/>
                  </a:solidFill>
                  <a:effectLst/>
                  <a:latin typeface="+mj-lt"/>
                  <a:cs typeface="Segoe UI" panose="020B0502040204020203" pitchFamily="34" charset="0"/>
                </a:rPr>
                <a:t>n address</a:t>
              </a:r>
            </a:p>
          </p:txBody>
        </p:sp>
        <p:grpSp>
          <p:nvGrpSpPr>
            <p:cNvPr id="13" name="Group 12">
              <a:extLst>
                <a:ext uri="{FF2B5EF4-FFF2-40B4-BE49-F238E27FC236}">
                  <a16:creationId xmlns:a16="http://schemas.microsoft.com/office/drawing/2014/main" id="{4CEE853E-82FC-8C01-A0EC-1145069A211F}"/>
                </a:ext>
              </a:extLst>
            </p:cNvPr>
            <p:cNvGrpSpPr/>
            <p:nvPr/>
          </p:nvGrpSpPr>
          <p:grpSpPr>
            <a:xfrm>
              <a:off x="888066" y="3487069"/>
              <a:ext cx="2143347" cy="1171667"/>
              <a:chOff x="5230869" y="3616476"/>
              <a:chExt cx="2143347" cy="1171667"/>
            </a:xfrm>
          </p:grpSpPr>
          <p:pic>
            <p:nvPicPr>
              <p:cNvPr id="14" name="Picture 13">
                <a:extLst>
                  <a:ext uri="{FF2B5EF4-FFF2-40B4-BE49-F238E27FC236}">
                    <a16:creationId xmlns:a16="http://schemas.microsoft.com/office/drawing/2014/main" id="{CBD1C705-0BF4-5861-A3AE-DC7650EEBDA6}"/>
                  </a:ext>
                </a:extLst>
              </p:cNvPr>
              <p:cNvPicPr>
                <a:picLocks noChangeAspect="1"/>
              </p:cNvPicPr>
              <p:nvPr/>
            </p:nvPicPr>
            <p:blipFill rotWithShape="1">
              <a:blip r:embed="rId3"/>
              <a:srcRect r="6465"/>
              <a:stretch/>
            </p:blipFill>
            <p:spPr>
              <a:xfrm>
                <a:off x="5230869" y="3618592"/>
                <a:ext cx="2143347" cy="1169551"/>
              </a:xfrm>
              <a:prstGeom prst="rect">
                <a:avLst/>
              </a:prstGeom>
              <a:ln>
                <a:solidFill>
                  <a:schemeClr val="tx1"/>
                </a:solidFill>
              </a:ln>
              <a:effectLst>
                <a:outerShdw blurRad="50800" dist="38100" dir="2700000" algn="tl" rotWithShape="0">
                  <a:prstClr val="black">
                    <a:alpha val="40000"/>
                  </a:prstClr>
                </a:outerShdw>
              </a:effectLst>
            </p:spPr>
          </p:pic>
          <p:sp>
            <p:nvSpPr>
              <p:cNvPr id="15" name="Rectangle 14">
                <a:extLst>
                  <a:ext uri="{FF2B5EF4-FFF2-40B4-BE49-F238E27FC236}">
                    <a16:creationId xmlns:a16="http://schemas.microsoft.com/office/drawing/2014/main" id="{1761E4B1-D71C-C91D-ACDF-218D0E7E49C3}"/>
                  </a:ext>
                </a:extLst>
              </p:cNvPr>
              <p:cNvSpPr/>
              <p:nvPr/>
            </p:nvSpPr>
            <p:spPr>
              <a:xfrm>
                <a:off x="5230869" y="3616476"/>
                <a:ext cx="2143347" cy="32738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latin typeface="+mj-lt"/>
                  <a:cs typeface="Segoe UI" panose="020B0502040204020203" pitchFamily="34" charset="0"/>
                </a:endParaRPr>
              </a:p>
            </p:txBody>
          </p:sp>
        </p:grpSp>
      </p:grpSp>
      <p:grpSp>
        <p:nvGrpSpPr>
          <p:cNvPr id="16" name="Group 15" descr="A photo of the bottom left area of your Teams Calls window. The selection shows a location option where it may say, &quot;location not detected.&quot; There is a green callout box around this area.">
            <a:extLst>
              <a:ext uri="{FF2B5EF4-FFF2-40B4-BE49-F238E27FC236}">
                <a16:creationId xmlns:a16="http://schemas.microsoft.com/office/drawing/2014/main" id="{336D913D-D40A-160C-CABF-F8D34902A0E8}"/>
              </a:ext>
            </a:extLst>
          </p:cNvPr>
          <p:cNvGrpSpPr/>
          <p:nvPr/>
        </p:nvGrpSpPr>
        <p:grpSpPr>
          <a:xfrm>
            <a:off x="3092633" y="3205639"/>
            <a:ext cx="2319647" cy="1507550"/>
            <a:chOff x="3197231" y="3152400"/>
            <a:chExt cx="2319647" cy="1507550"/>
          </a:xfrm>
          <a:effectLst/>
        </p:grpSpPr>
        <p:sp>
          <p:nvSpPr>
            <p:cNvPr id="17" name="TextBox 16">
              <a:extLst>
                <a:ext uri="{FF2B5EF4-FFF2-40B4-BE49-F238E27FC236}">
                  <a16:creationId xmlns:a16="http://schemas.microsoft.com/office/drawing/2014/main" id="{50991DEA-EFE0-E19C-8EB2-6863ACA35EF6}"/>
                </a:ext>
              </a:extLst>
            </p:cNvPr>
            <p:cNvSpPr txBox="1"/>
            <p:nvPr/>
          </p:nvSpPr>
          <p:spPr>
            <a:xfrm>
              <a:off x="3197231" y="3152400"/>
              <a:ext cx="2319647" cy="307777"/>
            </a:xfrm>
            <a:prstGeom prst="rect">
              <a:avLst/>
            </a:prstGeom>
            <a:noFill/>
          </p:spPr>
          <p:txBody>
            <a:bodyPr wrap="square">
              <a:spAutoFit/>
            </a:bodyPr>
            <a:lstStyle/>
            <a:p>
              <a:r>
                <a:rPr lang="en-US" sz="1400" b="1">
                  <a:solidFill>
                    <a:srgbClr val="000000"/>
                  </a:solidFill>
                  <a:latin typeface="+mj-lt"/>
                  <a:cs typeface="Segoe UI" panose="020B0502040204020203" pitchFamily="34" charset="0"/>
                </a:rPr>
                <a:t>L</a:t>
              </a:r>
              <a:r>
                <a:rPr lang="en-US" sz="1400" b="1" i="0">
                  <a:solidFill>
                    <a:srgbClr val="000000"/>
                  </a:solidFill>
                  <a:effectLst/>
                  <a:latin typeface="+mj-lt"/>
                  <a:cs typeface="Segoe UI" panose="020B0502040204020203" pitchFamily="34" charset="0"/>
                </a:rPr>
                <a:t>ocation not detected</a:t>
              </a:r>
            </a:p>
          </p:txBody>
        </p:sp>
        <p:grpSp>
          <p:nvGrpSpPr>
            <p:cNvPr id="18" name="Group 17">
              <a:extLst>
                <a:ext uri="{FF2B5EF4-FFF2-40B4-BE49-F238E27FC236}">
                  <a16:creationId xmlns:a16="http://schemas.microsoft.com/office/drawing/2014/main" id="{51598CC6-1617-2A36-815A-5ED46B3D692C}"/>
                </a:ext>
              </a:extLst>
            </p:cNvPr>
            <p:cNvGrpSpPr/>
            <p:nvPr/>
          </p:nvGrpSpPr>
          <p:grpSpPr>
            <a:xfrm>
              <a:off x="3296622" y="3485855"/>
              <a:ext cx="1712619" cy="1174095"/>
              <a:chOff x="8639392" y="3618268"/>
              <a:chExt cx="1712619" cy="1174095"/>
            </a:xfrm>
          </p:grpSpPr>
          <p:pic>
            <p:nvPicPr>
              <p:cNvPr id="19" name="Picture 18">
                <a:extLst>
                  <a:ext uri="{FF2B5EF4-FFF2-40B4-BE49-F238E27FC236}">
                    <a16:creationId xmlns:a16="http://schemas.microsoft.com/office/drawing/2014/main" id="{CC405346-8EF2-6AFD-E56C-765FAB3AB316}"/>
                  </a:ext>
                </a:extLst>
              </p:cNvPr>
              <p:cNvPicPr>
                <a:picLocks noChangeAspect="1"/>
              </p:cNvPicPr>
              <p:nvPr/>
            </p:nvPicPr>
            <p:blipFill>
              <a:blip r:embed="rId4"/>
              <a:stretch>
                <a:fillRect/>
              </a:stretch>
            </p:blipFill>
            <p:spPr>
              <a:xfrm>
                <a:off x="8639392" y="3622812"/>
                <a:ext cx="1712619" cy="1169551"/>
              </a:xfrm>
              <a:prstGeom prst="rect">
                <a:avLst/>
              </a:prstGeom>
              <a:ln>
                <a:solidFill>
                  <a:srgbClr val="7F7F7F"/>
                </a:solidFill>
              </a:ln>
              <a:effectLst>
                <a:outerShdw blurRad="50800" dist="38100" dir="2700000" algn="tl" rotWithShape="0">
                  <a:prstClr val="black">
                    <a:alpha val="40000"/>
                  </a:prstClr>
                </a:outerShdw>
              </a:effectLst>
            </p:spPr>
          </p:pic>
          <p:sp>
            <p:nvSpPr>
              <p:cNvPr id="20" name="Rectangle 19">
                <a:extLst>
                  <a:ext uri="{FF2B5EF4-FFF2-40B4-BE49-F238E27FC236}">
                    <a16:creationId xmlns:a16="http://schemas.microsoft.com/office/drawing/2014/main" id="{EA81F7C2-BA02-C0D5-4EE1-2A0DFEE6D334}"/>
                  </a:ext>
                </a:extLst>
              </p:cNvPr>
              <p:cNvSpPr/>
              <p:nvPr/>
            </p:nvSpPr>
            <p:spPr>
              <a:xfrm>
                <a:off x="8639392" y="3618268"/>
                <a:ext cx="1712619" cy="32738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latin typeface="+mj-lt"/>
                  <a:cs typeface="Segoe UI" panose="020B0502040204020203" pitchFamily="34" charset="0"/>
                </a:endParaRPr>
              </a:p>
            </p:txBody>
          </p:sp>
        </p:grpSp>
      </p:grpSp>
      <p:grpSp>
        <p:nvGrpSpPr>
          <p:cNvPr id="21" name="Group 20" descr="A photo of the bottom left area of your Teams Calls window. This selection doesn't show anything referring to a location.">
            <a:extLst>
              <a:ext uri="{FF2B5EF4-FFF2-40B4-BE49-F238E27FC236}">
                <a16:creationId xmlns:a16="http://schemas.microsoft.com/office/drawing/2014/main" id="{77737E63-1C2C-99D9-AC70-B0089832AD32}"/>
              </a:ext>
            </a:extLst>
          </p:cNvPr>
          <p:cNvGrpSpPr/>
          <p:nvPr/>
        </p:nvGrpSpPr>
        <p:grpSpPr>
          <a:xfrm>
            <a:off x="609600" y="4961012"/>
            <a:ext cx="4228624" cy="1097884"/>
            <a:chOff x="892740" y="4873405"/>
            <a:chExt cx="4228624" cy="1097884"/>
          </a:xfrm>
          <a:effectLst/>
        </p:grpSpPr>
        <p:sp>
          <p:nvSpPr>
            <p:cNvPr id="22" name="TextBox 21">
              <a:extLst>
                <a:ext uri="{FF2B5EF4-FFF2-40B4-BE49-F238E27FC236}">
                  <a16:creationId xmlns:a16="http://schemas.microsoft.com/office/drawing/2014/main" id="{7A95A8BE-1E89-F255-81AB-852A042D6B86}"/>
                </a:ext>
              </a:extLst>
            </p:cNvPr>
            <p:cNvSpPr txBox="1"/>
            <p:nvPr/>
          </p:nvSpPr>
          <p:spPr>
            <a:xfrm>
              <a:off x="892740" y="4873405"/>
              <a:ext cx="2057400" cy="954107"/>
            </a:xfrm>
            <a:prstGeom prst="rect">
              <a:avLst/>
            </a:prstGeom>
            <a:noFill/>
          </p:spPr>
          <p:txBody>
            <a:bodyPr wrap="square">
              <a:spAutoFit/>
            </a:bodyPr>
            <a:lstStyle/>
            <a:p>
              <a:r>
                <a:rPr lang="en-US" sz="1400" b="1" dirty="0">
                  <a:solidFill>
                    <a:srgbClr val="000000"/>
                  </a:solidFill>
                  <a:latin typeface="+mj-lt"/>
                  <a:cs typeface="Segoe UI" panose="020B0502040204020203" pitchFamily="34" charset="0"/>
                </a:rPr>
                <a:t>No item referring to location at all.  If you see nothing, contact your help desk.</a:t>
              </a:r>
              <a:endParaRPr lang="en-US" sz="1400" b="1" dirty="0">
                <a:latin typeface="+mj-lt"/>
                <a:cs typeface="Segoe UI" panose="020B0502040204020203" pitchFamily="34" charset="0"/>
              </a:endParaRPr>
            </a:p>
          </p:txBody>
        </p:sp>
        <p:pic>
          <p:nvPicPr>
            <p:cNvPr id="23" name="Picture 22">
              <a:extLst>
                <a:ext uri="{FF2B5EF4-FFF2-40B4-BE49-F238E27FC236}">
                  <a16:creationId xmlns:a16="http://schemas.microsoft.com/office/drawing/2014/main" id="{DA9D52ED-A883-11C5-E845-B44EF5D38FB6}"/>
                </a:ext>
              </a:extLst>
            </p:cNvPr>
            <p:cNvPicPr>
              <a:picLocks noChangeAspect="1"/>
            </p:cNvPicPr>
            <p:nvPr/>
          </p:nvPicPr>
          <p:blipFill>
            <a:blip r:embed="rId5"/>
            <a:stretch>
              <a:fillRect/>
            </a:stretch>
          </p:blipFill>
          <p:spPr>
            <a:xfrm>
              <a:off x="3475164" y="5134238"/>
              <a:ext cx="1646200" cy="837051"/>
            </a:xfrm>
            <a:prstGeom prst="rect">
              <a:avLst/>
            </a:prstGeom>
            <a:ln>
              <a:solidFill>
                <a:schemeClr val="tx1"/>
              </a:solidFill>
            </a:ln>
            <a:effectLst>
              <a:outerShdw blurRad="50800" dist="38100" dir="2700000" algn="tl" rotWithShape="0">
                <a:prstClr val="black">
                  <a:alpha val="40000"/>
                </a:prstClr>
              </a:outerShdw>
            </a:effectLst>
          </p:spPr>
        </p:pic>
        <p:cxnSp>
          <p:nvCxnSpPr>
            <p:cNvPr id="24" name="Straight Arrow Connector 23">
              <a:extLst>
                <a:ext uri="{FF2B5EF4-FFF2-40B4-BE49-F238E27FC236}">
                  <a16:creationId xmlns:a16="http://schemas.microsoft.com/office/drawing/2014/main" id="{D10C5CDE-BEFC-22DE-CCCF-7E1D53CD3B26}"/>
                </a:ext>
              </a:extLst>
            </p:cNvPr>
            <p:cNvCxnSpPr>
              <a:cxnSpLocks/>
            </p:cNvCxnSpPr>
            <p:nvPr/>
          </p:nvCxnSpPr>
          <p:spPr>
            <a:xfrm>
              <a:off x="2780046" y="5474993"/>
              <a:ext cx="651228" cy="0"/>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5" name="Group 24" descr="A photo of the the menu in the add location area of your calls screen with the options to Edit the address showing, or reset the address showing.">
            <a:extLst>
              <a:ext uri="{FF2B5EF4-FFF2-40B4-BE49-F238E27FC236}">
                <a16:creationId xmlns:a16="http://schemas.microsoft.com/office/drawing/2014/main" id="{6B9424EA-7A96-57DC-3384-BDFF136A2429}"/>
              </a:ext>
            </a:extLst>
          </p:cNvPr>
          <p:cNvGrpSpPr/>
          <p:nvPr/>
        </p:nvGrpSpPr>
        <p:grpSpPr>
          <a:xfrm>
            <a:off x="6774215" y="3023594"/>
            <a:ext cx="4387470" cy="1352133"/>
            <a:chOff x="6916816" y="3528175"/>
            <a:chExt cx="4387470" cy="1352133"/>
          </a:xfrm>
          <a:effectLst/>
        </p:grpSpPr>
        <p:grpSp>
          <p:nvGrpSpPr>
            <p:cNvPr id="26" name="Group 25">
              <a:extLst>
                <a:ext uri="{FF2B5EF4-FFF2-40B4-BE49-F238E27FC236}">
                  <a16:creationId xmlns:a16="http://schemas.microsoft.com/office/drawing/2014/main" id="{C838AA26-464F-73B9-5439-4FA8AD959D65}"/>
                </a:ext>
              </a:extLst>
            </p:cNvPr>
            <p:cNvGrpSpPr/>
            <p:nvPr/>
          </p:nvGrpSpPr>
          <p:grpSpPr>
            <a:xfrm>
              <a:off x="6916816" y="3528175"/>
              <a:ext cx="2319647" cy="1352133"/>
              <a:chOff x="6512142" y="4523567"/>
              <a:chExt cx="3104709" cy="1809750"/>
            </a:xfrm>
          </p:grpSpPr>
          <p:pic>
            <p:nvPicPr>
              <p:cNvPr id="28" name="Picture 21">
                <a:extLst>
                  <a:ext uri="{FF2B5EF4-FFF2-40B4-BE49-F238E27FC236}">
                    <a16:creationId xmlns:a16="http://schemas.microsoft.com/office/drawing/2014/main" id="{9C0F211E-3CC3-19F8-CBF4-48FB593FA559}"/>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4416" r="21502"/>
              <a:stretch/>
            </p:blipFill>
            <p:spPr bwMode="auto">
              <a:xfrm>
                <a:off x="6512142" y="4523567"/>
                <a:ext cx="3104709" cy="1809750"/>
              </a:xfrm>
              <a:prstGeom prst="rect">
                <a:avLst/>
              </a:prstGeom>
              <a:noFill/>
              <a:ln>
                <a:solidFill>
                  <a:schemeClr val="accent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9" name="Rectangle 28">
                <a:extLst>
                  <a:ext uri="{FF2B5EF4-FFF2-40B4-BE49-F238E27FC236}">
                    <a16:creationId xmlns:a16="http://schemas.microsoft.com/office/drawing/2014/main" id="{59BDB6D4-D4F0-75BB-7253-29F7D674FB7D}"/>
                  </a:ext>
                </a:extLst>
              </p:cNvPr>
              <p:cNvSpPr/>
              <p:nvPr/>
            </p:nvSpPr>
            <p:spPr>
              <a:xfrm>
                <a:off x="9308374" y="5966603"/>
                <a:ext cx="299851" cy="298684"/>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latin typeface="+mj-lt"/>
                  <a:cs typeface="Segoe UI" panose="020B0502040204020203" pitchFamily="34" charset="0"/>
                </a:endParaRPr>
              </a:p>
            </p:txBody>
          </p:sp>
        </p:grpSp>
        <p:sp>
          <p:nvSpPr>
            <p:cNvPr id="27" name="TextBox 26">
              <a:extLst>
                <a:ext uri="{FF2B5EF4-FFF2-40B4-BE49-F238E27FC236}">
                  <a16:creationId xmlns:a16="http://schemas.microsoft.com/office/drawing/2014/main" id="{2041D4FA-B297-5AA5-6B5A-F07FAEA9A56A}"/>
                </a:ext>
              </a:extLst>
            </p:cNvPr>
            <p:cNvSpPr txBox="1"/>
            <p:nvPr/>
          </p:nvSpPr>
          <p:spPr>
            <a:xfrm>
              <a:off x="9493885" y="3821239"/>
              <a:ext cx="1810401" cy="523220"/>
            </a:xfrm>
            <a:prstGeom prst="rect">
              <a:avLst/>
            </a:prstGeom>
            <a:noFill/>
          </p:spPr>
          <p:txBody>
            <a:bodyPr wrap="square">
              <a:spAutoFit/>
            </a:bodyPr>
            <a:lstStyle/>
            <a:p>
              <a:r>
                <a:rPr lang="en-US" sz="1400" b="1" i="0" dirty="0">
                  <a:solidFill>
                    <a:srgbClr val="000000"/>
                  </a:solidFill>
                  <a:effectLst/>
                  <a:latin typeface="+mj-lt"/>
                  <a:cs typeface="Segoe UI" panose="020B0502040204020203" pitchFamily="34" charset="0"/>
                </a:rPr>
                <a:t>Experience if an address is</a:t>
              </a:r>
              <a:r>
                <a:rPr lang="en-US" sz="1400" b="1" dirty="0">
                  <a:solidFill>
                    <a:srgbClr val="000000"/>
                  </a:solidFill>
                  <a:latin typeface="+mj-lt"/>
                  <a:cs typeface="Segoe UI" panose="020B0502040204020203" pitchFamily="34" charset="0"/>
                </a:rPr>
                <a:t> listed.</a:t>
              </a:r>
              <a:endParaRPr lang="en-US" sz="1400" b="1" i="0" dirty="0">
                <a:solidFill>
                  <a:srgbClr val="000000"/>
                </a:solidFill>
                <a:effectLst/>
                <a:latin typeface="+mj-lt"/>
                <a:cs typeface="Segoe UI" panose="020B0502040204020203" pitchFamily="34" charset="0"/>
              </a:endParaRPr>
            </a:p>
          </p:txBody>
        </p:sp>
      </p:grpSp>
      <p:grpSp>
        <p:nvGrpSpPr>
          <p:cNvPr id="30" name="Group 29" descr="A photo of the the menu in the add location area of your calls screen with the options to Add your location if it says, &quot;location not detected.&quot;">
            <a:extLst>
              <a:ext uri="{FF2B5EF4-FFF2-40B4-BE49-F238E27FC236}">
                <a16:creationId xmlns:a16="http://schemas.microsoft.com/office/drawing/2014/main" id="{97727529-7188-1F15-1F70-C00F8B9D2D72}"/>
              </a:ext>
            </a:extLst>
          </p:cNvPr>
          <p:cNvGrpSpPr/>
          <p:nvPr/>
        </p:nvGrpSpPr>
        <p:grpSpPr>
          <a:xfrm>
            <a:off x="6774215" y="4599142"/>
            <a:ext cx="4896149" cy="1216998"/>
            <a:chOff x="6764843" y="5634318"/>
            <a:chExt cx="4896149" cy="1216998"/>
          </a:xfrm>
          <a:effectLst/>
        </p:grpSpPr>
        <p:grpSp>
          <p:nvGrpSpPr>
            <p:cNvPr id="31" name="Group 30">
              <a:extLst>
                <a:ext uri="{FF2B5EF4-FFF2-40B4-BE49-F238E27FC236}">
                  <a16:creationId xmlns:a16="http://schemas.microsoft.com/office/drawing/2014/main" id="{FDC1E116-B490-7036-C0B0-FF65D8BF4476}"/>
                </a:ext>
              </a:extLst>
            </p:cNvPr>
            <p:cNvGrpSpPr/>
            <p:nvPr/>
          </p:nvGrpSpPr>
          <p:grpSpPr>
            <a:xfrm>
              <a:off x="6764843" y="5634318"/>
              <a:ext cx="2319647" cy="1216998"/>
              <a:chOff x="3241989" y="4545947"/>
              <a:chExt cx="2319647" cy="1216998"/>
            </a:xfrm>
          </p:grpSpPr>
          <p:pic>
            <p:nvPicPr>
              <p:cNvPr id="34" name="Picture 33">
                <a:extLst>
                  <a:ext uri="{FF2B5EF4-FFF2-40B4-BE49-F238E27FC236}">
                    <a16:creationId xmlns:a16="http://schemas.microsoft.com/office/drawing/2014/main" id="{E3A62320-84A8-D9DE-5B83-636A20C5E29E}"/>
                  </a:ext>
                </a:extLst>
              </p:cNvPr>
              <p:cNvPicPr>
                <a:picLocks noChangeAspect="1"/>
              </p:cNvPicPr>
              <p:nvPr/>
            </p:nvPicPr>
            <p:blipFill rotWithShape="1">
              <a:blip r:embed="rId7"/>
              <a:srcRect l="4768" r="8768"/>
              <a:stretch/>
            </p:blipFill>
            <p:spPr>
              <a:xfrm>
                <a:off x="3241989" y="4545947"/>
                <a:ext cx="2319647" cy="1216998"/>
              </a:xfrm>
              <a:prstGeom prst="rect">
                <a:avLst/>
              </a:prstGeom>
              <a:ln>
                <a:solidFill>
                  <a:schemeClr val="accent1"/>
                </a:solidFill>
              </a:ln>
              <a:effectLst>
                <a:outerShdw blurRad="50800" dist="38100" dir="2700000" algn="tl" rotWithShape="0">
                  <a:prstClr val="black">
                    <a:alpha val="40000"/>
                  </a:prstClr>
                </a:outerShdw>
              </a:effectLst>
            </p:spPr>
          </p:pic>
          <p:sp>
            <p:nvSpPr>
              <p:cNvPr id="35" name="Rectangle 34">
                <a:extLst>
                  <a:ext uri="{FF2B5EF4-FFF2-40B4-BE49-F238E27FC236}">
                    <a16:creationId xmlns:a16="http://schemas.microsoft.com/office/drawing/2014/main" id="{0BC4C1D4-B433-ACC2-C166-C0E06C31024B}"/>
                  </a:ext>
                </a:extLst>
              </p:cNvPr>
              <p:cNvSpPr/>
              <p:nvPr/>
            </p:nvSpPr>
            <p:spPr>
              <a:xfrm>
                <a:off x="3472758" y="5018972"/>
                <a:ext cx="815485" cy="27976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latin typeface="+mj-lt"/>
                  <a:cs typeface="Segoe UI" panose="020B0502040204020203" pitchFamily="34" charset="0"/>
                </a:endParaRPr>
              </a:p>
            </p:txBody>
          </p:sp>
          <p:sp>
            <p:nvSpPr>
              <p:cNvPr id="36" name="Rectangle 35">
                <a:extLst>
                  <a:ext uri="{FF2B5EF4-FFF2-40B4-BE49-F238E27FC236}">
                    <a16:creationId xmlns:a16="http://schemas.microsoft.com/office/drawing/2014/main" id="{132BD7B7-B847-FA78-38A3-B98D2E9C94DF}"/>
                  </a:ext>
                </a:extLst>
              </p:cNvPr>
              <p:cNvSpPr/>
              <p:nvPr/>
            </p:nvSpPr>
            <p:spPr>
              <a:xfrm>
                <a:off x="5065475" y="5425296"/>
                <a:ext cx="217282" cy="24670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latin typeface="+mj-lt"/>
                  <a:cs typeface="Segoe UI" panose="020B0502040204020203" pitchFamily="34" charset="0"/>
                </a:endParaRPr>
              </a:p>
            </p:txBody>
          </p:sp>
        </p:grpSp>
        <p:sp>
          <p:nvSpPr>
            <p:cNvPr id="32" name="TextBox 31">
              <a:extLst>
                <a:ext uri="{FF2B5EF4-FFF2-40B4-BE49-F238E27FC236}">
                  <a16:creationId xmlns:a16="http://schemas.microsoft.com/office/drawing/2014/main" id="{12CC95A2-2BC9-C15B-5F8E-4B5772D565C9}"/>
                </a:ext>
              </a:extLst>
            </p:cNvPr>
            <p:cNvSpPr txBox="1"/>
            <p:nvPr/>
          </p:nvSpPr>
          <p:spPr>
            <a:xfrm>
              <a:off x="9341345" y="5921996"/>
              <a:ext cx="2319647" cy="523220"/>
            </a:xfrm>
            <a:prstGeom prst="rect">
              <a:avLst/>
            </a:prstGeom>
            <a:noFill/>
            <a:ln>
              <a:noFill/>
            </a:ln>
          </p:spPr>
          <p:txBody>
            <a:bodyPr wrap="square">
              <a:spAutoFit/>
            </a:bodyPr>
            <a:lstStyle/>
            <a:p>
              <a:r>
                <a:rPr lang="en-US" sz="1400" b="1" dirty="0">
                  <a:solidFill>
                    <a:srgbClr val="000000"/>
                  </a:solidFill>
                  <a:latin typeface="+mj-lt"/>
                  <a:cs typeface="Segoe UI" panose="020B0502040204020203" pitchFamily="34" charset="0"/>
                </a:rPr>
                <a:t>Experience if </a:t>
              </a:r>
              <a:r>
                <a:rPr lang="en-US" sz="1400" b="1" i="0" dirty="0">
                  <a:solidFill>
                    <a:srgbClr val="000000"/>
                  </a:solidFill>
                  <a:effectLst/>
                  <a:latin typeface="+mj-lt"/>
                  <a:cs typeface="Segoe UI" panose="020B0502040204020203" pitchFamily="34" charset="0"/>
                </a:rPr>
                <a:t>“location not detected” is shown.</a:t>
              </a:r>
            </a:p>
          </p:txBody>
        </p:sp>
      </p:grpSp>
      <p:sp>
        <p:nvSpPr>
          <p:cNvPr id="37" name="TextBox 36">
            <a:extLst>
              <a:ext uri="{FF2B5EF4-FFF2-40B4-BE49-F238E27FC236}">
                <a16:creationId xmlns:a16="http://schemas.microsoft.com/office/drawing/2014/main" id="{A1819EDE-B61C-811E-B730-0D469782B997}"/>
              </a:ext>
            </a:extLst>
          </p:cNvPr>
          <p:cNvSpPr txBox="1"/>
          <p:nvPr/>
        </p:nvSpPr>
        <p:spPr>
          <a:xfrm>
            <a:off x="304800" y="6354226"/>
            <a:ext cx="10218615" cy="307777"/>
          </a:xfrm>
          <a:prstGeom prst="rect">
            <a:avLst/>
          </a:prstGeom>
          <a:noFill/>
        </p:spPr>
        <p:txBody>
          <a:bodyPr wrap="square">
            <a:spAutoFit/>
          </a:bodyPr>
          <a:lstStyle/>
          <a:p>
            <a:r>
              <a:rPr lang="en-US" sz="1400" b="1" dirty="0">
                <a:effectLst/>
                <a:latin typeface="+mj-lt"/>
                <a:ea typeface="Calibri" panose="020F0502020204030204" pitchFamily="34" charset="0"/>
                <a:cs typeface="Segoe UI" panose="020B0502040204020203" pitchFamily="34" charset="0"/>
              </a:rPr>
              <a:t>Reminder: </a:t>
            </a:r>
            <a:r>
              <a:rPr lang="en-US" sz="1400" dirty="0">
                <a:effectLst/>
                <a:latin typeface="+mj-lt"/>
                <a:ea typeface="Calibri" panose="020F0502020204030204" pitchFamily="34" charset="0"/>
                <a:cs typeface="Segoe UI" panose="020B0502040204020203" pitchFamily="34" charset="0"/>
              </a:rPr>
              <a:t>Calling 911 from within an office </a:t>
            </a:r>
            <a:r>
              <a:rPr lang="en-US" sz="1400">
                <a:effectLst/>
                <a:latin typeface="+mj-lt"/>
                <a:ea typeface="Calibri" panose="020F0502020204030204" pitchFamily="34" charset="0"/>
                <a:cs typeface="Segoe UI" panose="020B0502040204020203" pitchFamily="34" charset="0"/>
              </a:rPr>
              <a:t>on campus </a:t>
            </a:r>
            <a:r>
              <a:rPr lang="en-US" sz="1400" dirty="0">
                <a:effectLst/>
                <a:latin typeface="+mj-lt"/>
                <a:ea typeface="Calibri" panose="020F0502020204030204" pitchFamily="34" charset="0"/>
                <a:cs typeface="Segoe UI" panose="020B0502040204020203" pitchFamily="34" charset="0"/>
              </a:rPr>
              <a:t>automatically provides your location to first responders.</a:t>
            </a:r>
            <a:endParaRPr lang="en-US" sz="1400" dirty="0">
              <a:latin typeface="+mj-lt"/>
            </a:endParaRPr>
          </a:p>
        </p:txBody>
      </p:sp>
    </p:spTree>
    <p:extLst>
      <p:ext uri="{BB962C8B-B14F-4D97-AF65-F5344CB8AC3E}">
        <p14:creationId xmlns:p14="http://schemas.microsoft.com/office/powerpoint/2010/main" val="16683061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A0B7FA-C2E4-7A9B-FA73-26C3D7F83F1B}"/>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4226B590-7F79-1338-2E43-CF472CCC555C}"/>
              </a:ext>
            </a:extLst>
          </p:cNvPr>
          <p:cNvSpPr>
            <a:spLocks noGrp="1"/>
          </p:cNvSpPr>
          <p:nvPr>
            <p:ph type="title"/>
          </p:nvPr>
        </p:nvSpPr>
        <p:spPr/>
        <p:txBody>
          <a:bodyPr anchor="b">
            <a:normAutofit/>
          </a:bodyPr>
          <a:lstStyle/>
          <a:p>
            <a:r>
              <a:rPr lang="en-US" sz="3600" dirty="0"/>
              <a:t>Location Services in Teams</a:t>
            </a:r>
          </a:p>
        </p:txBody>
      </p:sp>
      <p:sp>
        <p:nvSpPr>
          <p:cNvPr id="33" name="Text Placeholder 32">
            <a:extLst>
              <a:ext uri="{FF2B5EF4-FFF2-40B4-BE49-F238E27FC236}">
                <a16:creationId xmlns:a16="http://schemas.microsoft.com/office/drawing/2014/main" id="{1C2BD4F1-22CC-0F71-19E9-62E5349283E8}"/>
              </a:ext>
            </a:extLst>
          </p:cNvPr>
          <p:cNvSpPr>
            <a:spLocks noGrp="1"/>
          </p:cNvSpPr>
          <p:nvPr>
            <p:ph type="body" sz="quarter" idx="10"/>
          </p:nvPr>
        </p:nvSpPr>
        <p:spPr>
          <a:xfrm>
            <a:off x="304800" y="1092201"/>
            <a:ext cx="11531600" cy="728635"/>
          </a:xfrm>
        </p:spPr>
        <p:txBody>
          <a:bodyPr>
            <a:normAutofit/>
          </a:bodyPr>
          <a:lstStyle/>
          <a:p>
            <a:pPr marL="0" indent="0">
              <a:buNone/>
            </a:pPr>
            <a:r>
              <a:rPr lang="en-US" sz="1600" dirty="0">
                <a:latin typeface="+mn-lt"/>
                <a:cs typeface="Segoe UI" panose="020B0502040204020203" pitchFamily="34" charset="0"/>
              </a:rPr>
              <a:t>To support secure, remote work Microsoft has a location feature in Teams. Adding or confirming your location in Teams is designed to get the fastest emergency response when you dial 911 while working remotely. </a:t>
            </a:r>
          </a:p>
        </p:txBody>
      </p:sp>
      <p:sp>
        <p:nvSpPr>
          <p:cNvPr id="7" name="Content Placeholder 1">
            <a:extLst>
              <a:ext uri="{FF2B5EF4-FFF2-40B4-BE49-F238E27FC236}">
                <a16:creationId xmlns:a16="http://schemas.microsoft.com/office/drawing/2014/main" id="{59E69FC2-6183-0A01-A601-69F9F83FF400}"/>
              </a:ext>
            </a:extLst>
          </p:cNvPr>
          <p:cNvSpPr txBox="1">
            <a:spLocks/>
          </p:cNvSpPr>
          <p:nvPr/>
        </p:nvSpPr>
        <p:spPr>
          <a:xfrm>
            <a:off x="285750" y="1820836"/>
            <a:ext cx="5112812" cy="33623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0"/>
              </a:spcBef>
              <a:spcAft>
                <a:spcPts val="600"/>
              </a:spcAft>
              <a:buFont typeface="+mj-lt"/>
              <a:buAutoNum type="arabicPeriod" startAt="3"/>
            </a:pPr>
            <a:r>
              <a:rPr lang="en-US" sz="1600" dirty="0">
                <a:latin typeface="+mj-lt"/>
                <a:cs typeface="Segoe UI" panose="020B0502040204020203" pitchFamily="34" charset="0"/>
              </a:rPr>
              <a:t>Click the Search for a location search box and begin typing your address. If you see your address populate, simply click it and select Confirm.</a:t>
            </a:r>
          </a:p>
        </p:txBody>
      </p:sp>
      <p:sp>
        <p:nvSpPr>
          <p:cNvPr id="10" name="Content Placeholder 1">
            <a:extLst>
              <a:ext uri="{FF2B5EF4-FFF2-40B4-BE49-F238E27FC236}">
                <a16:creationId xmlns:a16="http://schemas.microsoft.com/office/drawing/2014/main" id="{EB8BADBC-338B-F04E-1974-A5A66438C845}"/>
              </a:ext>
            </a:extLst>
          </p:cNvPr>
          <p:cNvSpPr txBox="1">
            <a:spLocks/>
          </p:cNvSpPr>
          <p:nvPr/>
        </p:nvSpPr>
        <p:spPr>
          <a:xfrm>
            <a:off x="6038189" y="1820836"/>
            <a:ext cx="5553587" cy="33623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0"/>
              </a:spcBef>
              <a:spcAft>
                <a:spcPts val="600"/>
              </a:spcAft>
              <a:buFont typeface="+mj-lt"/>
              <a:buAutoNum type="arabicPeriod" startAt="3"/>
            </a:pPr>
            <a:r>
              <a:rPr lang="en-US" sz="1600" dirty="0">
                <a:latin typeface="+mj-lt"/>
                <a:cs typeface="Segoe UI" panose="020B0502040204020203" pitchFamily="34" charset="0"/>
              </a:rPr>
              <a:t>If you type out your address, and it does not populate in the list, you will have to click Enter address manually. Once all pertinent information is entered, click Add.</a:t>
            </a:r>
          </a:p>
        </p:txBody>
      </p:sp>
      <p:grpSp>
        <p:nvGrpSpPr>
          <p:cNvPr id="2" name="Group 1" descr="A grouping of photos showing the process of searching ing for your location ad adding it as your emergency location.">
            <a:extLst>
              <a:ext uri="{FF2B5EF4-FFF2-40B4-BE49-F238E27FC236}">
                <a16:creationId xmlns:a16="http://schemas.microsoft.com/office/drawing/2014/main" id="{4BB76A04-2818-1E98-72E3-EBAD02C300D2}"/>
              </a:ext>
            </a:extLst>
          </p:cNvPr>
          <p:cNvGrpSpPr/>
          <p:nvPr/>
        </p:nvGrpSpPr>
        <p:grpSpPr>
          <a:xfrm>
            <a:off x="517652" y="2934770"/>
            <a:ext cx="5226248" cy="3494700"/>
            <a:chOff x="409342" y="2116170"/>
            <a:chExt cx="5521756" cy="3692301"/>
          </a:xfrm>
        </p:grpSpPr>
        <p:grpSp>
          <p:nvGrpSpPr>
            <p:cNvPr id="3" name="Group 2">
              <a:extLst>
                <a:ext uri="{FF2B5EF4-FFF2-40B4-BE49-F238E27FC236}">
                  <a16:creationId xmlns:a16="http://schemas.microsoft.com/office/drawing/2014/main" id="{1873E39D-CFF0-BA34-204A-93A05496938F}"/>
                </a:ext>
              </a:extLst>
            </p:cNvPr>
            <p:cNvGrpSpPr/>
            <p:nvPr/>
          </p:nvGrpSpPr>
          <p:grpSpPr>
            <a:xfrm>
              <a:off x="409342" y="2116170"/>
              <a:ext cx="5521756" cy="3692301"/>
              <a:chOff x="409342" y="2116170"/>
              <a:chExt cx="5521756" cy="3692301"/>
            </a:xfrm>
          </p:grpSpPr>
          <p:grpSp>
            <p:nvGrpSpPr>
              <p:cNvPr id="5" name="Group 4">
                <a:extLst>
                  <a:ext uri="{FF2B5EF4-FFF2-40B4-BE49-F238E27FC236}">
                    <a16:creationId xmlns:a16="http://schemas.microsoft.com/office/drawing/2014/main" id="{44490FC7-46B4-048C-24AC-98881DC459CA}"/>
                  </a:ext>
                </a:extLst>
              </p:cNvPr>
              <p:cNvGrpSpPr/>
              <p:nvPr/>
            </p:nvGrpSpPr>
            <p:grpSpPr>
              <a:xfrm>
                <a:off x="409342" y="2116170"/>
                <a:ext cx="5521756" cy="3692301"/>
                <a:chOff x="409342" y="2116170"/>
                <a:chExt cx="5521756" cy="3692301"/>
              </a:xfrm>
            </p:grpSpPr>
            <p:grpSp>
              <p:nvGrpSpPr>
                <p:cNvPr id="8" name="Group 7">
                  <a:extLst>
                    <a:ext uri="{FF2B5EF4-FFF2-40B4-BE49-F238E27FC236}">
                      <a16:creationId xmlns:a16="http://schemas.microsoft.com/office/drawing/2014/main" id="{AF83C80B-D62A-5FB8-C99A-B5D6D59A27EB}"/>
                    </a:ext>
                  </a:extLst>
                </p:cNvPr>
                <p:cNvGrpSpPr/>
                <p:nvPr/>
              </p:nvGrpSpPr>
              <p:grpSpPr>
                <a:xfrm>
                  <a:off x="629729" y="2116170"/>
                  <a:ext cx="5301369" cy="3075328"/>
                  <a:chOff x="629729" y="2116170"/>
                  <a:chExt cx="5301369" cy="3075328"/>
                </a:xfrm>
              </p:grpSpPr>
              <p:pic>
                <p:nvPicPr>
                  <p:cNvPr id="38" name="Picture 37">
                    <a:extLst>
                      <a:ext uri="{FF2B5EF4-FFF2-40B4-BE49-F238E27FC236}">
                        <a16:creationId xmlns:a16="http://schemas.microsoft.com/office/drawing/2014/main" id="{0675ADEC-E3DE-6B39-5380-B1EFCD6BE706}"/>
                      </a:ext>
                    </a:extLst>
                  </p:cNvPr>
                  <p:cNvPicPr>
                    <a:picLocks noChangeAspect="1"/>
                  </p:cNvPicPr>
                  <p:nvPr/>
                </p:nvPicPr>
                <p:blipFill>
                  <a:blip r:embed="rId3"/>
                  <a:stretch>
                    <a:fillRect/>
                  </a:stretch>
                </p:blipFill>
                <p:spPr>
                  <a:xfrm>
                    <a:off x="3598476" y="2116170"/>
                    <a:ext cx="2327872" cy="1392102"/>
                  </a:xfrm>
                  <a:prstGeom prst="rect">
                    <a:avLst/>
                  </a:prstGeom>
                  <a:ln>
                    <a:solidFill>
                      <a:schemeClr val="accent1"/>
                    </a:solidFill>
                  </a:ln>
                  <a:effectLst>
                    <a:outerShdw blurRad="50800" dist="38100" dir="2700000" algn="tl" rotWithShape="0">
                      <a:prstClr val="black">
                        <a:alpha val="40000"/>
                      </a:prstClr>
                    </a:outerShdw>
                  </a:effectLst>
                </p:spPr>
              </p:pic>
              <p:grpSp>
                <p:nvGrpSpPr>
                  <p:cNvPr id="39" name="Group 38">
                    <a:extLst>
                      <a:ext uri="{FF2B5EF4-FFF2-40B4-BE49-F238E27FC236}">
                        <a16:creationId xmlns:a16="http://schemas.microsoft.com/office/drawing/2014/main" id="{099C3BA4-7E66-A457-26BE-6F577A354A39}"/>
                      </a:ext>
                    </a:extLst>
                  </p:cNvPr>
                  <p:cNvGrpSpPr/>
                  <p:nvPr/>
                </p:nvGrpSpPr>
                <p:grpSpPr>
                  <a:xfrm>
                    <a:off x="629729" y="2263299"/>
                    <a:ext cx="2570672" cy="2688935"/>
                    <a:chOff x="621102" y="1917602"/>
                    <a:chExt cx="2889849" cy="3022796"/>
                  </a:xfrm>
                </p:grpSpPr>
                <p:pic>
                  <p:nvPicPr>
                    <p:cNvPr id="45" name="Picture 44">
                      <a:extLst>
                        <a:ext uri="{FF2B5EF4-FFF2-40B4-BE49-F238E27FC236}">
                          <a16:creationId xmlns:a16="http://schemas.microsoft.com/office/drawing/2014/main" id="{2D790BBF-24B0-868F-3060-827BA6488AEB}"/>
                        </a:ext>
                      </a:extLst>
                    </p:cNvPr>
                    <p:cNvPicPr>
                      <a:picLocks noChangeAspect="1"/>
                    </p:cNvPicPr>
                    <p:nvPr/>
                  </p:nvPicPr>
                  <p:blipFill rotWithShape="1">
                    <a:blip r:embed="rId4"/>
                    <a:srcRect l="2152" t="2061" r="2797" b="2676"/>
                    <a:stretch/>
                  </p:blipFill>
                  <p:spPr>
                    <a:xfrm>
                      <a:off x="621102" y="1917602"/>
                      <a:ext cx="2889849" cy="3022796"/>
                    </a:xfrm>
                    <a:prstGeom prst="rect">
                      <a:avLst/>
                    </a:prstGeom>
                    <a:solidFill>
                      <a:schemeClr val="bg1">
                        <a:lumMod val="50000"/>
                      </a:schemeClr>
                    </a:solidFill>
                    <a:ln>
                      <a:solidFill>
                        <a:schemeClr val="accent1"/>
                      </a:solidFill>
                    </a:ln>
                    <a:effectLst>
                      <a:outerShdw blurRad="50800" dist="38100" dir="2700000" algn="tl" rotWithShape="0">
                        <a:prstClr val="black">
                          <a:alpha val="40000"/>
                        </a:prstClr>
                      </a:outerShdw>
                    </a:effectLst>
                  </p:spPr>
                </p:pic>
                <p:sp>
                  <p:nvSpPr>
                    <p:cNvPr id="46" name="Rectangle 45">
                      <a:extLst>
                        <a:ext uri="{FF2B5EF4-FFF2-40B4-BE49-F238E27FC236}">
                          <a16:creationId xmlns:a16="http://schemas.microsoft.com/office/drawing/2014/main" id="{C57383E3-26D7-088C-7F4C-D4272E86E7DD}"/>
                        </a:ext>
                      </a:extLst>
                    </p:cNvPr>
                    <p:cNvSpPr/>
                    <p:nvPr/>
                  </p:nvSpPr>
                  <p:spPr>
                    <a:xfrm>
                      <a:off x="734577" y="3237735"/>
                      <a:ext cx="2646979" cy="438444"/>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grpSp>
              <p:cxnSp>
                <p:nvCxnSpPr>
                  <p:cNvPr id="40" name="Connector: Elbow 39">
                    <a:extLst>
                      <a:ext uri="{FF2B5EF4-FFF2-40B4-BE49-F238E27FC236}">
                        <a16:creationId xmlns:a16="http://schemas.microsoft.com/office/drawing/2014/main" id="{D87C0B0D-2AC3-79C8-3A3B-5597D266031A}"/>
                      </a:ext>
                    </a:extLst>
                  </p:cNvPr>
                  <p:cNvCxnSpPr>
                    <a:cxnSpLocks/>
                    <a:stCxn id="46" idx="3"/>
                    <a:endCxn id="38" idx="1"/>
                  </p:cNvCxnSpPr>
                  <p:nvPr/>
                </p:nvCxnSpPr>
                <p:spPr>
                  <a:xfrm flipV="1">
                    <a:off x="3085297" y="2812221"/>
                    <a:ext cx="513179" cy="820415"/>
                  </a:xfrm>
                  <a:prstGeom prst="bentConnector3">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0C2DC5F3-7769-2F01-52BF-4CB648239485}"/>
                      </a:ext>
                    </a:extLst>
                  </p:cNvPr>
                  <p:cNvGrpSpPr/>
                  <p:nvPr/>
                </p:nvGrpSpPr>
                <p:grpSpPr>
                  <a:xfrm>
                    <a:off x="3598476" y="3835054"/>
                    <a:ext cx="2332622" cy="1356444"/>
                    <a:chOff x="3598476" y="3835054"/>
                    <a:chExt cx="2332622" cy="1356444"/>
                  </a:xfrm>
                </p:grpSpPr>
                <p:pic>
                  <p:nvPicPr>
                    <p:cNvPr id="43" name="Picture 42">
                      <a:extLst>
                        <a:ext uri="{FF2B5EF4-FFF2-40B4-BE49-F238E27FC236}">
                          <a16:creationId xmlns:a16="http://schemas.microsoft.com/office/drawing/2014/main" id="{230A691A-92DE-1A3B-C540-25C8C34E1CCF}"/>
                        </a:ext>
                      </a:extLst>
                    </p:cNvPr>
                    <p:cNvPicPr>
                      <a:picLocks noChangeAspect="1"/>
                    </p:cNvPicPr>
                    <p:nvPr/>
                  </p:nvPicPr>
                  <p:blipFill>
                    <a:blip r:embed="rId5"/>
                    <a:stretch>
                      <a:fillRect/>
                    </a:stretch>
                  </p:blipFill>
                  <p:spPr>
                    <a:xfrm>
                      <a:off x="3598476" y="3835054"/>
                      <a:ext cx="2327872" cy="1356444"/>
                    </a:xfrm>
                    <a:prstGeom prst="rect">
                      <a:avLst/>
                    </a:prstGeom>
                    <a:ln>
                      <a:solidFill>
                        <a:schemeClr val="accent1"/>
                      </a:solidFill>
                    </a:ln>
                    <a:effectLst>
                      <a:outerShdw blurRad="50800" dist="38100" dir="2700000" algn="tl" rotWithShape="0">
                        <a:prstClr val="black">
                          <a:alpha val="40000"/>
                        </a:prstClr>
                      </a:outerShdw>
                    </a:effectLst>
                  </p:spPr>
                </p:pic>
                <p:sp>
                  <p:nvSpPr>
                    <p:cNvPr id="44" name="Rectangle 43">
                      <a:extLst>
                        <a:ext uri="{FF2B5EF4-FFF2-40B4-BE49-F238E27FC236}">
                          <a16:creationId xmlns:a16="http://schemas.microsoft.com/office/drawing/2014/main" id="{ADA88732-FD84-BFDE-EB4B-1D7487BFC11B}"/>
                        </a:ext>
                      </a:extLst>
                    </p:cNvPr>
                    <p:cNvSpPr/>
                    <p:nvPr/>
                  </p:nvSpPr>
                  <p:spPr>
                    <a:xfrm>
                      <a:off x="4623757" y="4914499"/>
                      <a:ext cx="1307341" cy="276999"/>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grpSp>
              <p:cxnSp>
                <p:nvCxnSpPr>
                  <p:cNvPr id="42" name="Straight Arrow Connector 41">
                    <a:extLst>
                      <a:ext uri="{FF2B5EF4-FFF2-40B4-BE49-F238E27FC236}">
                        <a16:creationId xmlns:a16="http://schemas.microsoft.com/office/drawing/2014/main" id="{1496FACE-1DC8-D97C-C7D7-BEDD6FFE3C85}"/>
                      </a:ext>
                    </a:extLst>
                  </p:cNvPr>
                  <p:cNvCxnSpPr>
                    <a:cxnSpLocks/>
                    <a:stCxn id="38" idx="2"/>
                    <a:endCxn id="43" idx="0"/>
                  </p:cNvCxnSpPr>
                  <p:nvPr/>
                </p:nvCxnSpPr>
                <p:spPr>
                  <a:xfrm>
                    <a:off x="4762412" y="3508272"/>
                    <a:ext cx="0" cy="326782"/>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sp>
              <p:nvSpPr>
                <p:cNvPr id="9" name="TextBox 8">
                  <a:extLst>
                    <a:ext uri="{FF2B5EF4-FFF2-40B4-BE49-F238E27FC236}">
                      <a16:creationId xmlns:a16="http://schemas.microsoft.com/office/drawing/2014/main" id="{4173C583-A001-F0AD-29B2-001102BE4D2F}"/>
                    </a:ext>
                  </a:extLst>
                </p:cNvPr>
                <p:cNvSpPr txBox="1"/>
                <p:nvPr/>
              </p:nvSpPr>
              <p:spPr>
                <a:xfrm>
                  <a:off x="409342" y="5285251"/>
                  <a:ext cx="2968747" cy="523220"/>
                </a:xfrm>
                <a:prstGeom prst="rect">
                  <a:avLst/>
                </a:prstGeom>
                <a:noFill/>
                <a:ln>
                  <a:solidFill>
                    <a:schemeClr val="accent1"/>
                  </a:solidFill>
                </a:ln>
              </p:spPr>
              <p:txBody>
                <a:bodyPr wrap="square">
                  <a:spAutoFit/>
                </a:bodyPr>
                <a:lstStyle/>
                <a:p>
                  <a:r>
                    <a:rPr lang="en-US" sz="1400" dirty="0">
                      <a:latin typeface="+mj-lt"/>
                      <a:cs typeface="Segoe UI" panose="020B0502040204020203" pitchFamily="34" charset="0"/>
                    </a:rPr>
                    <a:t>Add a floor and/or unit number if it applies to your address.</a:t>
                  </a:r>
                </a:p>
              </p:txBody>
            </p:sp>
          </p:grpSp>
          <p:sp>
            <p:nvSpPr>
              <p:cNvPr id="6" name="Rectangle 5">
                <a:extLst>
                  <a:ext uri="{FF2B5EF4-FFF2-40B4-BE49-F238E27FC236}">
                    <a16:creationId xmlns:a16="http://schemas.microsoft.com/office/drawing/2014/main" id="{38BE37CA-9530-3452-20DE-A90B88D3585F}"/>
                  </a:ext>
                </a:extLst>
              </p:cNvPr>
              <p:cNvSpPr/>
              <p:nvPr/>
            </p:nvSpPr>
            <p:spPr>
              <a:xfrm>
                <a:off x="730671" y="4106522"/>
                <a:ext cx="2354626" cy="402682"/>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grpSp>
        <p:cxnSp>
          <p:nvCxnSpPr>
            <p:cNvPr id="4" name="Straight Arrow Connector 3">
              <a:extLst>
                <a:ext uri="{FF2B5EF4-FFF2-40B4-BE49-F238E27FC236}">
                  <a16:creationId xmlns:a16="http://schemas.microsoft.com/office/drawing/2014/main" id="{A89AE6CB-2A6F-8F85-53A8-08EC175C8540}"/>
                </a:ext>
              </a:extLst>
            </p:cNvPr>
            <p:cNvCxnSpPr>
              <a:cxnSpLocks/>
              <a:stCxn id="9" idx="0"/>
            </p:cNvCxnSpPr>
            <p:nvPr/>
          </p:nvCxnSpPr>
          <p:spPr>
            <a:xfrm flipH="1" flipV="1">
              <a:off x="1695450" y="4509204"/>
              <a:ext cx="198266" cy="776047"/>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7" name="Group 46" descr="A group of photos showing the process if you cannot find your address. Here it shows where to click to enter your address manually.">
            <a:extLst>
              <a:ext uri="{FF2B5EF4-FFF2-40B4-BE49-F238E27FC236}">
                <a16:creationId xmlns:a16="http://schemas.microsoft.com/office/drawing/2014/main" id="{0D339BA4-0976-0569-5306-CC588BBC388B}"/>
              </a:ext>
            </a:extLst>
          </p:cNvPr>
          <p:cNvGrpSpPr/>
          <p:nvPr/>
        </p:nvGrpSpPr>
        <p:grpSpPr>
          <a:xfrm>
            <a:off x="6717084" y="2680258"/>
            <a:ext cx="4634843" cy="3453520"/>
            <a:chOff x="6844531" y="2116170"/>
            <a:chExt cx="5033503" cy="3890513"/>
          </a:xfrm>
        </p:grpSpPr>
        <p:grpSp>
          <p:nvGrpSpPr>
            <p:cNvPr id="48" name="Group 47">
              <a:extLst>
                <a:ext uri="{FF2B5EF4-FFF2-40B4-BE49-F238E27FC236}">
                  <a16:creationId xmlns:a16="http://schemas.microsoft.com/office/drawing/2014/main" id="{208E03E8-D471-CFE5-C229-7C61C3CB2454}"/>
                </a:ext>
              </a:extLst>
            </p:cNvPr>
            <p:cNvGrpSpPr/>
            <p:nvPr/>
          </p:nvGrpSpPr>
          <p:grpSpPr>
            <a:xfrm>
              <a:off x="7090284" y="2116170"/>
              <a:ext cx="4787750" cy="3890513"/>
              <a:chOff x="7090284" y="2116170"/>
              <a:chExt cx="4787750" cy="3890513"/>
            </a:xfrm>
          </p:grpSpPr>
          <p:sp>
            <p:nvSpPr>
              <p:cNvPr id="52" name="TextBox 51">
                <a:extLst>
                  <a:ext uri="{FF2B5EF4-FFF2-40B4-BE49-F238E27FC236}">
                    <a16:creationId xmlns:a16="http://schemas.microsoft.com/office/drawing/2014/main" id="{E35011C7-5E51-F228-24A0-9F868D7D0644}"/>
                  </a:ext>
                </a:extLst>
              </p:cNvPr>
              <p:cNvSpPr txBox="1"/>
              <p:nvPr/>
            </p:nvSpPr>
            <p:spPr>
              <a:xfrm>
                <a:off x="7090284" y="3737833"/>
                <a:ext cx="1923692" cy="954107"/>
              </a:xfrm>
              <a:prstGeom prst="rect">
                <a:avLst/>
              </a:prstGeom>
              <a:noFill/>
              <a:ln>
                <a:solidFill>
                  <a:schemeClr val="accent1"/>
                </a:solidFill>
              </a:ln>
            </p:spPr>
            <p:txBody>
              <a:bodyPr wrap="square">
                <a:spAutoFit/>
              </a:bodyPr>
              <a:lstStyle/>
              <a:p>
                <a:r>
                  <a:rPr lang="en-US" sz="1400" dirty="0">
                    <a:latin typeface="+mj-lt"/>
                    <a:cs typeface="Segoe UI" panose="020B0502040204020203" pitchFamily="34" charset="0"/>
                  </a:rPr>
                  <a:t>Add a floor and/or unit number if it applies to your address.</a:t>
                </a:r>
              </a:p>
            </p:txBody>
          </p:sp>
          <p:grpSp>
            <p:nvGrpSpPr>
              <p:cNvPr id="53" name="Group 52">
                <a:extLst>
                  <a:ext uri="{FF2B5EF4-FFF2-40B4-BE49-F238E27FC236}">
                    <a16:creationId xmlns:a16="http://schemas.microsoft.com/office/drawing/2014/main" id="{A0E84F19-0336-B3E8-446B-BD227D80DA31}"/>
                  </a:ext>
                </a:extLst>
              </p:cNvPr>
              <p:cNvGrpSpPr/>
              <p:nvPr/>
            </p:nvGrpSpPr>
            <p:grpSpPr>
              <a:xfrm>
                <a:off x="9454732" y="2116170"/>
                <a:ext cx="2423302" cy="3890513"/>
                <a:chOff x="6951629" y="2222016"/>
                <a:chExt cx="2423302" cy="3890513"/>
              </a:xfrm>
            </p:grpSpPr>
            <p:grpSp>
              <p:nvGrpSpPr>
                <p:cNvPr id="55" name="Group 54">
                  <a:extLst>
                    <a:ext uri="{FF2B5EF4-FFF2-40B4-BE49-F238E27FC236}">
                      <a16:creationId xmlns:a16="http://schemas.microsoft.com/office/drawing/2014/main" id="{3FAE7B48-3AB4-F15A-5895-32148E9F4AF5}"/>
                    </a:ext>
                  </a:extLst>
                </p:cNvPr>
                <p:cNvGrpSpPr/>
                <p:nvPr/>
              </p:nvGrpSpPr>
              <p:grpSpPr>
                <a:xfrm>
                  <a:off x="6951629" y="2222016"/>
                  <a:ext cx="2423302" cy="3890513"/>
                  <a:chOff x="8349109" y="2119770"/>
                  <a:chExt cx="2423302" cy="3890513"/>
                </a:xfrm>
              </p:grpSpPr>
              <p:pic>
                <p:nvPicPr>
                  <p:cNvPr id="57" name="Picture 56">
                    <a:extLst>
                      <a:ext uri="{FF2B5EF4-FFF2-40B4-BE49-F238E27FC236}">
                        <a16:creationId xmlns:a16="http://schemas.microsoft.com/office/drawing/2014/main" id="{3EE9E255-32B1-027D-882E-12433011DFC2}"/>
                      </a:ext>
                    </a:extLst>
                  </p:cNvPr>
                  <p:cNvPicPr>
                    <a:picLocks noChangeAspect="1"/>
                  </p:cNvPicPr>
                  <p:nvPr/>
                </p:nvPicPr>
                <p:blipFill>
                  <a:blip r:embed="rId6"/>
                  <a:stretch>
                    <a:fillRect/>
                  </a:stretch>
                </p:blipFill>
                <p:spPr>
                  <a:xfrm>
                    <a:off x="8349109" y="2119770"/>
                    <a:ext cx="2423302" cy="3890513"/>
                  </a:xfrm>
                  <a:prstGeom prst="rect">
                    <a:avLst/>
                  </a:prstGeom>
                  <a:ln>
                    <a:solidFill>
                      <a:schemeClr val="accent1"/>
                    </a:solidFill>
                  </a:ln>
                  <a:effectLst>
                    <a:outerShdw blurRad="50800" dist="38100" dir="2700000" algn="tl" rotWithShape="0">
                      <a:prstClr val="black">
                        <a:alpha val="40000"/>
                      </a:prstClr>
                    </a:outerShdw>
                  </a:effectLst>
                </p:spPr>
              </p:pic>
              <p:sp>
                <p:nvSpPr>
                  <p:cNvPr id="58" name="Rectangle 57">
                    <a:extLst>
                      <a:ext uri="{FF2B5EF4-FFF2-40B4-BE49-F238E27FC236}">
                        <a16:creationId xmlns:a16="http://schemas.microsoft.com/office/drawing/2014/main" id="{0D6A19BC-11B3-D22F-E805-6CD61CDFCA05}"/>
                      </a:ext>
                    </a:extLst>
                  </p:cNvPr>
                  <p:cNvSpPr/>
                  <p:nvPr/>
                </p:nvSpPr>
                <p:spPr>
                  <a:xfrm>
                    <a:off x="10084279" y="5704576"/>
                    <a:ext cx="650873" cy="276999"/>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grpSp>
            <p:sp>
              <p:nvSpPr>
                <p:cNvPr id="56" name="Rectangle 55">
                  <a:extLst>
                    <a:ext uri="{FF2B5EF4-FFF2-40B4-BE49-F238E27FC236}">
                      <a16:creationId xmlns:a16="http://schemas.microsoft.com/office/drawing/2014/main" id="{C15EB62C-E882-21E8-53B4-5750C865E682}"/>
                    </a:ext>
                  </a:extLst>
                </p:cNvPr>
                <p:cNvSpPr/>
                <p:nvPr/>
              </p:nvSpPr>
              <p:spPr>
                <a:xfrm>
                  <a:off x="6985967" y="3988587"/>
                  <a:ext cx="2354626" cy="402682"/>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grpSp>
          <p:cxnSp>
            <p:nvCxnSpPr>
              <p:cNvPr id="54" name="Straight Arrow Connector 53">
                <a:extLst>
                  <a:ext uri="{FF2B5EF4-FFF2-40B4-BE49-F238E27FC236}">
                    <a16:creationId xmlns:a16="http://schemas.microsoft.com/office/drawing/2014/main" id="{A2DCE0FB-FD93-24DE-A164-B171D7C07BCD}"/>
                  </a:ext>
                </a:extLst>
              </p:cNvPr>
              <p:cNvCxnSpPr>
                <a:cxnSpLocks/>
                <a:stCxn id="52" idx="3"/>
                <a:endCxn id="56" idx="1"/>
              </p:cNvCxnSpPr>
              <p:nvPr/>
            </p:nvCxnSpPr>
            <p:spPr>
              <a:xfrm flipV="1">
                <a:off x="9013976" y="4084082"/>
                <a:ext cx="475094" cy="130805"/>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9" name="Group 48">
              <a:extLst>
                <a:ext uri="{FF2B5EF4-FFF2-40B4-BE49-F238E27FC236}">
                  <a16:creationId xmlns:a16="http://schemas.microsoft.com/office/drawing/2014/main" id="{C4E93918-A091-5B3C-40E3-2881241CE5FE}"/>
                </a:ext>
              </a:extLst>
            </p:cNvPr>
            <p:cNvGrpSpPr/>
            <p:nvPr/>
          </p:nvGrpSpPr>
          <p:grpSpPr>
            <a:xfrm>
              <a:off x="6844531" y="2553917"/>
              <a:ext cx="2415198" cy="599131"/>
              <a:chOff x="6844531" y="2553917"/>
              <a:chExt cx="2415198" cy="599131"/>
            </a:xfrm>
          </p:grpSpPr>
          <p:pic>
            <p:nvPicPr>
              <p:cNvPr id="50" name="Picture 49">
                <a:extLst>
                  <a:ext uri="{FF2B5EF4-FFF2-40B4-BE49-F238E27FC236}">
                    <a16:creationId xmlns:a16="http://schemas.microsoft.com/office/drawing/2014/main" id="{73BA7ED3-965D-F9A9-08DE-ACF83310ECC7}"/>
                  </a:ext>
                </a:extLst>
              </p:cNvPr>
              <p:cNvPicPr>
                <a:picLocks noChangeAspect="1"/>
              </p:cNvPicPr>
              <p:nvPr/>
            </p:nvPicPr>
            <p:blipFill rotWithShape="1">
              <a:blip r:embed="rId7"/>
              <a:srcRect t="42369" b="33184"/>
              <a:stretch/>
            </p:blipFill>
            <p:spPr>
              <a:xfrm>
                <a:off x="6844531" y="2553917"/>
                <a:ext cx="2415198" cy="599131"/>
              </a:xfrm>
              <a:prstGeom prst="rect">
                <a:avLst/>
              </a:prstGeom>
              <a:ln>
                <a:solidFill>
                  <a:schemeClr val="accent1"/>
                </a:solidFill>
              </a:ln>
              <a:effectLst>
                <a:outerShdw blurRad="50800" dist="38100" dir="2700000" algn="tl" rotWithShape="0">
                  <a:prstClr val="black">
                    <a:alpha val="40000"/>
                  </a:prstClr>
                </a:outerShdw>
              </a:effectLst>
            </p:spPr>
          </p:pic>
          <p:sp>
            <p:nvSpPr>
              <p:cNvPr id="51" name="Rectangle 50">
                <a:extLst>
                  <a:ext uri="{FF2B5EF4-FFF2-40B4-BE49-F238E27FC236}">
                    <a16:creationId xmlns:a16="http://schemas.microsoft.com/office/drawing/2014/main" id="{554493A5-19A2-9AC1-8EE7-6D7FD7452167}"/>
                  </a:ext>
                </a:extLst>
              </p:cNvPr>
              <p:cNvSpPr/>
              <p:nvPr/>
            </p:nvSpPr>
            <p:spPr>
              <a:xfrm>
                <a:off x="6844531" y="2918826"/>
                <a:ext cx="1048189" cy="23422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grpSp>
      </p:grpSp>
    </p:spTree>
    <p:extLst>
      <p:ext uri="{BB962C8B-B14F-4D97-AF65-F5344CB8AC3E}">
        <p14:creationId xmlns:p14="http://schemas.microsoft.com/office/powerpoint/2010/main" val="29528619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E6174A-22A5-5A42-93FD-C6B639DA187C}"/>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D54F8E8C-FFC2-0C67-0527-8BCE130AC201}"/>
              </a:ext>
            </a:extLst>
          </p:cNvPr>
          <p:cNvSpPr/>
          <p:nvPr/>
        </p:nvSpPr>
        <p:spPr>
          <a:xfrm>
            <a:off x="0" y="0"/>
            <a:ext cx="4100624" cy="6858000"/>
          </a:xfrm>
          <a:prstGeom prst="rect">
            <a:avLst/>
          </a:prstGeom>
          <a:solidFill>
            <a:srgbClr val="565A5C"/>
          </a:solidFill>
        </p:spPr>
        <p:txBody>
          <a:bodyPr/>
          <a:lstStyle/>
          <a:p>
            <a:endParaRPr lang="en-US" sz="800">
              <a:solidFill>
                <a:schemeClr val="accent1"/>
              </a:solidFill>
            </a:endParaRPr>
          </a:p>
        </p:txBody>
      </p:sp>
      <p:sp>
        <p:nvSpPr>
          <p:cNvPr id="4" name="TextBox 4">
            <a:extLst>
              <a:ext uri="{FF2B5EF4-FFF2-40B4-BE49-F238E27FC236}">
                <a16:creationId xmlns:a16="http://schemas.microsoft.com/office/drawing/2014/main" id="{EC63BD9B-CEF3-2586-569F-CF7D003A76B0}"/>
              </a:ext>
            </a:extLst>
          </p:cNvPr>
          <p:cNvSpPr txBox="1"/>
          <p:nvPr/>
        </p:nvSpPr>
        <p:spPr>
          <a:xfrm>
            <a:off x="5080000" y="2663449"/>
            <a:ext cx="6502400" cy="1513235"/>
          </a:xfrm>
          <a:prstGeom prst="rect">
            <a:avLst/>
          </a:prstGeom>
        </p:spPr>
        <p:txBody>
          <a:bodyPr wrap="square" lIns="0" tIns="0" rIns="0" bIns="0" rtlCol="0" anchor="t">
            <a:spAutoFit/>
          </a:bodyPr>
          <a:lstStyle/>
          <a:p>
            <a:pPr>
              <a:lnSpc>
                <a:spcPts val="5867"/>
              </a:lnSpc>
            </a:pPr>
            <a:r>
              <a:rPr lang="en-US" sz="5334" b="1" dirty="0">
                <a:solidFill>
                  <a:srgbClr val="111B1E"/>
                </a:solidFill>
                <a:latin typeface="Arial" panose="020B0604020202020204" pitchFamily="34" charset="0"/>
                <a:ea typeface="Cormorant Garamond Bold"/>
                <a:cs typeface="Arial" panose="020B0604020202020204" pitchFamily="34" charset="0"/>
                <a:sym typeface="Cormorant Garamond Bold"/>
              </a:rPr>
              <a:t>Managing Calls</a:t>
            </a:r>
          </a:p>
          <a:p>
            <a:pPr>
              <a:lnSpc>
                <a:spcPts val="5867"/>
              </a:lnSpc>
            </a:pPr>
            <a:r>
              <a:rPr lang="en-US" sz="5334" b="1" dirty="0">
                <a:solidFill>
                  <a:srgbClr val="111B1E"/>
                </a:solidFill>
                <a:latin typeface="Arial" panose="020B0604020202020204" pitchFamily="34" charset="0"/>
                <a:ea typeface="Cormorant Garamond Bold"/>
                <a:cs typeface="Arial" panose="020B0604020202020204" pitchFamily="34" charset="0"/>
                <a:sym typeface="Cormorant Garamond Bold"/>
              </a:rPr>
              <a:t>in Teams</a:t>
            </a:r>
          </a:p>
        </p:txBody>
      </p:sp>
      <p:sp>
        <p:nvSpPr>
          <p:cNvPr id="5" name="AutoShape 5">
            <a:extLst>
              <a:ext uri="{FF2B5EF4-FFF2-40B4-BE49-F238E27FC236}">
                <a16:creationId xmlns:a16="http://schemas.microsoft.com/office/drawing/2014/main" id="{01EA0BDB-6C48-4FA1-C689-FC0EE871507B}"/>
              </a:ext>
            </a:extLst>
          </p:cNvPr>
          <p:cNvSpPr/>
          <p:nvPr/>
        </p:nvSpPr>
        <p:spPr>
          <a:xfrm>
            <a:off x="4373446" y="0"/>
            <a:ext cx="30479" cy="6858000"/>
          </a:xfrm>
          <a:prstGeom prst="rect">
            <a:avLst/>
          </a:prstGeom>
          <a:solidFill>
            <a:srgbClr val="565A5C">
              <a:alpha val="29804"/>
            </a:srgbClr>
          </a:solidFill>
        </p:spPr>
        <p:txBody>
          <a:bodyPr/>
          <a:lstStyle/>
          <a:p>
            <a:endParaRPr lang="en-US" sz="800"/>
          </a:p>
        </p:txBody>
      </p:sp>
      <p:pic>
        <p:nvPicPr>
          <p:cNvPr id="6" name="Picture 5">
            <a:extLst>
              <a:ext uri="{FF2B5EF4-FFF2-40B4-BE49-F238E27FC236}">
                <a16:creationId xmlns:a16="http://schemas.microsoft.com/office/drawing/2014/main" id="{79A345D8-CFF0-2D23-63E6-03AE59721889}"/>
              </a:ext>
            </a:extLst>
          </p:cNvPr>
          <p:cNvPicPr>
            <a:picLocks noChangeAspect="1"/>
          </p:cNvPicPr>
          <p:nvPr/>
        </p:nvPicPr>
        <p:blipFill>
          <a:blip r:embed="rId3"/>
          <a:stretch>
            <a:fillRect/>
          </a:stretch>
        </p:blipFill>
        <p:spPr>
          <a:xfrm>
            <a:off x="8686800" y="6172200"/>
            <a:ext cx="3286584" cy="562053"/>
          </a:xfrm>
          <a:prstGeom prst="rect">
            <a:avLst/>
          </a:prstGeom>
        </p:spPr>
      </p:pic>
    </p:spTree>
    <p:extLst>
      <p:ext uri="{BB962C8B-B14F-4D97-AF65-F5344CB8AC3E}">
        <p14:creationId xmlns:p14="http://schemas.microsoft.com/office/powerpoint/2010/main" val="1094948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1619E5-EDFD-61D7-BB4F-8693E708EDAF}"/>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54C03C1F-36CD-3DE2-C677-436434E276D1}"/>
              </a:ext>
            </a:extLst>
          </p:cNvPr>
          <p:cNvSpPr>
            <a:spLocks noGrp="1"/>
          </p:cNvSpPr>
          <p:nvPr>
            <p:ph type="title"/>
          </p:nvPr>
        </p:nvSpPr>
        <p:spPr/>
        <p:txBody>
          <a:bodyPr anchor="b">
            <a:normAutofit/>
          </a:bodyPr>
          <a:lstStyle/>
          <a:p>
            <a:r>
              <a:rPr lang="en-US" sz="3600" dirty="0"/>
              <a:t>Initiate a Call</a:t>
            </a:r>
          </a:p>
        </p:txBody>
      </p:sp>
      <p:sp>
        <p:nvSpPr>
          <p:cNvPr id="12" name="Text Placeholder 11">
            <a:extLst>
              <a:ext uri="{FF2B5EF4-FFF2-40B4-BE49-F238E27FC236}">
                <a16:creationId xmlns:a16="http://schemas.microsoft.com/office/drawing/2014/main" id="{22F8F79F-A0EC-AF69-8BFB-B0E8EAF1C7FC}"/>
              </a:ext>
            </a:extLst>
          </p:cNvPr>
          <p:cNvSpPr>
            <a:spLocks noGrp="1"/>
          </p:cNvSpPr>
          <p:nvPr>
            <p:ph type="body" sz="quarter" idx="10"/>
          </p:nvPr>
        </p:nvSpPr>
        <p:spPr>
          <a:xfrm>
            <a:off x="270950" y="1092201"/>
            <a:ext cx="11531600" cy="985309"/>
          </a:xfrm>
        </p:spPr>
        <p:txBody>
          <a:bodyPr>
            <a:normAutofit/>
          </a:bodyPr>
          <a:lstStyle/>
          <a:p>
            <a:pPr marL="342900" indent="-342900">
              <a:buFont typeface="+mj-lt"/>
              <a:buAutoNum type="arabicPeriod"/>
            </a:pPr>
            <a:r>
              <a:rPr lang="en-US" sz="1600" dirty="0">
                <a:latin typeface="Arial" panose="020B0604020202020204" pitchFamily="34" charset="0"/>
                <a:cs typeface="Arial" panose="020B0604020202020204" pitchFamily="34" charset="0"/>
              </a:rPr>
              <a:t>Click to dial in speed dial or contacts. </a:t>
            </a:r>
          </a:p>
        </p:txBody>
      </p:sp>
      <p:grpSp>
        <p:nvGrpSpPr>
          <p:cNvPr id="28" name="Group 27">
            <a:extLst>
              <a:ext uri="{FF2B5EF4-FFF2-40B4-BE49-F238E27FC236}">
                <a16:creationId xmlns:a16="http://schemas.microsoft.com/office/drawing/2014/main" id="{6BDBDFA8-ECFD-E284-BA43-FC292F68CC68}"/>
              </a:ext>
            </a:extLst>
          </p:cNvPr>
          <p:cNvGrpSpPr/>
          <p:nvPr/>
        </p:nvGrpSpPr>
        <p:grpSpPr>
          <a:xfrm>
            <a:off x="5299168" y="1161343"/>
            <a:ext cx="1954749" cy="578446"/>
            <a:chOff x="5337268" y="1393025"/>
            <a:chExt cx="1954749" cy="578446"/>
          </a:xfrm>
        </p:grpSpPr>
        <p:pic>
          <p:nvPicPr>
            <p:cNvPr id="14" name="Picture 13">
              <a:extLst>
                <a:ext uri="{FF2B5EF4-FFF2-40B4-BE49-F238E27FC236}">
                  <a16:creationId xmlns:a16="http://schemas.microsoft.com/office/drawing/2014/main" id="{1EE7B0DA-B329-14B3-ED39-66307D11D6C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337268" y="1393025"/>
              <a:ext cx="1954749" cy="578446"/>
            </a:xfrm>
            <a:prstGeom prst="rect">
              <a:avLst/>
            </a:prstGeom>
            <a:ln>
              <a:solidFill>
                <a:schemeClr val="accent1"/>
              </a:solidFill>
            </a:ln>
            <a:effectLst>
              <a:outerShdw blurRad="50800" dist="38100" dir="2700000" algn="tl" rotWithShape="0">
                <a:prstClr val="black">
                  <a:alpha val="40000"/>
                </a:prstClr>
              </a:outerShdw>
            </a:effectLst>
          </p:spPr>
        </p:pic>
        <p:sp>
          <p:nvSpPr>
            <p:cNvPr id="15" name="Rectangle 14">
              <a:extLst>
                <a:ext uri="{FF2B5EF4-FFF2-40B4-BE49-F238E27FC236}">
                  <a16:creationId xmlns:a16="http://schemas.microsoft.com/office/drawing/2014/main" id="{77B803B2-2084-91DD-9AA3-B5B52675F483}"/>
                </a:ext>
              </a:extLst>
            </p:cNvPr>
            <p:cNvSpPr/>
            <p:nvPr/>
          </p:nvSpPr>
          <p:spPr>
            <a:xfrm>
              <a:off x="6671700" y="1714468"/>
              <a:ext cx="539065" cy="246372"/>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mj-lt"/>
                <a:cs typeface="Segoe UI" panose="020B0502040204020203" pitchFamily="34" charset="0"/>
              </a:endParaRPr>
            </a:p>
          </p:txBody>
        </p:sp>
      </p:grpSp>
      <p:grpSp>
        <p:nvGrpSpPr>
          <p:cNvPr id="31" name="Group 30">
            <a:extLst>
              <a:ext uri="{FF2B5EF4-FFF2-40B4-BE49-F238E27FC236}">
                <a16:creationId xmlns:a16="http://schemas.microsoft.com/office/drawing/2014/main" id="{5D2B99E5-CD38-6487-FDD1-DDE56EBDE90D}"/>
              </a:ext>
            </a:extLst>
          </p:cNvPr>
          <p:cNvGrpSpPr/>
          <p:nvPr/>
        </p:nvGrpSpPr>
        <p:grpSpPr>
          <a:xfrm>
            <a:off x="7577344" y="1151538"/>
            <a:ext cx="2729698" cy="601062"/>
            <a:chOff x="7577344" y="1383220"/>
            <a:chExt cx="2729698" cy="601062"/>
          </a:xfrm>
        </p:grpSpPr>
        <p:pic>
          <p:nvPicPr>
            <p:cNvPr id="17" name="Picture 16">
              <a:extLst>
                <a:ext uri="{FF2B5EF4-FFF2-40B4-BE49-F238E27FC236}">
                  <a16:creationId xmlns:a16="http://schemas.microsoft.com/office/drawing/2014/main" id="{25DF70AE-F56F-9E7D-FC3A-C9C00ADB25B6}"/>
                </a:ext>
              </a:extLst>
            </p:cNvPr>
            <p:cNvPicPr>
              <a:picLocks noChangeAspect="1"/>
            </p:cNvPicPr>
            <p:nvPr/>
          </p:nvPicPr>
          <p:blipFill rotWithShape="1">
            <a:blip r:embed="rId4">
              <a:extLst>
                <a:ext uri="{28A0092B-C50C-407E-A947-70E740481C1C}">
                  <a14:useLocalDpi xmlns:a14="http://schemas.microsoft.com/office/drawing/2010/main" val="0"/>
                </a:ext>
              </a:extLst>
            </a:blip>
            <a:srcRect t="1795" b="1795"/>
            <a:stretch/>
          </p:blipFill>
          <p:spPr>
            <a:xfrm>
              <a:off x="7577344" y="1383220"/>
              <a:ext cx="2729698" cy="601062"/>
            </a:xfrm>
            <a:prstGeom prst="rect">
              <a:avLst/>
            </a:prstGeom>
            <a:ln>
              <a:solidFill>
                <a:schemeClr val="accent1"/>
              </a:solidFill>
            </a:ln>
            <a:effectLst>
              <a:outerShdw blurRad="50800" dist="38100" dir="2700000" algn="tl" rotWithShape="0">
                <a:prstClr val="black">
                  <a:alpha val="40000"/>
                </a:prstClr>
              </a:outerShdw>
            </a:effectLst>
          </p:spPr>
        </p:pic>
        <p:sp>
          <p:nvSpPr>
            <p:cNvPr id="18" name="Rectangle 17">
              <a:extLst>
                <a:ext uri="{FF2B5EF4-FFF2-40B4-BE49-F238E27FC236}">
                  <a16:creationId xmlns:a16="http://schemas.microsoft.com/office/drawing/2014/main" id="{618AE377-B74F-6789-A975-B857E36871C3}"/>
                </a:ext>
              </a:extLst>
            </p:cNvPr>
            <p:cNvSpPr/>
            <p:nvPr/>
          </p:nvSpPr>
          <p:spPr>
            <a:xfrm>
              <a:off x="9601200" y="1484502"/>
              <a:ext cx="405691" cy="344298"/>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mj-lt"/>
                <a:cs typeface="Segoe UI" panose="020B0502040204020203" pitchFamily="34" charset="0"/>
              </a:endParaRPr>
            </a:p>
          </p:txBody>
        </p:sp>
      </p:grpSp>
      <p:sp>
        <p:nvSpPr>
          <p:cNvPr id="25" name="TextBox 24">
            <a:extLst>
              <a:ext uri="{FF2B5EF4-FFF2-40B4-BE49-F238E27FC236}">
                <a16:creationId xmlns:a16="http://schemas.microsoft.com/office/drawing/2014/main" id="{101DCD67-D063-F59B-672B-B1D9DA76E0AF}"/>
              </a:ext>
            </a:extLst>
          </p:cNvPr>
          <p:cNvSpPr txBox="1"/>
          <p:nvPr/>
        </p:nvSpPr>
        <p:spPr>
          <a:xfrm>
            <a:off x="270950" y="2055342"/>
            <a:ext cx="4515008" cy="338554"/>
          </a:xfrm>
          <a:prstGeom prst="rect">
            <a:avLst/>
          </a:prstGeom>
          <a:noFill/>
        </p:spPr>
        <p:txBody>
          <a:bodyPr wrap="square" rtlCol="0">
            <a:spAutoFit/>
          </a:bodyPr>
          <a:lstStyle/>
          <a:p>
            <a:pPr marL="342900" indent="-342900">
              <a:buFont typeface="+mj-lt"/>
              <a:buAutoNum type="arabicPeriod" startAt="2"/>
            </a:pPr>
            <a:r>
              <a:rPr lang="en-US" sz="1600" b="0" dirty="0">
                <a:latin typeface="+mj-lt"/>
                <a:cs typeface="Segoe UI" panose="020B0502040204020203" pitchFamily="34" charset="0"/>
              </a:rPr>
              <a:t>Escalate any </a:t>
            </a:r>
            <a:r>
              <a:rPr lang="en-US" sz="1600" b="1" dirty="0">
                <a:latin typeface="+mj-lt"/>
                <a:cs typeface="Segoe UI" panose="020B0502040204020203" pitchFamily="34" charset="0"/>
              </a:rPr>
              <a:t>chat</a:t>
            </a:r>
            <a:r>
              <a:rPr lang="en-US" sz="1600" b="0" dirty="0">
                <a:latin typeface="+mj-lt"/>
                <a:cs typeface="Segoe UI" panose="020B0502040204020203" pitchFamily="34" charset="0"/>
              </a:rPr>
              <a:t> to a video or audio call.</a:t>
            </a:r>
          </a:p>
        </p:txBody>
      </p:sp>
      <p:sp>
        <p:nvSpPr>
          <p:cNvPr id="26" name="TextBox 25">
            <a:extLst>
              <a:ext uri="{FF2B5EF4-FFF2-40B4-BE49-F238E27FC236}">
                <a16:creationId xmlns:a16="http://schemas.microsoft.com/office/drawing/2014/main" id="{6C085D16-C12B-01F2-922A-84F9E0E9013A}"/>
              </a:ext>
            </a:extLst>
          </p:cNvPr>
          <p:cNvSpPr txBox="1"/>
          <p:nvPr/>
        </p:nvSpPr>
        <p:spPr>
          <a:xfrm>
            <a:off x="270950" y="3139437"/>
            <a:ext cx="4515008" cy="1969770"/>
          </a:xfrm>
          <a:prstGeom prst="rect">
            <a:avLst/>
          </a:prstGeom>
          <a:noFill/>
        </p:spPr>
        <p:txBody>
          <a:bodyPr wrap="square" rtlCol="0">
            <a:spAutoFit/>
          </a:bodyPr>
          <a:lstStyle/>
          <a:p>
            <a:pPr marL="342900" indent="-342900">
              <a:spcAft>
                <a:spcPts val="300"/>
              </a:spcAft>
              <a:buFont typeface="+mj-lt"/>
              <a:buAutoNum type="arabicPeriod" startAt="3"/>
            </a:pPr>
            <a:r>
              <a:rPr lang="en-US" sz="1600" b="0" dirty="0">
                <a:latin typeface="+mj-lt"/>
                <a:cs typeface="Segoe UI" panose="020B0502040204020203" pitchFamily="34" charset="0"/>
              </a:rPr>
              <a:t>The </a:t>
            </a:r>
            <a:r>
              <a:rPr lang="en-US" sz="1600" b="1" dirty="0">
                <a:latin typeface="+mj-lt"/>
                <a:cs typeface="Segoe UI" panose="020B0502040204020203" pitchFamily="34" charset="0"/>
              </a:rPr>
              <a:t>dial pad</a:t>
            </a:r>
            <a:r>
              <a:rPr lang="en-US" sz="1600" dirty="0">
                <a:latin typeface="+mj-lt"/>
                <a:cs typeface="Segoe UI" panose="020B0502040204020203" pitchFamily="34" charset="0"/>
              </a:rPr>
              <a:t> allows you to call by:</a:t>
            </a:r>
          </a:p>
          <a:p>
            <a:pPr marL="742950" lvl="1" indent="-285750">
              <a:spcAft>
                <a:spcPts val="300"/>
              </a:spcAft>
              <a:buFont typeface="Arial" panose="020B0604020202020204" pitchFamily="34" charset="0"/>
              <a:buChar char="•"/>
            </a:pPr>
            <a:r>
              <a:rPr lang="en-US" sz="1600" b="0" dirty="0">
                <a:latin typeface="+mj-lt"/>
                <a:cs typeface="Segoe UI" panose="020B0502040204020203" pitchFamily="34" charset="0"/>
              </a:rPr>
              <a:t>Typing the numbers with a keyboard</a:t>
            </a:r>
          </a:p>
          <a:p>
            <a:pPr marL="742950" lvl="1" indent="-285750">
              <a:spcAft>
                <a:spcPts val="300"/>
              </a:spcAft>
              <a:buFont typeface="Arial" panose="020B0604020202020204" pitchFamily="34" charset="0"/>
              <a:buChar char="•"/>
            </a:pPr>
            <a:r>
              <a:rPr lang="en-US" sz="1600" dirty="0">
                <a:latin typeface="+mj-lt"/>
                <a:cs typeface="Segoe UI" panose="020B0502040204020203" pitchFamily="34" charset="0"/>
              </a:rPr>
              <a:t>Clicking the numbers with your mouse</a:t>
            </a:r>
          </a:p>
          <a:p>
            <a:pPr marL="742950" lvl="1" indent="-285750">
              <a:spcAft>
                <a:spcPts val="300"/>
              </a:spcAft>
              <a:buFont typeface="Arial" panose="020B0604020202020204" pitchFamily="34" charset="0"/>
              <a:buChar char="•"/>
            </a:pPr>
            <a:r>
              <a:rPr lang="en-US" sz="1600" dirty="0">
                <a:latin typeface="+mj-lt"/>
                <a:cs typeface="Segoe UI" panose="020B0502040204020203" pitchFamily="34" charset="0"/>
              </a:rPr>
              <a:t>Pasting a copied number from another location</a:t>
            </a:r>
          </a:p>
          <a:p>
            <a:pPr marL="742950" lvl="1" indent="-285750">
              <a:spcAft>
                <a:spcPts val="300"/>
              </a:spcAft>
              <a:buFont typeface="Arial" panose="020B0604020202020204" pitchFamily="34" charset="0"/>
              <a:buChar char="•"/>
            </a:pPr>
            <a:r>
              <a:rPr lang="en-US" sz="1600" dirty="0">
                <a:latin typeface="+mj-lt"/>
                <a:cs typeface="Segoe UI" panose="020B0502040204020203" pitchFamily="34" charset="0"/>
              </a:rPr>
              <a:t>Searching for internal colleagues by name</a:t>
            </a:r>
            <a:endParaRPr lang="en-US" sz="1600" b="0" dirty="0">
              <a:latin typeface="+mj-lt"/>
              <a:cs typeface="Segoe UI" panose="020B0502040204020203" pitchFamily="34" charset="0"/>
            </a:endParaRPr>
          </a:p>
        </p:txBody>
      </p:sp>
      <p:sp>
        <p:nvSpPr>
          <p:cNvPr id="27" name="TextBox 26">
            <a:extLst>
              <a:ext uri="{FF2B5EF4-FFF2-40B4-BE49-F238E27FC236}">
                <a16:creationId xmlns:a16="http://schemas.microsoft.com/office/drawing/2014/main" id="{FB6300BD-96EB-FBDD-0709-F5D5165CAB90}"/>
              </a:ext>
            </a:extLst>
          </p:cNvPr>
          <p:cNvSpPr txBox="1"/>
          <p:nvPr/>
        </p:nvSpPr>
        <p:spPr>
          <a:xfrm>
            <a:off x="270950" y="5562600"/>
            <a:ext cx="3972083" cy="830997"/>
          </a:xfrm>
          <a:prstGeom prst="rect">
            <a:avLst/>
          </a:prstGeom>
          <a:noFill/>
        </p:spPr>
        <p:txBody>
          <a:bodyPr wrap="square" rtlCol="0">
            <a:spAutoFit/>
          </a:bodyPr>
          <a:lstStyle/>
          <a:p>
            <a:pPr marL="342900" indent="-342900">
              <a:buFont typeface="+mj-lt"/>
              <a:buAutoNum type="arabicPeriod" startAt="4"/>
            </a:pPr>
            <a:r>
              <a:rPr lang="en-US" sz="1600" b="0" dirty="0">
                <a:latin typeface="+mj-lt"/>
                <a:cs typeface="Segoe UI" panose="020B0502040204020203" pitchFamily="34" charset="0"/>
              </a:rPr>
              <a:t>Use the </a:t>
            </a:r>
            <a:r>
              <a:rPr lang="en-US" sz="1600" b="1" dirty="0">
                <a:latin typeface="+mj-lt"/>
                <a:cs typeface="Segoe UI" panose="020B0502040204020203" pitchFamily="34" charset="0"/>
              </a:rPr>
              <a:t>/call </a:t>
            </a:r>
            <a:r>
              <a:rPr lang="en-US" sz="1600" b="0" dirty="0">
                <a:latin typeface="+mj-lt"/>
                <a:cs typeface="Segoe UI" panose="020B0502040204020203" pitchFamily="34" charset="0"/>
              </a:rPr>
              <a:t>command from the search field to make a call no matter where you’re working in Teams.</a:t>
            </a:r>
          </a:p>
        </p:txBody>
      </p:sp>
      <p:grpSp>
        <p:nvGrpSpPr>
          <p:cNvPr id="35" name="Group 34">
            <a:extLst>
              <a:ext uri="{FF2B5EF4-FFF2-40B4-BE49-F238E27FC236}">
                <a16:creationId xmlns:a16="http://schemas.microsoft.com/office/drawing/2014/main" id="{B5FB6E7F-E862-BBEF-6B11-94DD5FC60E2D}"/>
              </a:ext>
            </a:extLst>
          </p:cNvPr>
          <p:cNvGrpSpPr/>
          <p:nvPr/>
        </p:nvGrpSpPr>
        <p:grpSpPr>
          <a:xfrm>
            <a:off x="5299168" y="1982755"/>
            <a:ext cx="5324985" cy="896766"/>
            <a:chOff x="2447416" y="2814552"/>
            <a:chExt cx="7297169" cy="1228896"/>
          </a:xfrm>
          <a:effectLst>
            <a:outerShdw blurRad="50800" dist="38100" dir="2700000" algn="tl" rotWithShape="0">
              <a:prstClr val="black">
                <a:alpha val="40000"/>
              </a:prstClr>
            </a:outerShdw>
          </a:effectLst>
        </p:grpSpPr>
        <p:pic>
          <p:nvPicPr>
            <p:cNvPr id="34" name="Picture 33">
              <a:extLst>
                <a:ext uri="{FF2B5EF4-FFF2-40B4-BE49-F238E27FC236}">
                  <a16:creationId xmlns:a16="http://schemas.microsoft.com/office/drawing/2014/main" id="{E1F0A6E3-4562-8A97-67AF-6583B0E3E485}"/>
                </a:ext>
              </a:extLst>
            </p:cNvPr>
            <p:cNvPicPr>
              <a:picLocks noChangeAspect="1"/>
            </p:cNvPicPr>
            <p:nvPr/>
          </p:nvPicPr>
          <p:blipFill>
            <a:blip r:embed="rId5"/>
            <a:stretch>
              <a:fillRect/>
            </a:stretch>
          </p:blipFill>
          <p:spPr>
            <a:xfrm>
              <a:off x="2447416" y="2814552"/>
              <a:ext cx="7297168" cy="1228896"/>
            </a:xfrm>
            <a:prstGeom prst="rect">
              <a:avLst/>
            </a:prstGeom>
            <a:ln>
              <a:solidFill>
                <a:schemeClr val="accent1"/>
              </a:solidFill>
            </a:ln>
          </p:spPr>
        </p:pic>
        <p:sp>
          <p:nvSpPr>
            <p:cNvPr id="21" name="Rectangle 20">
              <a:extLst>
                <a:ext uri="{FF2B5EF4-FFF2-40B4-BE49-F238E27FC236}">
                  <a16:creationId xmlns:a16="http://schemas.microsoft.com/office/drawing/2014/main" id="{F8FB3958-DC33-4848-209F-96128DD4F08D}"/>
                </a:ext>
              </a:extLst>
            </p:cNvPr>
            <p:cNvSpPr/>
            <p:nvPr/>
          </p:nvSpPr>
          <p:spPr>
            <a:xfrm>
              <a:off x="7404703" y="2814552"/>
              <a:ext cx="2339882" cy="1228896"/>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mj-lt"/>
                <a:cs typeface="Segoe UI" panose="020B0502040204020203" pitchFamily="34" charset="0"/>
              </a:endParaRPr>
            </a:p>
          </p:txBody>
        </p:sp>
      </p:grpSp>
      <p:grpSp>
        <p:nvGrpSpPr>
          <p:cNvPr id="61" name="Group 60">
            <a:extLst>
              <a:ext uri="{FF2B5EF4-FFF2-40B4-BE49-F238E27FC236}">
                <a16:creationId xmlns:a16="http://schemas.microsoft.com/office/drawing/2014/main" id="{75212F64-39BC-C339-AF43-4FD8DCF8A099}"/>
              </a:ext>
            </a:extLst>
          </p:cNvPr>
          <p:cNvGrpSpPr/>
          <p:nvPr/>
        </p:nvGrpSpPr>
        <p:grpSpPr>
          <a:xfrm>
            <a:off x="5299168" y="3115165"/>
            <a:ext cx="1774746" cy="2171085"/>
            <a:chOff x="4205023" y="1171260"/>
            <a:chExt cx="3781953" cy="4515480"/>
          </a:xfrm>
          <a:effectLst>
            <a:outerShdw blurRad="50800" dist="38100" dir="2700000" algn="tl" rotWithShape="0">
              <a:prstClr val="black">
                <a:alpha val="40000"/>
              </a:prstClr>
            </a:outerShdw>
          </a:effectLst>
        </p:grpSpPr>
        <p:pic>
          <p:nvPicPr>
            <p:cNvPr id="37" name="Picture 36">
              <a:extLst>
                <a:ext uri="{FF2B5EF4-FFF2-40B4-BE49-F238E27FC236}">
                  <a16:creationId xmlns:a16="http://schemas.microsoft.com/office/drawing/2014/main" id="{349D3098-850C-71C1-383D-3EB75944610D}"/>
                </a:ext>
              </a:extLst>
            </p:cNvPr>
            <p:cNvPicPr>
              <a:picLocks noChangeAspect="1"/>
            </p:cNvPicPr>
            <p:nvPr/>
          </p:nvPicPr>
          <p:blipFill>
            <a:blip r:embed="rId6"/>
            <a:stretch>
              <a:fillRect/>
            </a:stretch>
          </p:blipFill>
          <p:spPr>
            <a:xfrm>
              <a:off x="4205023" y="1171260"/>
              <a:ext cx="3781953" cy="4515480"/>
            </a:xfrm>
            <a:prstGeom prst="rect">
              <a:avLst/>
            </a:prstGeom>
            <a:ln>
              <a:solidFill>
                <a:schemeClr val="accent1"/>
              </a:solidFill>
            </a:ln>
          </p:spPr>
        </p:pic>
        <p:sp>
          <p:nvSpPr>
            <p:cNvPr id="59" name="Rectangle 58">
              <a:extLst>
                <a:ext uri="{FF2B5EF4-FFF2-40B4-BE49-F238E27FC236}">
                  <a16:creationId xmlns:a16="http://schemas.microsoft.com/office/drawing/2014/main" id="{DBA87395-E1A5-2866-970F-DD957B76370A}"/>
                </a:ext>
              </a:extLst>
            </p:cNvPr>
            <p:cNvSpPr/>
            <p:nvPr/>
          </p:nvSpPr>
          <p:spPr>
            <a:xfrm>
              <a:off x="5638799" y="2958580"/>
              <a:ext cx="892345" cy="163907"/>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F9F213E8-00EC-FCF9-448A-D2EEBF314955}"/>
                </a:ext>
              </a:extLst>
            </p:cNvPr>
            <p:cNvSpPr/>
            <p:nvPr/>
          </p:nvSpPr>
          <p:spPr>
            <a:xfrm>
              <a:off x="5954077" y="5203148"/>
              <a:ext cx="1521010" cy="248540"/>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3" name="Group 62">
            <a:extLst>
              <a:ext uri="{FF2B5EF4-FFF2-40B4-BE49-F238E27FC236}">
                <a16:creationId xmlns:a16="http://schemas.microsoft.com/office/drawing/2014/main" id="{C782540E-4948-E488-428F-B9500AFDCDCF}"/>
              </a:ext>
            </a:extLst>
          </p:cNvPr>
          <p:cNvGrpSpPr/>
          <p:nvPr/>
        </p:nvGrpSpPr>
        <p:grpSpPr>
          <a:xfrm>
            <a:off x="7512939" y="3109676"/>
            <a:ext cx="1673683" cy="2171085"/>
            <a:chOff x="7476282" y="3010515"/>
            <a:chExt cx="1774745" cy="2384146"/>
          </a:xfrm>
        </p:grpSpPr>
        <p:pic>
          <p:nvPicPr>
            <p:cNvPr id="23" name="Picture 22">
              <a:extLst>
                <a:ext uri="{FF2B5EF4-FFF2-40B4-BE49-F238E27FC236}">
                  <a16:creationId xmlns:a16="http://schemas.microsoft.com/office/drawing/2014/main" id="{B3BEB33D-0204-AA0A-1434-37F5B3DD2BD0}"/>
                </a:ext>
              </a:extLst>
            </p:cNvPr>
            <p:cNvPicPr>
              <a:picLocks noChangeAspect="1"/>
            </p:cNvPicPr>
            <p:nvPr/>
          </p:nvPicPr>
          <p:blipFill>
            <a:blip r:embed="rId7"/>
            <a:stretch>
              <a:fillRect/>
            </a:stretch>
          </p:blipFill>
          <p:spPr>
            <a:xfrm>
              <a:off x="7476282" y="3010515"/>
              <a:ext cx="1774745" cy="2384146"/>
            </a:xfrm>
            <a:prstGeom prst="rect">
              <a:avLst/>
            </a:prstGeom>
            <a:ln>
              <a:solidFill>
                <a:schemeClr val="accent1"/>
              </a:solidFill>
            </a:ln>
            <a:effectLst>
              <a:outerShdw blurRad="50800" dist="38100" dir="2700000" algn="tl" rotWithShape="0">
                <a:prstClr val="black">
                  <a:alpha val="40000"/>
                </a:prstClr>
              </a:outerShdw>
            </a:effectLst>
          </p:spPr>
        </p:pic>
        <p:sp>
          <p:nvSpPr>
            <p:cNvPr id="62" name="Rectangle 61">
              <a:extLst>
                <a:ext uri="{FF2B5EF4-FFF2-40B4-BE49-F238E27FC236}">
                  <a16:creationId xmlns:a16="http://schemas.microsoft.com/office/drawing/2014/main" id="{E8FC1842-1F85-BC81-360B-21B5EC45D09F}"/>
                </a:ext>
              </a:extLst>
            </p:cNvPr>
            <p:cNvSpPr/>
            <p:nvPr/>
          </p:nvSpPr>
          <p:spPr>
            <a:xfrm>
              <a:off x="8498143" y="5057330"/>
              <a:ext cx="645858" cy="124270"/>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5" name="Picture 64">
            <a:extLst>
              <a:ext uri="{FF2B5EF4-FFF2-40B4-BE49-F238E27FC236}">
                <a16:creationId xmlns:a16="http://schemas.microsoft.com/office/drawing/2014/main" id="{615EC364-A175-38BF-1260-ABDCDD235214}"/>
              </a:ext>
            </a:extLst>
          </p:cNvPr>
          <p:cNvPicPr>
            <a:picLocks noChangeAspect="1"/>
          </p:cNvPicPr>
          <p:nvPr/>
        </p:nvPicPr>
        <p:blipFill>
          <a:blip r:embed="rId8"/>
          <a:srcRect l="620" t="7478"/>
          <a:stretch>
            <a:fillRect/>
          </a:stretch>
        </p:blipFill>
        <p:spPr>
          <a:xfrm>
            <a:off x="5299168" y="5468001"/>
            <a:ext cx="5597432" cy="852341"/>
          </a:xfrm>
          <a:prstGeom prst="rect">
            <a:avLst/>
          </a:prstGeom>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536543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088E04-E956-7373-B979-BAF01A166D82}"/>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14E00583-294B-7A47-B40B-05AD1EEAA564}"/>
              </a:ext>
            </a:extLst>
          </p:cNvPr>
          <p:cNvSpPr>
            <a:spLocks noGrp="1"/>
          </p:cNvSpPr>
          <p:nvPr>
            <p:ph type="title"/>
          </p:nvPr>
        </p:nvSpPr>
        <p:spPr/>
        <p:txBody>
          <a:bodyPr anchor="b">
            <a:normAutofit/>
          </a:bodyPr>
          <a:lstStyle/>
          <a:p>
            <a:r>
              <a:rPr lang="en-US" sz="3600" dirty="0"/>
              <a:t>Call Controls</a:t>
            </a:r>
          </a:p>
        </p:txBody>
      </p:sp>
      <p:sp>
        <p:nvSpPr>
          <p:cNvPr id="12" name="Text Placeholder 11">
            <a:extLst>
              <a:ext uri="{FF2B5EF4-FFF2-40B4-BE49-F238E27FC236}">
                <a16:creationId xmlns:a16="http://schemas.microsoft.com/office/drawing/2014/main" id="{FA0D5635-C42F-FBD3-5632-C21D37389648}"/>
              </a:ext>
            </a:extLst>
          </p:cNvPr>
          <p:cNvSpPr>
            <a:spLocks noGrp="1"/>
          </p:cNvSpPr>
          <p:nvPr>
            <p:ph type="body" sz="quarter" idx="10"/>
          </p:nvPr>
        </p:nvSpPr>
        <p:spPr>
          <a:xfrm>
            <a:off x="270950" y="1092201"/>
            <a:ext cx="11531600" cy="985309"/>
          </a:xfrm>
        </p:spPr>
        <p:txBody>
          <a:bodyPr>
            <a:normAutofit/>
          </a:bodyPr>
          <a:lstStyle/>
          <a:p>
            <a:pPr marL="0" indent="0">
              <a:buNone/>
            </a:pPr>
            <a:r>
              <a:rPr lang="en-US" sz="1600" dirty="0">
                <a:latin typeface="Arial" panose="020B0604020202020204" pitchFamily="34" charset="0"/>
                <a:cs typeface="Arial" panose="020B0604020202020204" pitchFamily="34" charset="0"/>
              </a:rPr>
              <a:t>Call controls will appear slightly different if you are making an external call versus an internal call. </a:t>
            </a:r>
          </a:p>
        </p:txBody>
      </p:sp>
      <p:sp>
        <p:nvSpPr>
          <p:cNvPr id="7" name="TextBox 6">
            <a:extLst>
              <a:ext uri="{FF2B5EF4-FFF2-40B4-BE49-F238E27FC236}">
                <a16:creationId xmlns:a16="http://schemas.microsoft.com/office/drawing/2014/main" id="{66B3FB2A-454C-225F-C7AF-9FBD3CF08E45}"/>
              </a:ext>
            </a:extLst>
          </p:cNvPr>
          <p:cNvSpPr txBox="1"/>
          <p:nvPr/>
        </p:nvSpPr>
        <p:spPr>
          <a:xfrm>
            <a:off x="609600" y="2836276"/>
            <a:ext cx="3526900" cy="338554"/>
          </a:xfrm>
          <a:prstGeom prst="rect">
            <a:avLst/>
          </a:prstGeom>
          <a:noFill/>
        </p:spPr>
        <p:txBody>
          <a:bodyPr wrap="square" rtlCol="0">
            <a:spAutoFit/>
          </a:bodyPr>
          <a:lstStyle/>
          <a:p>
            <a:pPr algn="r"/>
            <a:r>
              <a:rPr lang="en-US" sz="1600" b="1" dirty="0">
                <a:latin typeface="+mj-lt"/>
                <a:cs typeface="Segoe UI" panose="020B0502040204020203" pitchFamily="34" charset="0"/>
              </a:rPr>
              <a:t>Internal Calls (Team to Teams)</a:t>
            </a:r>
          </a:p>
        </p:txBody>
      </p:sp>
      <p:grpSp>
        <p:nvGrpSpPr>
          <p:cNvPr id="19" name="Group 18">
            <a:extLst>
              <a:ext uri="{FF2B5EF4-FFF2-40B4-BE49-F238E27FC236}">
                <a16:creationId xmlns:a16="http://schemas.microsoft.com/office/drawing/2014/main" id="{6AC3649A-E5B6-AB5A-C7AB-E4D9235A301F}"/>
              </a:ext>
            </a:extLst>
          </p:cNvPr>
          <p:cNvGrpSpPr/>
          <p:nvPr/>
        </p:nvGrpSpPr>
        <p:grpSpPr>
          <a:xfrm>
            <a:off x="4342420" y="1910790"/>
            <a:ext cx="6289765" cy="2189527"/>
            <a:chOff x="700114" y="2040980"/>
            <a:chExt cx="6289765" cy="2189527"/>
          </a:xfrm>
        </p:grpSpPr>
        <p:pic>
          <p:nvPicPr>
            <p:cNvPr id="6" name="Picture 5">
              <a:extLst>
                <a:ext uri="{FF2B5EF4-FFF2-40B4-BE49-F238E27FC236}">
                  <a16:creationId xmlns:a16="http://schemas.microsoft.com/office/drawing/2014/main" id="{3F118FB4-2DD3-C875-98EE-26ACDA055B2F}"/>
                </a:ext>
              </a:extLst>
            </p:cNvPr>
            <p:cNvPicPr>
              <a:picLocks noChangeAspect="1"/>
            </p:cNvPicPr>
            <p:nvPr/>
          </p:nvPicPr>
          <p:blipFill>
            <a:blip r:embed="rId3"/>
            <a:stretch>
              <a:fillRect/>
            </a:stretch>
          </p:blipFill>
          <p:spPr>
            <a:xfrm>
              <a:off x="700114" y="2040980"/>
              <a:ext cx="6289765" cy="2189527"/>
            </a:xfrm>
            <a:prstGeom prst="rect">
              <a:avLst/>
            </a:prstGeom>
            <a:effectLst>
              <a:outerShdw blurRad="50800" dist="38100" dir="2700000" algn="tl" rotWithShape="0">
                <a:prstClr val="black">
                  <a:alpha val="40000"/>
                </a:prstClr>
              </a:outerShdw>
            </a:effectLst>
          </p:spPr>
        </p:pic>
        <p:sp>
          <p:nvSpPr>
            <p:cNvPr id="4" name="Rectangle 3">
              <a:extLst>
                <a:ext uri="{FF2B5EF4-FFF2-40B4-BE49-F238E27FC236}">
                  <a16:creationId xmlns:a16="http://schemas.microsoft.com/office/drawing/2014/main" id="{ABD45E26-7881-0051-6AC8-B623FD6B74CB}"/>
                </a:ext>
              </a:extLst>
            </p:cNvPr>
            <p:cNvSpPr/>
            <p:nvPr/>
          </p:nvSpPr>
          <p:spPr>
            <a:xfrm>
              <a:off x="4031227" y="2040980"/>
              <a:ext cx="545997" cy="525293"/>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mj-lt"/>
                <a:cs typeface="Segoe UI" panose="020B0502040204020203" pitchFamily="34" charset="0"/>
              </a:endParaRPr>
            </a:p>
          </p:txBody>
        </p:sp>
        <p:sp>
          <p:nvSpPr>
            <p:cNvPr id="5" name="Rectangle 4">
              <a:extLst>
                <a:ext uri="{FF2B5EF4-FFF2-40B4-BE49-F238E27FC236}">
                  <a16:creationId xmlns:a16="http://schemas.microsoft.com/office/drawing/2014/main" id="{2E96B0EA-EBC3-95DF-C553-E6F38E2DC681}"/>
                </a:ext>
              </a:extLst>
            </p:cNvPr>
            <p:cNvSpPr/>
            <p:nvPr/>
          </p:nvSpPr>
          <p:spPr>
            <a:xfrm>
              <a:off x="4031227" y="2567845"/>
              <a:ext cx="1997725" cy="1582132"/>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mj-lt"/>
                <a:cs typeface="Segoe UI" panose="020B0502040204020203" pitchFamily="34" charset="0"/>
              </a:endParaRPr>
            </a:p>
          </p:txBody>
        </p:sp>
      </p:grpSp>
      <p:sp>
        <p:nvSpPr>
          <p:cNvPr id="16" name="TextBox 15">
            <a:extLst>
              <a:ext uri="{FF2B5EF4-FFF2-40B4-BE49-F238E27FC236}">
                <a16:creationId xmlns:a16="http://schemas.microsoft.com/office/drawing/2014/main" id="{6F3699E9-BA9B-F72B-05EE-00BDC86D62A7}"/>
              </a:ext>
            </a:extLst>
          </p:cNvPr>
          <p:cNvSpPr txBox="1"/>
          <p:nvPr/>
        </p:nvSpPr>
        <p:spPr>
          <a:xfrm>
            <a:off x="1759581" y="5175342"/>
            <a:ext cx="2376919" cy="338554"/>
          </a:xfrm>
          <a:prstGeom prst="rect">
            <a:avLst/>
          </a:prstGeom>
          <a:noFill/>
        </p:spPr>
        <p:txBody>
          <a:bodyPr wrap="square" rtlCol="0">
            <a:spAutoFit/>
          </a:bodyPr>
          <a:lstStyle/>
          <a:p>
            <a:pPr algn="r"/>
            <a:r>
              <a:rPr lang="en-US" sz="1600" b="1" dirty="0">
                <a:latin typeface="+mj-lt"/>
                <a:cs typeface="Segoe UI" panose="020B0502040204020203" pitchFamily="34" charset="0"/>
              </a:rPr>
              <a:t>External Calls</a:t>
            </a:r>
          </a:p>
        </p:txBody>
      </p:sp>
      <p:grpSp>
        <p:nvGrpSpPr>
          <p:cNvPr id="20" name="Group 19">
            <a:extLst>
              <a:ext uri="{FF2B5EF4-FFF2-40B4-BE49-F238E27FC236}">
                <a16:creationId xmlns:a16="http://schemas.microsoft.com/office/drawing/2014/main" id="{F7C6B876-A680-96D5-4609-BD8450ACD59F}"/>
              </a:ext>
            </a:extLst>
          </p:cNvPr>
          <p:cNvGrpSpPr/>
          <p:nvPr/>
        </p:nvGrpSpPr>
        <p:grpSpPr>
          <a:xfrm>
            <a:off x="4342420" y="4249856"/>
            <a:ext cx="4238925" cy="2189527"/>
            <a:chOff x="2750954" y="4380045"/>
            <a:chExt cx="4238925" cy="2189527"/>
          </a:xfrm>
        </p:grpSpPr>
        <p:pic>
          <p:nvPicPr>
            <p:cNvPr id="13" name="Picture 12">
              <a:extLst>
                <a:ext uri="{FF2B5EF4-FFF2-40B4-BE49-F238E27FC236}">
                  <a16:creationId xmlns:a16="http://schemas.microsoft.com/office/drawing/2014/main" id="{9913C134-9CCA-28F5-5A8E-1643A064D78A}"/>
                </a:ext>
              </a:extLst>
            </p:cNvPr>
            <p:cNvPicPr>
              <a:picLocks noChangeAspect="1"/>
            </p:cNvPicPr>
            <p:nvPr/>
          </p:nvPicPr>
          <p:blipFill>
            <a:blip r:embed="rId4"/>
            <a:stretch>
              <a:fillRect/>
            </a:stretch>
          </p:blipFill>
          <p:spPr>
            <a:xfrm>
              <a:off x="2750954" y="4380045"/>
              <a:ext cx="4238925" cy="2189527"/>
            </a:xfrm>
            <a:prstGeom prst="rect">
              <a:avLst/>
            </a:prstGeom>
            <a:effectLst>
              <a:outerShdw blurRad="50800" dist="38100" dir="2700000" algn="tl" rotWithShape="0">
                <a:prstClr val="black">
                  <a:alpha val="40000"/>
                </a:prstClr>
              </a:outerShdw>
            </a:effectLst>
          </p:spPr>
        </p:pic>
        <p:sp>
          <p:nvSpPr>
            <p:cNvPr id="10" name="Rectangle 9">
              <a:extLst>
                <a:ext uri="{FF2B5EF4-FFF2-40B4-BE49-F238E27FC236}">
                  <a16:creationId xmlns:a16="http://schemas.microsoft.com/office/drawing/2014/main" id="{9F4D0445-BB32-535F-B8EA-63E7CD5B9A5A}"/>
                </a:ext>
              </a:extLst>
            </p:cNvPr>
            <p:cNvSpPr/>
            <p:nvPr/>
          </p:nvSpPr>
          <p:spPr>
            <a:xfrm>
              <a:off x="4838768" y="4906910"/>
              <a:ext cx="2075106" cy="1582132"/>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mj-lt"/>
                <a:cs typeface="Segoe UI" panose="020B0502040204020203" pitchFamily="34" charset="0"/>
              </a:endParaRPr>
            </a:p>
          </p:txBody>
        </p:sp>
        <p:sp>
          <p:nvSpPr>
            <p:cNvPr id="11" name="Rectangle 10">
              <a:extLst>
                <a:ext uri="{FF2B5EF4-FFF2-40B4-BE49-F238E27FC236}">
                  <a16:creationId xmlns:a16="http://schemas.microsoft.com/office/drawing/2014/main" id="{019DC914-20DA-D6AB-2F5C-1BC6A6A9302F}"/>
                </a:ext>
              </a:extLst>
            </p:cNvPr>
            <p:cNvSpPr/>
            <p:nvPr/>
          </p:nvSpPr>
          <p:spPr>
            <a:xfrm>
              <a:off x="4838768" y="4382871"/>
              <a:ext cx="545997" cy="525293"/>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mj-lt"/>
                <a:cs typeface="Segoe UI" panose="020B0502040204020203" pitchFamily="34" charset="0"/>
              </a:endParaRPr>
            </a:p>
          </p:txBody>
        </p:sp>
      </p:grpSp>
    </p:spTree>
    <p:extLst>
      <p:ext uri="{BB962C8B-B14F-4D97-AF65-F5344CB8AC3E}">
        <p14:creationId xmlns:p14="http://schemas.microsoft.com/office/powerpoint/2010/main" val="5221303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9DE4FD-0198-D0A5-E424-6587DCE5CEC2}"/>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55CCDEC0-5B6F-E12B-BC07-EDB9887A7F48}"/>
              </a:ext>
            </a:extLst>
          </p:cNvPr>
          <p:cNvSpPr>
            <a:spLocks noGrp="1"/>
          </p:cNvSpPr>
          <p:nvPr>
            <p:ph type="title"/>
          </p:nvPr>
        </p:nvSpPr>
        <p:spPr/>
        <p:txBody>
          <a:bodyPr anchor="b">
            <a:normAutofit/>
          </a:bodyPr>
          <a:lstStyle/>
          <a:p>
            <a:r>
              <a:rPr lang="en-US" sz="3600" dirty="0"/>
              <a:t>Device Sessions &amp; Call Health</a:t>
            </a:r>
          </a:p>
        </p:txBody>
      </p:sp>
      <p:sp>
        <p:nvSpPr>
          <p:cNvPr id="12" name="Text Placeholder 11">
            <a:extLst>
              <a:ext uri="{FF2B5EF4-FFF2-40B4-BE49-F238E27FC236}">
                <a16:creationId xmlns:a16="http://schemas.microsoft.com/office/drawing/2014/main" id="{05182642-CE25-CBDB-64DB-2342581499A6}"/>
              </a:ext>
            </a:extLst>
          </p:cNvPr>
          <p:cNvSpPr>
            <a:spLocks noGrp="1"/>
          </p:cNvSpPr>
          <p:nvPr>
            <p:ph type="body" sz="quarter" idx="10"/>
          </p:nvPr>
        </p:nvSpPr>
        <p:spPr>
          <a:xfrm>
            <a:off x="270950" y="1092201"/>
            <a:ext cx="11531600" cy="985309"/>
          </a:xfrm>
        </p:spPr>
        <p:txBody>
          <a:bodyPr>
            <a:normAutofit/>
          </a:bodyPr>
          <a:lstStyle/>
          <a:p>
            <a:pPr marL="0" indent="0">
              <a:buNone/>
            </a:pPr>
            <a:r>
              <a:rPr lang="en-US" sz="1600" dirty="0"/>
              <a:t>Experiencing </a:t>
            </a:r>
            <a:r>
              <a:rPr lang="en-US" sz="1600" dirty="0">
                <a:latin typeface="Arial" panose="020B0604020202020204" pitchFamily="34" charset="0"/>
                <a:cs typeface="Arial" panose="020B0604020202020204" pitchFamily="34" charset="0"/>
              </a:rPr>
              <a:t>poor</a:t>
            </a:r>
            <a:r>
              <a:rPr lang="en-US" sz="1600" dirty="0"/>
              <a:t> audio or video quality? Use the More menu to view Device settings and Call Health. </a:t>
            </a:r>
          </a:p>
        </p:txBody>
      </p:sp>
      <p:sp>
        <p:nvSpPr>
          <p:cNvPr id="2" name="Rectangle 1">
            <a:extLst>
              <a:ext uri="{FF2B5EF4-FFF2-40B4-BE49-F238E27FC236}">
                <a16:creationId xmlns:a16="http://schemas.microsoft.com/office/drawing/2014/main" id="{D49AC405-6BD2-C218-6831-77CF27940360}"/>
              </a:ext>
            </a:extLst>
          </p:cNvPr>
          <p:cNvSpPr/>
          <p:nvPr/>
        </p:nvSpPr>
        <p:spPr>
          <a:xfrm>
            <a:off x="464108" y="1676400"/>
            <a:ext cx="1874620" cy="2062103"/>
          </a:xfrm>
          <a:prstGeom prst="rect">
            <a:avLst/>
          </a:prstGeom>
        </p:spPr>
        <p:txBody>
          <a:bodyPr wrap="square">
            <a:spAutoFit/>
          </a:bodyPr>
          <a:lstStyle/>
          <a:p>
            <a:pPr marL="342900" indent="-342900">
              <a:buFont typeface="+mj-lt"/>
              <a:buAutoNum type="arabicPeriod"/>
              <a:defRPr/>
            </a:pPr>
            <a:r>
              <a:rPr lang="en-US" sz="1600" dirty="0">
                <a:solidFill>
                  <a:srgbClr val="292929"/>
                </a:solidFill>
                <a:latin typeface="+mj-lt"/>
                <a:ea typeface="Calibri" panose="020F0502020204030204" pitchFamily="34" charset="0"/>
                <a:cs typeface="Segoe UI" panose="020B0502040204020203" pitchFamily="34" charset="0"/>
              </a:rPr>
              <a:t>Confirm both audio output and microphone input are adjusted and responding appropriately.</a:t>
            </a:r>
          </a:p>
        </p:txBody>
      </p:sp>
      <p:sp>
        <p:nvSpPr>
          <p:cNvPr id="3" name="Rectangle 2">
            <a:extLst>
              <a:ext uri="{FF2B5EF4-FFF2-40B4-BE49-F238E27FC236}">
                <a16:creationId xmlns:a16="http://schemas.microsoft.com/office/drawing/2014/main" id="{E7DFEECC-7D6E-1264-6EE1-D5D6E97112B3}"/>
              </a:ext>
            </a:extLst>
          </p:cNvPr>
          <p:cNvSpPr/>
          <p:nvPr/>
        </p:nvSpPr>
        <p:spPr>
          <a:xfrm>
            <a:off x="6790869" y="1676400"/>
            <a:ext cx="2955426" cy="4031873"/>
          </a:xfrm>
          <a:prstGeom prst="rect">
            <a:avLst/>
          </a:prstGeom>
        </p:spPr>
        <p:txBody>
          <a:bodyPr wrap="square">
            <a:spAutoFit/>
          </a:bodyPr>
          <a:lstStyle/>
          <a:p>
            <a:pPr marL="342900" indent="-342900">
              <a:buFont typeface="+mj-lt"/>
              <a:buAutoNum type="arabicPeriod" startAt="3"/>
              <a:defRPr/>
            </a:pPr>
            <a:r>
              <a:rPr lang="en-US" sz="1600" dirty="0">
                <a:solidFill>
                  <a:srgbClr val="292929"/>
                </a:solidFill>
                <a:latin typeface="+mj-lt"/>
                <a:ea typeface="Calibri" panose="020F0502020204030204" pitchFamily="34" charset="0"/>
                <a:cs typeface="Segoe UI" panose="020B0502040204020203" pitchFamily="34" charset="0"/>
              </a:rPr>
              <a:t>If issues continue and are unable to be resolved during the call, it is recommended to take a screenshot of the data metrics displayed in </a:t>
            </a:r>
            <a:r>
              <a:rPr lang="en-US" sz="1600" b="1" dirty="0">
                <a:solidFill>
                  <a:srgbClr val="292929"/>
                </a:solidFill>
                <a:latin typeface="+mj-lt"/>
                <a:ea typeface="Calibri" panose="020F0502020204030204" pitchFamily="34" charset="0"/>
                <a:cs typeface="Segoe UI" panose="020B0502040204020203" pitchFamily="34" charset="0"/>
              </a:rPr>
              <a:t>Call health</a:t>
            </a:r>
            <a:r>
              <a:rPr lang="en-US" sz="1600" dirty="0">
                <a:solidFill>
                  <a:srgbClr val="292929"/>
                </a:solidFill>
                <a:latin typeface="+mj-lt"/>
                <a:ea typeface="Calibri" panose="020F0502020204030204" pitchFamily="34" charset="0"/>
                <a:cs typeface="Segoe UI" panose="020B0502040204020203" pitchFamily="34" charset="0"/>
              </a:rPr>
              <a:t> (located in the three dot more options menu). These data metrics can be shared with IT to help troubleshoot the issue. </a:t>
            </a:r>
          </a:p>
          <a:p>
            <a:pPr marL="342900" indent="-342900">
              <a:buFont typeface="+mj-lt"/>
              <a:buAutoNum type="arabicPeriod" startAt="3"/>
              <a:defRPr/>
            </a:pPr>
            <a:endParaRPr lang="en-US" sz="1600" dirty="0">
              <a:solidFill>
                <a:srgbClr val="292929"/>
              </a:solidFill>
              <a:latin typeface="+mj-lt"/>
              <a:ea typeface="Calibri" panose="020F0502020204030204" pitchFamily="34" charset="0"/>
              <a:cs typeface="Segoe UI" panose="020B0502040204020203" pitchFamily="34" charset="0"/>
            </a:endParaRPr>
          </a:p>
          <a:p>
            <a:pPr lvl="1">
              <a:defRPr/>
            </a:pPr>
            <a:r>
              <a:rPr lang="en-US" sz="1600" b="1" dirty="0">
                <a:solidFill>
                  <a:srgbClr val="292929"/>
                </a:solidFill>
                <a:latin typeface="+mj-lt"/>
                <a:ea typeface="Calibri" panose="020F0502020204030204" pitchFamily="34" charset="0"/>
                <a:cs typeface="Segoe UI" panose="020B0502040204020203" pitchFamily="34" charset="0"/>
              </a:rPr>
              <a:t>Note: </a:t>
            </a:r>
            <a:r>
              <a:rPr lang="en-US" sz="1600" dirty="0">
                <a:solidFill>
                  <a:srgbClr val="292929"/>
                </a:solidFill>
                <a:latin typeface="+mj-lt"/>
                <a:ea typeface="Calibri" panose="020F0502020204030204" pitchFamily="34" charset="0"/>
                <a:cs typeface="Segoe UI" panose="020B0502040204020203" pitchFamily="34" charset="0"/>
              </a:rPr>
              <a:t>Call health is only available on Teams to Teams calls.</a:t>
            </a:r>
          </a:p>
        </p:txBody>
      </p:sp>
      <p:pic>
        <p:nvPicPr>
          <p:cNvPr id="8" name="Picture 7" descr="A photo of the Call Health Pane.">
            <a:extLst>
              <a:ext uri="{FF2B5EF4-FFF2-40B4-BE49-F238E27FC236}">
                <a16:creationId xmlns:a16="http://schemas.microsoft.com/office/drawing/2014/main" id="{3C614232-DA92-2702-C06D-750F0A75431E}"/>
              </a:ext>
            </a:extLst>
          </p:cNvPr>
          <p:cNvPicPr>
            <a:picLocks noChangeAspect="1"/>
          </p:cNvPicPr>
          <p:nvPr/>
        </p:nvPicPr>
        <p:blipFill rotWithShape="1">
          <a:blip r:embed="rId3"/>
          <a:srcRect b="11592"/>
          <a:stretch/>
        </p:blipFill>
        <p:spPr>
          <a:xfrm>
            <a:off x="9884287" y="1676400"/>
            <a:ext cx="1950000" cy="4521693"/>
          </a:xfrm>
          <a:prstGeom prst="rect">
            <a:avLst/>
          </a:prstGeom>
          <a:ln>
            <a:solidFill>
              <a:schemeClr val="accent1"/>
            </a:solidFill>
          </a:ln>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BE319358-61EB-D1AC-EA85-EA169041F648}"/>
              </a:ext>
            </a:extLst>
          </p:cNvPr>
          <p:cNvPicPr>
            <a:picLocks noChangeAspect="1"/>
          </p:cNvPicPr>
          <p:nvPr/>
        </p:nvPicPr>
        <p:blipFill>
          <a:blip r:embed="rId4"/>
          <a:stretch>
            <a:fillRect/>
          </a:stretch>
        </p:blipFill>
        <p:spPr>
          <a:xfrm>
            <a:off x="4730082" y="1676400"/>
            <a:ext cx="1848167" cy="1981478"/>
          </a:xfrm>
          <a:prstGeom prst="rect">
            <a:avLst/>
          </a:prstGeom>
          <a:ln>
            <a:solidFill>
              <a:schemeClr val="accent1"/>
            </a:solidFill>
          </a:ln>
          <a:effectLst>
            <a:outerShdw blurRad="50800" dist="38100" dir="2700000" algn="tl" rotWithShape="0">
              <a:prstClr val="black">
                <a:alpha val="40000"/>
              </a:prstClr>
            </a:outerShdw>
          </a:effectLst>
        </p:spPr>
      </p:pic>
      <p:sp>
        <p:nvSpPr>
          <p:cNvPr id="14" name="Rectangle 13">
            <a:extLst>
              <a:ext uri="{FF2B5EF4-FFF2-40B4-BE49-F238E27FC236}">
                <a16:creationId xmlns:a16="http://schemas.microsoft.com/office/drawing/2014/main" id="{581725A7-F236-6CC4-84A1-A7B143CE8195}"/>
              </a:ext>
            </a:extLst>
          </p:cNvPr>
          <p:cNvSpPr/>
          <p:nvPr/>
        </p:nvSpPr>
        <p:spPr>
          <a:xfrm>
            <a:off x="464108" y="4620595"/>
            <a:ext cx="1838333" cy="1323439"/>
          </a:xfrm>
          <a:prstGeom prst="rect">
            <a:avLst/>
          </a:prstGeom>
        </p:spPr>
        <p:txBody>
          <a:bodyPr wrap="square">
            <a:spAutoFit/>
          </a:bodyPr>
          <a:lstStyle/>
          <a:p>
            <a:pPr marL="342900" indent="-342900">
              <a:buFont typeface="+mj-lt"/>
              <a:buAutoNum type="arabicPeriod" startAt="2"/>
              <a:defRPr/>
            </a:pPr>
            <a:r>
              <a:rPr lang="en-US" sz="1600" dirty="0">
                <a:solidFill>
                  <a:srgbClr val="292929"/>
                </a:solidFill>
                <a:latin typeface="+mj-lt"/>
                <a:ea typeface="Calibri" panose="020F0502020204030204" pitchFamily="34" charset="0"/>
                <a:cs typeface="Segoe UI" panose="020B0502040204020203" pitchFamily="34" charset="0"/>
              </a:rPr>
              <a:t>Quickly adjust noise suppression settings from this menu. </a:t>
            </a:r>
          </a:p>
        </p:txBody>
      </p:sp>
      <p:grpSp>
        <p:nvGrpSpPr>
          <p:cNvPr id="15" name="Group 14">
            <a:extLst>
              <a:ext uri="{FF2B5EF4-FFF2-40B4-BE49-F238E27FC236}">
                <a16:creationId xmlns:a16="http://schemas.microsoft.com/office/drawing/2014/main" id="{ADF1E91C-8C96-3867-B30A-909D292F4912}"/>
              </a:ext>
            </a:extLst>
          </p:cNvPr>
          <p:cNvGrpSpPr/>
          <p:nvPr/>
        </p:nvGrpSpPr>
        <p:grpSpPr>
          <a:xfrm>
            <a:off x="2445705" y="1676400"/>
            <a:ext cx="2141113" cy="4521693"/>
            <a:chOff x="2445705" y="1952257"/>
            <a:chExt cx="2141113" cy="4521693"/>
          </a:xfrm>
        </p:grpSpPr>
        <p:pic>
          <p:nvPicPr>
            <p:cNvPr id="17" name="Picture 16">
              <a:extLst>
                <a:ext uri="{FF2B5EF4-FFF2-40B4-BE49-F238E27FC236}">
                  <a16:creationId xmlns:a16="http://schemas.microsoft.com/office/drawing/2014/main" id="{9472B37A-8AC0-0F3B-690A-68672FC22DF6}"/>
                </a:ext>
              </a:extLst>
            </p:cNvPr>
            <p:cNvPicPr>
              <a:picLocks noChangeAspect="1"/>
            </p:cNvPicPr>
            <p:nvPr/>
          </p:nvPicPr>
          <p:blipFill>
            <a:blip r:embed="rId5"/>
            <a:stretch>
              <a:fillRect/>
            </a:stretch>
          </p:blipFill>
          <p:spPr>
            <a:xfrm>
              <a:off x="2445705" y="1952257"/>
              <a:ext cx="2141113" cy="4521693"/>
            </a:xfrm>
            <a:prstGeom prst="rect">
              <a:avLst/>
            </a:prstGeom>
            <a:ln>
              <a:solidFill>
                <a:schemeClr val="accent1"/>
              </a:solidFill>
            </a:ln>
            <a:effectLst>
              <a:outerShdw blurRad="50800" dist="38100" dir="2700000" algn="tl" rotWithShape="0">
                <a:prstClr val="black">
                  <a:alpha val="40000"/>
                </a:prstClr>
              </a:outerShdw>
            </a:effectLst>
          </p:spPr>
        </p:pic>
        <p:sp>
          <p:nvSpPr>
            <p:cNvPr id="18" name="Rectangle 17">
              <a:extLst>
                <a:ext uri="{FF2B5EF4-FFF2-40B4-BE49-F238E27FC236}">
                  <a16:creationId xmlns:a16="http://schemas.microsoft.com/office/drawing/2014/main" id="{A3DB30C0-F79B-99B6-DE94-3B18C268BD67}"/>
                </a:ext>
              </a:extLst>
            </p:cNvPr>
            <p:cNvSpPr/>
            <p:nvPr/>
          </p:nvSpPr>
          <p:spPr>
            <a:xfrm>
              <a:off x="2445705" y="5553075"/>
              <a:ext cx="2141113" cy="920875"/>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latin typeface="+mj-lt"/>
              </a:endParaRPr>
            </a:p>
          </p:txBody>
        </p:sp>
      </p:grpSp>
    </p:spTree>
    <p:extLst>
      <p:ext uri="{BB962C8B-B14F-4D97-AF65-F5344CB8AC3E}">
        <p14:creationId xmlns:p14="http://schemas.microsoft.com/office/powerpoint/2010/main" val="12584510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6C5CA3-7003-6C1B-1013-829F41D0D73C}"/>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0763889C-ABA3-2C77-E813-BC8CBB64A260}"/>
              </a:ext>
            </a:extLst>
          </p:cNvPr>
          <p:cNvSpPr>
            <a:spLocks noGrp="1"/>
          </p:cNvSpPr>
          <p:nvPr>
            <p:ph type="title"/>
          </p:nvPr>
        </p:nvSpPr>
        <p:spPr/>
        <p:txBody>
          <a:bodyPr anchor="b">
            <a:normAutofit/>
          </a:bodyPr>
          <a:lstStyle/>
          <a:p>
            <a:r>
              <a:rPr lang="en-US" sz="3600" dirty="0"/>
              <a:t>Call Recording</a:t>
            </a:r>
          </a:p>
        </p:txBody>
      </p:sp>
      <p:sp>
        <p:nvSpPr>
          <p:cNvPr id="12" name="Text Placeholder 11">
            <a:extLst>
              <a:ext uri="{FF2B5EF4-FFF2-40B4-BE49-F238E27FC236}">
                <a16:creationId xmlns:a16="http://schemas.microsoft.com/office/drawing/2014/main" id="{1C2A1789-F2BC-9C7C-0BCC-F099DB25A1AC}"/>
              </a:ext>
            </a:extLst>
          </p:cNvPr>
          <p:cNvSpPr>
            <a:spLocks noGrp="1"/>
          </p:cNvSpPr>
          <p:nvPr>
            <p:ph type="body" sz="quarter" idx="10"/>
          </p:nvPr>
        </p:nvSpPr>
        <p:spPr>
          <a:xfrm>
            <a:off x="270950" y="1092201"/>
            <a:ext cx="11531600" cy="985309"/>
          </a:xfrm>
        </p:spPr>
        <p:txBody>
          <a:bodyPr>
            <a:normAutofit/>
          </a:bodyPr>
          <a:lstStyle/>
          <a:p>
            <a:pPr marL="0" indent="0">
              <a:buNone/>
            </a:pPr>
            <a:r>
              <a:rPr lang="en-US" sz="1600" dirty="0"/>
              <a:t>Call recording and transcription </a:t>
            </a:r>
            <a:r>
              <a:rPr lang="en-US" sz="1600" dirty="0">
                <a:latin typeface="Arial" panose="020B0604020202020204" pitchFamily="34" charset="0"/>
                <a:cs typeface="Arial" panose="020B0604020202020204" pitchFamily="34" charset="0"/>
              </a:rPr>
              <a:t>is</a:t>
            </a:r>
            <a:r>
              <a:rPr lang="en-US" sz="1600" dirty="0"/>
              <a:t> available for both internal and external one-to-one calls. </a:t>
            </a:r>
          </a:p>
        </p:txBody>
      </p:sp>
      <p:sp>
        <p:nvSpPr>
          <p:cNvPr id="4" name="Rectangle 3">
            <a:extLst>
              <a:ext uri="{FF2B5EF4-FFF2-40B4-BE49-F238E27FC236}">
                <a16:creationId xmlns:a16="http://schemas.microsoft.com/office/drawing/2014/main" id="{8031A561-84C1-5344-DA81-D066B3831023}"/>
              </a:ext>
            </a:extLst>
          </p:cNvPr>
          <p:cNvSpPr/>
          <p:nvPr/>
        </p:nvSpPr>
        <p:spPr>
          <a:xfrm>
            <a:off x="288758" y="1689282"/>
            <a:ext cx="4843122" cy="1569660"/>
          </a:xfrm>
          <a:prstGeom prst="rect">
            <a:avLst/>
          </a:prstGeom>
        </p:spPr>
        <p:txBody>
          <a:bodyPr wrap="square">
            <a:spAutoFit/>
          </a:bodyPr>
          <a:lstStyle/>
          <a:p>
            <a:pPr marL="342900" indent="-342900">
              <a:buFont typeface="+mj-lt"/>
              <a:buAutoNum type="arabicPeriod"/>
              <a:defRPr/>
            </a:pPr>
            <a:r>
              <a:rPr lang="en-US" sz="1600" dirty="0">
                <a:solidFill>
                  <a:srgbClr val="292929"/>
                </a:solidFill>
                <a:latin typeface="+mj-lt"/>
                <a:ea typeface="Calibri" panose="020F0502020204030204" pitchFamily="34" charset="0"/>
                <a:cs typeface="Segoe UI" panose="020B0502040204020203" pitchFamily="34" charset="0"/>
              </a:rPr>
              <a:t>Select </a:t>
            </a:r>
            <a:r>
              <a:rPr lang="en-US" sz="1600" b="1" dirty="0">
                <a:solidFill>
                  <a:srgbClr val="292929"/>
                </a:solidFill>
                <a:latin typeface="+mj-lt"/>
                <a:ea typeface="Calibri" panose="020F0502020204030204" pitchFamily="34" charset="0"/>
                <a:cs typeface="Segoe UI" panose="020B0502040204020203" pitchFamily="34" charset="0"/>
              </a:rPr>
              <a:t>Start</a:t>
            </a:r>
            <a:r>
              <a:rPr lang="en-US" sz="1600" dirty="0">
                <a:solidFill>
                  <a:srgbClr val="292929"/>
                </a:solidFill>
                <a:latin typeface="+mj-lt"/>
                <a:ea typeface="Calibri" panose="020F0502020204030204" pitchFamily="34" charset="0"/>
                <a:cs typeface="Segoe UI" panose="020B0502040204020203" pitchFamily="34" charset="0"/>
              </a:rPr>
              <a:t> </a:t>
            </a:r>
            <a:r>
              <a:rPr lang="en-US" sz="1600" b="1" dirty="0">
                <a:solidFill>
                  <a:srgbClr val="292929"/>
                </a:solidFill>
                <a:latin typeface="+mj-lt"/>
                <a:ea typeface="Calibri" panose="020F0502020204030204" pitchFamily="34" charset="0"/>
                <a:cs typeface="Segoe UI" panose="020B0502040204020203" pitchFamily="34" charset="0"/>
              </a:rPr>
              <a:t>recording</a:t>
            </a:r>
            <a:r>
              <a:rPr lang="en-US" sz="1600" dirty="0">
                <a:solidFill>
                  <a:srgbClr val="292929"/>
                </a:solidFill>
                <a:latin typeface="+mj-lt"/>
                <a:ea typeface="Calibri" panose="020F0502020204030204" pitchFamily="34" charset="0"/>
                <a:cs typeface="Segoe UI" panose="020B0502040204020203" pitchFamily="34" charset="0"/>
              </a:rPr>
              <a:t> or </a:t>
            </a:r>
            <a:r>
              <a:rPr lang="en-US" sz="1600" b="1" dirty="0">
                <a:solidFill>
                  <a:srgbClr val="292929"/>
                </a:solidFill>
                <a:latin typeface="+mj-lt"/>
                <a:ea typeface="Calibri" panose="020F0502020204030204" pitchFamily="34" charset="0"/>
                <a:cs typeface="Segoe UI" panose="020B0502040204020203" pitchFamily="34" charset="0"/>
              </a:rPr>
              <a:t>Start Transcription. </a:t>
            </a:r>
            <a:r>
              <a:rPr lang="en-US" sz="1600" dirty="0">
                <a:solidFill>
                  <a:srgbClr val="292929"/>
                </a:solidFill>
                <a:latin typeface="+mj-lt"/>
                <a:ea typeface="Calibri" panose="020F0502020204030204" pitchFamily="34" charset="0"/>
                <a:cs typeface="Segoe UI" panose="020B0502040204020203" pitchFamily="34" charset="0"/>
              </a:rPr>
              <a:t>(Depending on the configurations of the organization, transcription may be greyed out as not available.</a:t>
            </a:r>
            <a:r>
              <a:rPr lang="en-US" sz="1600" b="1" dirty="0">
                <a:solidFill>
                  <a:srgbClr val="292929"/>
                </a:solidFill>
                <a:latin typeface="+mj-lt"/>
                <a:ea typeface="Calibri" panose="020F0502020204030204" pitchFamily="34" charset="0"/>
                <a:cs typeface="Segoe UI" panose="020B0502040204020203" pitchFamily="34" charset="0"/>
              </a:rPr>
              <a:t>)</a:t>
            </a:r>
            <a:r>
              <a:rPr lang="en-US" sz="1600" dirty="0">
                <a:solidFill>
                  <a:srgbClr val="292929"/>
                </a:solidFill>
                <a:latin typeface="+mj-lt"/>
                <a:ea typeface="Calibri" panose="020F0502020204030204" pitchFamily="34" charset="0"/>
                <a:cs typeface="Segoe UI" panose="020B0502040204020203" pitchFamily="34" charset="0"/>
              </a:rPr>
              <a:t> An automated message will play notifying all parties that the call is being recorded. </a:t>
            </a:r>
          </a:p>
        </p:txBody>
      </p:sp>
      <p:sp>
        <p:nvSpPr>
          <p:cNvPr id="5" name="Rectangle 4">
            <a:extLst>
              <a:ext uri="{FF2B5EF4-FFF2-40B4-BE49-F238E27FC236}">
                <a16:creationId xmlns:a16="http://schemas.microsoft.com/office/drawing/2014/main" id="{B38DF3A6-3E61-57A0-A000-CC6FC0F29500}"/>
              </a:ext>
            </a:extLst>
          </p:cNvPr>
          <p:cNvSpPr/>
          <p:nvPr/>
        </p:nvSpPr>
        <p:spPr>
          <a:xfrm>
            <a:off x="5675625" y="1689282"/>
            <a:ext cx="3638024" cy="1646605"/>
          </a:xfrm>
          <a:prstGeom prst="rect">
            <a:avLst/>
          </a:prstGeom>
        </p:spPr>
        <p:txBody>
          <a:bodyPr wrap="square">
            <a:spAutoFit/>
          </a:bodyPr>
          <a:lstStyle/>
          <a:p>
            <a:pPr marL="342900" indent="-342900">
              <a:spcAft>
                <a:spcPts val="600"/>
              </a:spcAft>
              <a:buFont typeface="+mj-lt"/>
              <a:buAutoNum type="arabicPeriod" startAt="2"/>
              <a:defRPr/>
            </a:pPr>
            <a:r>
              <a:rPr lang="en-US" sz="1600" dirty="0">
                <a:solidFill>
                  <a:srgbClr val="292929"/>
                </a:solidFill>
                <a:latin typeface="+mj-lt"/>
                <a:ea typeface="Calibri" panose="020F0502020204030204" pitchFamily="34" charset="0"/>
                <a:cs typeface="Segoe UI" panose="020B0502040204020203" pitchFamily="34" charset="0"/>
              </a:rPr>
              <a:t>Once the call has ended, the recording will be available from History in the Calls app in Teams. </a:t>
            </a:r>
          </a:p>
          <a:p>
            <a:pPr marL="342900" indent="-342900">
              <a:spcAft>
                <a:spcPts val="600"/>
              </a:spcAft>
              <a:buFont typeface="+mj-lt"/>
              <a:buAutoNum type="arabicPeriod" startAt="2"/>
              <a:defRPr/>
            </a:pPr>
            <a:r>
              <a:rPr lang="en-US" sz="1600" dirty="0">
                <a:solidFill>
                  <a:srgbClr val="292929"/>
                </a:solidFill>
                <a:latin typeface="+mj-lt"/>
                <a:ea typeface="Calibri" panose="020F0502020204030204" pitchFamily="34" charset="0"/>
                <a:cs typeface="Segoe UI" panose="020B0502040204020203" pitchFamily="34" charset="0"/>
              </a:rPr>
              <a:t>Select a recorded call from History and the details pane will display the call recording. </a:t>
            </a:r>
          </a:p>
        </p:txBody>
      </p:sp>
      <p:grpSp>
        <p:nvGrpSpPr>
          <p:cNvPr id="6" name="Group 5">
            <a:extLst>
              <a:ext uri="{FF2B5EF4-FFF2-40B4-BE49-F238E27FC236}">
                <a16:creationId xmlns:a16="http://schemas.microsoft.com/office/drawing/2014/main" id="{31817A92-3EE6-0986-7E78-EFFBBF205702}"/>
              </a:ext>
            </a:extLst>
          </p:cNvPr>
          <p:cNvGrpSpPr/>
          <p:nvPr/>
        </p:nvGrpSpPr>
        <p:grpSpPr>
          <a:xfrm>
            <a:off x="558603" y="3601466"/>
            <a:ext cx="4573277" cy="2015075"/>
            <a:chOff x="277695" y="3210034"/>
            <a:chExt cx="5534797" cy="2438740"/>
          </a:xfrm>
          <a:effectLst>
            <a:outerShdw blurRad="50800" dist="38100" dir="2700000" algn="tl" rotWithShape="0">
              <a:prstClr val="black">
                <a:alpha val="40000"/>
              </a:prstClr>
            </a:outerShdw>
          </a:effectLst>
        </p:grpSpPr>
        <p:pic>
          <p:nvPicPr>
            <p:cNvPr id="7" name="Picture 6">
              <a:extLst>
                <a:ext uri="{FF2B5EF4-FFF2-40B4-BE49-F238E27FC236}">
                  <a16:creationId xmlns:a16="http://schemas.microsoft.com/office/drawing/2014/main" id="{C293D933-E151-3A64-83E7-F4876B9CE527}"/>
                </a:ext>
              </a:extLst>
            </p:cNvPr>
            <p:cNvPicPr>
              <a:picLocks noChangeAspect="1"/>
            </p:cNvPicPr>
            <p:nvPr/>
          </p:nvPicPr>
          <p:blipFill>
            <a:blip r:embed="rId3"/>
            <a:stretch>
              <a:fillRect/>
            </a:stretch>
          </p:blipFill>
          <p:spPr>
            <a:xfrm>
              <a:off x="277695" y="3210034"/>
              <a:ext cx="5534797" cy="2438740"/>
            </a:xfrm>
            <a:prstGeom prst="rect">
              <a:avLst/>
            </a:prstGeom>
            <a:ln>
              <a:solidFill>
                <a:schemeClr val="accent1"/>
              </a:solidFill>
            </a:ln>
          </p:spPr>
        </p:pic>
        <p:sp>
          <p:nvSpPr>
            <p:cNvPr id="10" name="Rectangle 9">
              <a:extLst>
                <a:ext uri="{FF2B5EF4-FFF2-40B4-BE49-F238E27FC236}">
                  <a16:creationId xmlns:a16="http://schemas.microsoft.com/office/drawing/2014/main" id="{1A849904-EC54-2A86-1605-D00D09E58D07}"/>
                </a:ext>
              </a:extLst>
            </p:cNvPr>
            <p:cNvSpPr/>
            <p:nvPr/>
          </p:nvSpPr>
          <p:spPr>
            <a:xfrm>
              <a:off x="2459287" y="3210035"/>
              <a:ext cx="576144" cy="607822"/>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a:p>
          </p:txBody>
        </p:sp>
        <p:sp>
          <p:nvSpPr>
            <p:cNvPr id="11" name="Rectangle 10">
              <a:extLst>
                <a:ext uri="{FF2B5EF4-FFF2-40B4-BE49-F238E27FC236}">
                  <a16:creationId xmlns:a16="http://schemas.microsoft.com/office/drawing/2014/main" id="{00BDA6F7-E5D8-DC31-13A4-D3F75D9A2605}"/>
                </a:ext>
              </a:extLst>
            </p:cNvPr>
            <p:cNvSpPr/>
            <p:nvPr/>
          </p:nvSpPr>
          <p:spPr>
            <a:xfrm>
              <a:off x="2459286" y="3817857"/>
              <a:ext cx="2291823" cy="339364"/>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a:p>
          </p:txBody>
        </p:sp>
        <p:sp>
          <p:nvSpPr>
            <p:cNvPr id="13" name="Rectangle 12">
              <a:extLst>
                <a:ext uri="{FF2B5EF4-FFF2-40B4-BE49-F238E27FC236}">
                  <a16:creationId xmlns:a16="http://schemas.microsoft.com/office/drawing/2014/main" id="{9009EC1B-BD34-1754-0FFD-E06BBA132C1E}"/>
                </a:ext>
              </a:extLst>
            </p:cNvPr>
            <p:cNvSpPr/>
            <p:nvPr/>
          </p:nvSpPr>
          <p:spPr>
            <a:xfrm>
              <a:off x="277695" y="3817856"/>
              <a:ext cx="2181591" cy="782423"/>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a:p>
          </p:txBody>
        </p:sp>
      </p:grpSp>
      <p:pic>
        <p:nvPicPr>
          <p:cNvPr id="16" name="Picture 15">
            <a:extLst>
              <a:ext uri="{FF2B5EF4-FFF2-40B4-BE49-F238E27FC236}">
                <a16:creationId xmlns:a16="http://schemas.microsoft.com/office/drawing/2014/main" id="{F5E510B3-88CF-F7B6-D502-A1C0F0448B6D}"/>
              </a:ext>
            </a:extLst>
          </p:cNvPr>
          <p:cNvPicPr>
            <a:picLocks noChangeAspect="1"/>
          </p:cNvPicPr>
          <p:nvPr/>
        </p:nvPicPr>
        <p:blipFill>
          <a:blip r:embed="rId4"/>
          <a:stretch>
            <a:fillRect/>
          </a:stretch>
        </p:blipFill>
        <p:spPr>
          <a:xfrm>
            <a:off x="9649619" y="1289341"/>
            <a:ext cx="2005303" cy="4959059"/>
          </a:xfrm>
          <a:prstGeom prst="rect">
            <a:avLst/>
          </a:prstGeom>
          <a:ln>
            <a:solidFill>
              <a:schemeClr val="accent1"/>
            </a:solidFill>
          </a:ln>
          <a:effectLst>
            <a:outerShdw blurRad="50800" dist="38100" dir="2700000" algn="tl" rotWithShape="0">
              <a:prstClr val="black">
                <a:alpha val="40000"/>
              </a:prstClr>
            </a:outerShdw>
          </a:effectLst>
        </p:spPr>
      </p:pic>
      <p:grpSp>
        <p:nvGrpSpPr>
          <p:cNvPr id="19" name="Group 18">
            <a:extLst>
              <a:ext uri="{FF2B5EF4-FFF2-40B4-BE49-F238E27FC236}">
                <a16:creationId xmlns:a16="http://schemas.microsoft.com/office/drawing/2014/main" id="{29DDB471-9EDE-1A86-3AA9-AFF659E383AB}"/>
              </a:ext>
            </a:extLst>
          </p:cNvPr>
          <p:cNvGrpSpPr/>
          <p:nvPr/>
        </p:nvGrpSpPr>
        <p:grpSpPr>
          <a:xfrm>
            <a:off x="7483408" y="3601466"/>
            <a:ext cx="1764649" cy="2783372"/>
            <a:chOff x="8653807" y="3074728"/>
            <a:chExt cx="2294335" cy="3618842"/>
          </a:xfrm>
          <a:effectLst>
            <a:outerShdw blurRad="50800" dist="38100" dir="2700000" algn="tl" rotWithShape="0">
              <a:prstClr val="black">
                <a:alpha val="40000"/>
              </a:prstClr>
            </a:outerShdw>
          </a:effectLst>
        </p:grpSpPr>
        <p:pic>
          <p:nvPicPr>
            <p:cNvPr id="20" name="Picture 19" descr="A screenshot of a phone&#10;&#10;Description automatically generated">
              <a:extLst>
                <a:ext uri="{FF2B5EF4-FFF2-40B4-BE49-F238E27FC236}">
                  <a16:creationId xmlns:a16="http://schemas.microsoft.com/office/drawing/2014/main" id="{E4258276-E8C1-0F2A-24B0-E3DF5B9520A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53807" y="3074728"/>
              <a:ext cx="2294335" cy="3618842"/>
            </a:xfrm>
            <a:prstGeom prst="rect">
              <a:avLst/>
            </a:prstGeom>
            <a:ln>
              <a:solidFill>
                <a:schemeClr val="accent1"/>
              </a:solidFill>
            </a:ln>
          </p:spPr>
        </p:pic>
        <p:sp>
          <p:nvSpPr>
            <p:cNvPr id="21" name="Rectangle 20">
              <a:extLst>
                <a:ext uri="{FF2B5EF4-FFF2-40B4-BE49-F238E27FC236}">
                  <a16:creationId xmlns:a16="http://schemas.microsoft.com/office/drawing/2014/main" id="{D60AD655-AED7-8DE3-21B6-6A83F7EB3F60}"/>
                </a:ext>
              </a:extLst>
            </p:cNvPr>
            <p:cNvSpPr/>
            <p:nvPr/>
          </p:nvSpPr>
          <p:spPr>
            <a:xfrm>
              <a:off x="8653807" y="4497568"/>
              <a:ext cx="2174080" cy="79768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a:p>
          </p:txBody>
        </p:sp>
      </p:grpSp>
    </p:spTree>
    <p:extLst>
      <p:ext uri="{BB962C8B-B14F-4D97-AF65-F5344CB8AC3E}">
        <p14:creationId xmlns:p14="http://schemas.microsoft.com/office/powerpoint/2010/main" val="33267851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97EA63-3820-F9CB-235A-358A090F480C}"/>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C5C1E0C8-F8E3-3644-D45B-1BC3A7A44A35}"/>
              </a:ext>
            </a:extLst>
          </p:cNvPr>
          <p:cNvSpPr>
            <a:spLocks noGrp="1"/>
          </p:cNvSpPr>
          <p:nvPr>
            <p:ph type="title"/>
          </p:nvPr>
        </p:nvSpPr>
        <p:spPr/>
        <p:txBody>
          <a:bodyPr anchor="b">
            <a:normAutofit/>
          </a:bodyPr>
          <a:lstStyle/>
          <a:p>
            <a:r>
              <a:rPr lang="en-US" sz="3600" dirty="0"/>
              <a:t>Using Hold</a:t>
            </a:r>
          </a:p>
        </p:txBody>
      </p:sp>
      <p:sp>
        <p:nvSpPr>
          <p:cNvPr id="12" name="Text Placeholder 11">
            <a:extLst>
              <a:ext uri="{FF2B5EF4-FFF2-40B4-BE49-F238E27FC236}">
                <a16:creationId xmlns:a16="http://schemas.microsoft.com/office/drawing/2014/main" id="{840D4EB8-D8E5-9E79-4CAC-25D207B3F098}"/>
              </a:ext>
            </a:extLst>
          </p:cNvPr>
          <p:cNvSpPr>
            <a:spLocks noGrp="1"/>
          </p:cNvSpPr>
          <p:nvPr>
            <p:ph type="body" sz="quarter" idx="10"/>
          </p:nvPr>
        </p:nvSpPr>
        <p:spPr>
          <a:xfrm>
            <a:off x="270950" y="1092201"/>
            <a:ext cx="11531600" cy="985309"/>
          </a:xfrm>
        </p:spPr>
        <p:txBody>
          <a:bodyPr>
            <a:normAutofit/>
          </a:bodyPr>
          <a:lstStyle/>
          <a:p>
            <a:pPr marL="0" indent="0">
              <a:buNone/>
            </a:pPr>
            <a:r>
              <a:rPr lang="en-US" sz="1600" dirty="0">
                <a:latin typeface="Arial" panose="020B0604020202020204" pitchFamily="34" charset="0"/>
                <a:cs typeface="Arial" panose="020B0604020202020204" pitchFamily="34" charset="0"/>
              </a:rPr>
              <a:t>To place a call on hold, click the </a:t>
            </a:r>
            <a:r>
              <a:rPr lang="en-US" sz="1600" b="1" dirty="0">
                <a:latin typeface="Arial" panose="020B0604020202020204" pitchFamily="34" charset="0"/>
                <a:cs typeface="Arial" panose="020B0604020202020204" pitchFamily="34" charset="0"/>
              </a:rPr>
              <a:t>Hold</a:t>
            </a:r>
            <a:r>
              <a:rPr lang="en-US" sz="1600" dirty="0">
                <a:latin typeface="Arial" panose="020B0604020202020204" pitchFamily="34" charset="0"/>
                <a:cs typeface="Arial" panose="020B0604020202020204" pitchFamily="34" charset="0"/>
              </a:rPr>
              <a:t> button from your call window options menu.</a:t>
            </a:r>
          </a:p>
          <a:p>
            <a:pPr marL="0" indent="0">
              <a:buNone/>
            </a:pPr>
            <a:endParaRPr lang="en-US" sz="1600" dirty="0">
              <a:latin typeface="Arial" panose="020B0604020202020204" pitchFamily="34" charset="0"/>
              <a:cs typeface="Arial" panose="020B0604020202020204" pitchFamily="34" charset="0"/>
            </a:endParaRPr>
          </a:p>
          <a:p>
            <a:pPr marL="0" indent="0">
              <a:buNone/>
            </a:pPr>
            <a:r>
              <a:rPr lang="en-US" sz="1600" dirty="0">
                <a:latin typeface="Arial" panose="020B0604020202020204" pitchFamily="34" charset="0"/>
                <a:cs typeface="Arial" panose="020B0604020202020204" pitchFamily="34" charset="0"/>
              </a:rPr>
              <a:t>While on hold, a hold timer will run below the caller’s image.</a:t>
            </a:r>
          </a:p>
          <a:p>
            <a:pPr marL="0" indent="0">
              <a:buNone/>
            </a:pPr>
            <a:endParaRPr lang="en-US" sz="1600" dirty="0">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84ED6408-F366-2525-BA87-C9516395A4A5}"/>
              </a:ext>
            </a:extLst>
          </p:cNvPr>
          <p:cNvSpPr/>
          <p:nvPr/>
        </p:nvSpPr>
        <p:spPr>
          <a:xfrm>
            <a:off x="275924" y="2438400"/>
            <a:ext cx="4843122" cy="984885"/>
          </a:xfrm>
          <a:prstGeom prst="rect">
            <a:avLst/>
          </a:prstGeom>
        </p:spPr>
        <p:txBody>
          <a:bodyPr wrap="square">
            <a:spAutoFit/>
          </a:bodyPr>
          <a:lstStyle/>
          <a:p>
            <a:pPr>
              <a:spcAft>
                <a:spcPts val="1200"/>
              </a:spcAft>
              <a:defRPr/>
            </a:pPr>
            <a:r>
              <a:rPr lang="en-US" sz="1600" dirty="0">
                <a:solidFill>
                  <a:srgbClr val="292929"/>
                </a:solidFill>
                <a:latin typeface="+mj-lt"/>
                <a:ea typeface="Calibri" panose="020F0502020204030204" pitchFamily="34" charset="0"/>
                <a:cs typeface="Segoe UI" panose="020B0502040204020203" pitchFamily="34" charset="0"/>
              </a:rPr>
              <a:t>To retrieve the call, click the </a:t>
            </a:r>
            <a:r>
              <a:rPr lang="en-US" sz="1600" b="1" dirty="0">
                <a:solidFill>
                  <a:srgbClr val="292929"/>
                </a:solidFill>
                <a:latin typeface="+mj-lt"/>
                <a:ea typeface="Calibri" panose="020F0502020204030204" pitchFamily="34" charset="0"/>
                <a:cs typeface="Segoe UI" panose="020B0502040204020203" pitchFamily="34" charset="0"/>
              </a:rPr>
              <a:t>Resume</a:t>
            </a:r>
            <a:r>
              <a:rPr lang="en-US" sz="1600" dirty="0">
                <a:solidFill>
                  <a:srgbClr val="292929"/>
                </a:solidFill>
                <a:latin typeface="+mj-lt"/>
                <a:ea typeface="Calibri" panose="020F0502020204030204" pitchFamily="34" charset="0"/>
                <a:cs typeface="Segoe UI" panose="020B0502040204020203" pitchFamily="34" charset="0"/>
              </a:rPr>
              <a:t> button.  </a:t>
            </a:r>
          </a:p>
          <a:p>
            <a:pPr>
              <a:spcAft>
                <a:spcPts val="1200"/>
              </a:spcAft>
              <a:defRPr/>
            </a:pPr>
            <a:r>
              <a:rPr lang="en-US" sz="1600" dirty="0">
                <a:solidFill>
                  <a:srgbClr val="292929"/>
                </a:solidFill>
                <a:latin typeface="+mj-lt"/>
                <a:ea typeface="Calibri" panose="020F0502020204030204" pitchFamily="34" charset="0"/>
                <a:cs typeface="Segoe UI" panose="020B0502040204020203" pitchFamily="34" charset="0"/>
              </a:rPr>
              <a:t>Going back to the caller will also repopulate the usual options menu buttons.</a:t>
            </a:r>
          </a:p>
        </p:txBody>
      </p:sp>
      <p:grpSp>
        <p:nvGrpSpPr>
          <p:cNvPr id="2" name="Group 1">
            <a:extLst>
              <a:ext uri="{FF2B5EF4-FFF2-40B4-BE49-F238E27FC236}">
                <a16:creationId xmlns:a16="http://schemas.microsoft.com/office/drawing/2014/main" id="{D01D6AEF-26FF-C997-2D61-2561731C2259}"/>
              </a:ext>
            </a:extLst>
          </p:cNvPr>
          <p:cNvGrpSpPr/>
          <p:nvPr/>
        </p:nvGrpSpPr>
        <p:grpSpPr>
          <a:xfrm>
            <a:off x="7178809" y="2514600"/>
            <a:ext cx="3869609" cy="3529423"/>
            <a:chOff x="7260025" y="2541629"/>
            <a:chExt cx="3467584" cy="3162741"/>
          </a:xfrm>
        </p:grpSpPr>
        <p:pic>
          <p:nvPicPr>
            <p:cNvPr id="3" name="Picture 2">
              <a:extLst>
                <a:ext uri="{FF2B5EF4-FFF2-40B4-BE49-F238E27FC236}">
                  <a16:creationId xmlns:a16="http://schemas.microsoft.com/office/drawing/2014/main" id="{C07060C9-4A67-12A8-93D8-B60E0FBE6B89}"/>
                </a:ext>
              </a:extLst>
            </p:cNvPr>
            <p:cNvPicPr>
              <a:picLocks noChangeAspect="1"/>
            </p:cNvPicPr>
            <p:nvPr/>
          </p:nvPicPr>
          <p:blipFill>
            <a:blip r:embed="rId3"/>
            <a:stretch>
              <a:fillRect/>
            </a:stretch>
          </p:blipFill>
          <p:spPr>
            <a:xfrm>
              <a:off x="7260025" y="2541629"/>
              <a:ext cx="3467584" cy="3162741"/>
            </a:xfrm>
            <a:prstGeom prst="rect">
              <a:avLst/>
            </a:prstGeom>
            <a:ln>
              <a:solidFill>
                <a:schemeClr val="accent1"/>
              </a:solidFill>
            </a:ln>
            <a:effectLst>
              <a:outerShdw blurRad="50800" dist="38100" dir="2700000" algn="tl" rotWithShape="0">
                <a:prstClr val="black">
                  <a:alpha val="40000"/>
                </a:prstClr>
              </a:outerShdw>
            </a:effectLst>
          </p:spPr>
        </p:pic>
        <p:sp>
          <p:nvSpPr>
            <p:cNvPr id="8" name="Rectangle 7">
              <a:extLst>
                <a:ext uri="{FF2B5EF4-FFF2-40B4-BE49-F238E27FC236}">
                  <a16:creationId xmlns:a16="http://schemas.microsoft.com/office/drawing/2014/main" id="{C5B6FEF4-14F7-116F-A2B7-383CD8EDCCD1}"/>
                </a:ext>
              </a:extLst>
            </p:cNvPr>
            <p:cNvSpPr/>
            <p:nvPr/>
          </p:nvSpPr>
          <p:spPr>
            <a:xfrm>
              <a:off x="8244840" y="2541629"/>
              <a:ext cx="690837" cy="31587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a:p>
          </p:txBody>
        </p:sp>
      </p:grpSp>
      <p:grpSp>
        <p:nvGrpSpPr>
          <p:cNvPr id="9" name="Group 8">
            <a:extLst>
              <a:ext uri="{FF2B5EF4-FFF2-40B4-BE49-F238E27FC236}">
                <a16:creationId xmlns:a16="http://schemas.microsoft.com/office/drawing/2014/main" id="{28B8521D-972D-6D34-151B-9F128C4F58B2}"/>
              </a:ext>
            </a:extLst>
          </p:cNvPr>
          <p:cNvGrpSpPr/>
          <p:nvPr/>
        </p:nvGrpSpPr>
        <p:grpSpPr>
          <a:xfrm>
            <a:off x="6705600" y="1714340"/>
            <a:ext cx="4730704" cy="510279"/>
            <a:chOff x="6488392" y="1643375"/>
            <a:chExt cx="4239217" cy="457265"/>
          </a:xfrm>
          <a:effectLst>
            <a:outerShdw blurRad="50800" dist="38100" dir="2700000" algn="tl" rotWithShape="0">
              <a:prstClr val="black">
                <a:alpha val="40000"/>
              </a:prstClr>
            </a:outerShdw>
          </a:effectLst>
        </p:grpSpPr>
        <p:pic>
          <p:nvPicPr>
            <p:cNvPr id="14" name="Picture 13">
              <a:extLst>
                <a:ext uri="{FF2B5EF4-FFF2-40B4-BE49-F238E27FC236}">
                  <a16:creationId xmlns:a16="http://schemas.microsoft.com/office/drawing/2014/main" id="{FFBAF581-4E02-1144-27BC-A7BEFE519FBE}"/>
                </a:ext>
              </a:extLst>
            </p:cNvPr>
            <p:cNvPicPr>
              <a:picLocks noChangeAspect="1"/>
            </p:cNvPicPr>
            <p:nvPr/>
          </p:nvPicPr>
          <p:blipFill>
            <a:blip r:embed="rId4"/>
            <a:stretch>
              <a:fillRect/>
            </a:stretch>
          </p:blipFill>
          <p:spPr>
            <a:xfrm>
              <a:off x="6488392" y="1643376"/>
              <a:ext cx="4239217" cy="457264"/>
            </a:xfrm>
            <a:prstGeom prst="rect">
              <a:avLst/>
            </a:prstGeom>
            <a:ln>
              <a:solidFill>
                <a:schemeClr val="accent1"/>
              </a:solidFill>
            </a:ln>
          </p:spPr>
        </p:pic>
        <p:sp>
          <p:nvSpPr>
            <p:cNvPr id="15" name="Rectangle 14">
              <a:extLst>
                <a:ext uri="{FF2B5EF4-FFF2-40B4-BE49-F238E27FC236}">
                  <a16:creationId xmlns:a16="http://schemas.microsoft.com/office/drawing/2014/main" id="{9D1274A4-B103-3888-AE0B-43D0667B33E5}"/>
                </a:ext>
              </a:extLst>
            </p:cNvPr>
            <p:cNvSpPr/>
            <p:nvPr/>
          </p:nvSpPr>
          <p:spPr>
            <a:xfrm>
              <a:off x="6912438" y="1643375"/>
              <a:ext cx="500730" cy="457265"/>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a:p>
          </p:txBody>
        </p:sp>
      </p:grpSp>
    </p:spTree>
    <p:extLst>
      <p:ext uri="{BB962C8B-B14F-4D97-AF65-F5344CB8AC3E}">
        <p14:creationId xmlns:p14="http://schemas.microsoft.com/office/powerpoint/2010/main" val="429887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265629-10FE-4645-C461-B7FE12E1C8AD}"/>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59CB9DF2-BAD0-D9BB-C24A-38C731FDFCE4}"/>
              </a:ext>
            </a:extLst>
          </p:cNvPr>
          <p:cNvSpPr>
            <a:spLocks noGrp="1"/>
          </p:cNvSpPr>
          <p:nvPr>
            <p:ph type="title"/>
          </p:nvPr>
        </p:nvSpPr>
        <p:spPr/>
        <p:txBody>
          <a:bodyPr anchor="b">
            <a:normAutofit/>
          </a:bodyPr>
          <a:lstStyle/>
          <a:p>
            <a:r>
              <a:rPr lang="en-US" sz="3600" dirty="0"/>
              <a:t>Call Merge</a:t>
            </a:r>
          </a:p>
        </p:txBody>
      </p:sp>
      <p:sp>
        <p:nvSpPr>
          <p:cNvPr id="12" name="Text Placeholder 11">
            <a:extLst>
              <a:ext uri="{FF2B5EF4-FFF2-40B4-BE49-F238E27FC236}">
                <a16:creationId xmlns:a16="http://schemas.microsoft.com/office/drawing/2014/main" id="{A955203E-CA64-99C6-89EA-2D99721DBE72}"/>
              </a:ext>
            </a:extLst>
          </p:cNvPr>
          <p:cNvSpPr>
            <a:spLocks noGrp="1"/>
          </p:cNvSpPr>
          <p:nvPr>
            <p:ph type="body" sz="quarter" idx="10"/>
          </p:nvPr>
        </p:nvSpPr>
        <p:spPr>
          <a:xfrm>
            <a:off x="270950" y="1092201"/>
            <a:ext cx="11531600" cy="985309"/>
          </a:xfrm>
        </p:spPr>
        <p:txBody>
          <a:bodyPr>
            <a:normAutofit/>
          </a:bodyPr>
          <a:lstStyle/>
          <a:p>
            <a:pPr marL="0" indent="0">
              <a:buNone/>
            </a:pPr>
            <a:r>
              <a:rPr lang="en-US" sz="1600" dirty="0">
                <a:latin typeface="Arial" panose="020B0604020202020204" pitchFamily="34" charset="0"/>
                <a:cs typeface="Arial" panose="020B0604020202020204" pitchFamily="34" charset="0"/>
              </a:rPr>
              <a:t>Whether you have received a new call while actively on a call, or if you have made a second outgoing call, the Call merge feature will allow you to merge these two calls into one. </a:t>
            </a:r>
          </a:p>
        </p:txBody>
      </p:sp>
      <p:grpSp>
        <p:nvGrpSpPr>
          <p:cNvPr id="5" name="Group 4">
            <a:extLst>
              <a:ext uri="{FF2B5EF4-FFF2-40B4-BE49-F238E27FC236}">
                <a16:creationId xmlns:a16="http://schemas.microsoft.com/office/drawing/2014/main" id="{613DBB31-A786-D832-1FF9-6B98BB2C9465}"/>
              </a:ext>
            </a:extLst>
          </p:cNvPr>
          <p:cNvGrpSpPr/>
          <p:nvPr/>
        </p:nvGrpSpPr>
        <p:grpSpPr>
          <a:xfrm>
            <a:off x="4784456" y="3581904"/>
            <a:ext cx="2623086" cy="2690805"/>
            <a:chOff x="5317316" y="2862007"/>
            <a:chExt cx="3040423" cy="3118916"/>
          </a:xfrm>
        </p:grpSpPr>
        <p:pic>
          <p:nvPicPr>
            <p:cNvPr id="6" name="Picture 5">
              <a:extLst>
                <a:ext uri="{FF2B5EF4-FFF2-40B4-BE49-F238E27FC236}">
                  <a16:creationId xmlns:a16="http://schemas.microsoft.com/office/drawing/2014/main" id="{E8CEEDC4-4042-E0BC-4B32-EE5603612F0A}"/>
                </a:ext>
              </a:extLst>
            </p:cNvPr>
            <p:cNvPicPr>
              <a:picLocks noChangeAspect="1"/>
            </p:cNvPicPr>
            <p:nvPr/>
          </p:nvPicPr>
          <p:blipFill rotWithShape="1">
            <a:blip r:embed="rId3"/>
            <a:srcRect r="3776"/>
            <a:stretch/>
          </p:blipFill>
          <p:spPr>
            <a:xfrm>
              <a:off x="5317316" y="2862007"/>
              <a:ext cx="3040423" cy="3118916"/>
            </a:xfrm>
            <a:prstGeom prst="rect">
              <a:avLst/>
            </a:prstGeom>
            <a:ln>
              <a:solidFill>
                <a:schemeClr val="accent1"/>
              </a:solidFill>
            </a:ln>
            <a:effectLst>
              <a:outerShdw blurRad="50800" dist="38100" dir="2700000" algn="tl" rotWithShape="0">
                <a:prstClr val="black">
                  <a:alpha val="40000"/>
                </a:prstClr>
              </a:outerShdw>
            </a:effectLst>
          </p:spPr>
        </p:pic>
        <p:sp>
          <p:nvSpPr>
            <p:cNvPr id="7" name="Rectangle 6">
              <a:extLst>
                <a:ext uri="{FF2B5EF4-FFF2-40B4-BE49-F238E27FC236}">
                  <a16:creationId xmlns:a16="http://schemas.microsoft.com/office/drawing/2014/main" id="{FAC8C203-0D0D-7C48-3B1E-65ACA8560E0D}"/>
                </a:ext>
              </a:extLst>
            </p:cNvPr>
            <p:cNvSpPr/>
            <p:nvPr/>
          </p:nvSpPr>
          <p:spPr>
            <a:xfrm>
              <a:off x="7268368" y="5605670"/>
              <a:ext cx="951292" cy="375253"/>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mj-lt"/>
              </a:endParaRPr>
            </a:p>
          </p:txBody>
        </p:sp>
        <p:sp>
          <p:nvSpPr>
            <p:cNvPr id="10" name="Rectangle 9">
              <a:extLst>
                <a:ext uri="{FF2B5EF4-FFF2-40B4-BE49-F238E27FC236}">
                  <a16:creationId xmlns:a16="http://schemas.microsoft.com/office/drawing/2014/main" id="{4D0B5D69-B92A-ED9B-2D15-4750542FE3E9}"/>
                </a:ext>
              </a:extLst>
            </p:cNvPr>
            <p:cNvSpPr/>
            <p:nvPr/>
          </p:nvSpPr>
          <p:spPr>
            <a:xfrm>
              <a:off x="5463373" y="3351222"/>
              <a:ext cx="2726470" cy="55494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mj-lt"/>
              </a:endParaRPr>
            </a:p>
          </p:txBody>
        </p:sp>
      </p:grpSp>
      <p:grpSp>
        <p:nvGrpSpPr>
          <p:cNvPr id="11" name="Group 10">
            <a:extLst>
              <a:ext uri="{FF2B5EF4-FFF2-40B4-BE49-F238E27FC236}">
                <a16:creationId xmlns:a16="http://schemas.microsoft.com/office/drawing/2014/main" id="{B80D6E3A-5671-0FD1-B3B0-9B9A8DA6B78B}"/>
              </a:ext>
            </a:extLst>
          </p:cNvPr>
          <p:cNvGrpSpPr/>
          <p:nvPr/>
        </p:nvGrpSpPr>
        <p:grpSpPr>
          <a:xfrm>
            <a:off x="840881" y="3140048"/>
            <a:ext cx="2570564" cy="3132661"/>
            <a:chOff x="181737" y="2804869"/>
            <a:chExt cx="2979545" cy="3631072"/>
          </a:xfrm>
        </p:grpSpPr>
        <p:grpSp>
          <p:nvGrpSpPr>
            <p:cNvPr id="13" name="Group 12">
              <a:extLst>
                <a:ext uri="{FF2B5EF4-FFF2-40B4-BE49-F238E27FC236}">
                  <a16:creationId xmlns:a16="http://schemas.microsoft.com/office/drawing/2014/main" id="{5F7B2152-EEF6-D924-43F8-E491F70EAC33}"/>
                </a:ext>
              </a:extLst>
            </p:cNvPr>
            <p:cNvGrpSpPr>
              <a:grpSpLocks noChangeAspect="1"/>
            </p:cNvGrpSpPr>
            <p:nvPr/>
          </p:nvGrpSpPr>
          <p:grpSpPr>
            <a:xfrm>
              <a:off x="181737" y="2804869"/>
              <a:ext cx="2979545" cy="3631072"/>
              <a:chOff x="601911" y="-315430"/>
              <a:chExt cx="5886294" cy="7173430"/>
            </a:xfrm>
          </p:grpSpPr>
          <p:pic>
            <p:nvPicPr>
              <p:cNvPr id="18" name="Picture 17">
                <a:extLst>
                  <a:ext uri="{FF2B5EF4-FFF2-40B4-BE49-F238E27FC236}">
                    <a16:creationId xmlns:a16="http://schemas.microsoft.com/office/drawing/2014/main" id="{9A0EEF2E-8DC5-F3A3-4A3B-93365D441B90}"/>
                  </a:ext>
                </a:extLst>
              </p:cNvPr>
              <p:cNvPicPr>
                <a:picLocks noChangeAspect="1"/>
              </p:cNvPicPr>
              <p:nvPr/>
            </p:nvPicPr>
            <p:blipFill>
              <a:blip r:embed="rId4"/>
              <a:stretch>
                <a:fillRect/>
              </a:stretch>
            </p:blipFill>
            <p:spPr>
              <a:xfrm>
                <a:off x="601911" y="-315430"/>
                <a:ext cx="5886294" cy="7173430"/>
              </a:xfrm>
              <a:prstGeom prst="rect">
                <a:avLst/>
              </a:prstGeom>
              <a:ln>
                <a:solidFill>
                  <a:schemeClr val="accent1"/>
                </a:solidFill>
              </a:ln>
              <a:effectLst>
                <a:outerShdw blurRad="50800" dist="38100" dir="2700000" algn="tl" rotWithShape="0">
                  <a:prstClr val="black">
                    <a:alpha val="40000"/>
                  </a:prstClr>
                </a:outerShdw>
              </a:effectLst>
            </p:spPr>
          </p:pic>
          <p:sp>
            <p:nvSpPr>
              <p:cNvPr id="19" name="Rectangle 18">
                <a:extLst>
                  <a:ext uri="{FF2B5EF4-FFF2-40B4-BE49-F238E27FC236}">
                    <a16:creationId xmlns:a16="http://schemas.microsoft.com/office/drawing/2014/main" id="{82775CC1-711E-A368-E8A2-FE4BD15FFD4B}"/>
                  </a:ext>
                </a:extLst>
              </p:cNvPr>
              <p:cNvSpPr/>
              <p:nvPr/>
            </p:nvSpPr>
            <p:spPr>
              <a:xfrm>
                <a:off x="2811780" y="763928"/>
                <a:ext cx="3581400" cy="498192"/>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latin typeface="+mj-lt"/>
                </a:endParaRPr>
              </a:p>
            </p:txBody>
          </p:sp>
        </p:grpSp>
        <p:sp>
          <p:nvSpPr>
            <p:cNvPr id="16" name="Rectangle 15">
              <a:extLst>
                <a:ext uri="{FF2B5EF4-FFF2-40B4-BE49-F238E27FC236}">
                  <a16:creationId xmlns:a16="http://schemas.microsoft.com/office/drawing/2014/main" id="{1B4FEE31-64E1-199B-03F6-14DB794EBAAD}"/>
                </a:ext>
              </a:extLst>
            </p:cNvPr>
            <p:cNvSpPr/>
            <p:nvPr/>
          </p:nvSpPr>
          <p:spPr>
            <a:xfrm>
              <a:off x="1222417" y="2809220"/>
              <a:ext cx="549748" cy="542002"/>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mj-lt"/>
              </a:endParaRPr>
            </a:p>
          </p:txBody>
        </p:sp>
        <p:sp>
          <p:nvSpPr>
            <p:cNvPr id="17" name="Rectangle 16">
              <a:extLst>
                <a:ext uri="{FF2B5EF4-FFF2-40B4-BE49-F238E27FC236}">
                  <a16:creationId xmlns:a16="http://schemas.microsoft.com/office/drawing/2014/main" id="{739A9CAC-AECE-09E3-3306-0C8C98294865}"/>
                </a:ext>
              </a:extLst>
            </p:cNvPr>
            <p:cNvSpPr/>
            <p:nvPr/>
          </p:nvSpPr>
          <p:spPr>
            <a:xfrm>
              <a:off x="1300337" y="5748585"/>
              <a:ext cx="1812846" cy="365215"/>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mj-lt"/>
              </a:endParaRPr>
            </a:p>
          </p:txBody>
        </p:sp>
      </p:grpSp>
      <p:pic>
        <p:nvPicPr>
          <p:cNvPr id="20" name="Picture 19">
            <a:extLst>
              <a:ext uri="{FF2B5EF4-FFF2-40B4-BE49-F238E27FC236}">
                <a16:creationId xmlns:a16="http://schemas.microsoft.com/office/drawing/2014/main" id="{7EAFEECF-78DA-05AA-A0F0-1D66A9CE0329}"/>
              </a:ext>
            </a:extLst>
          </p:cNvPr>
          <p:cNvPicPr>
            <a:picLocks noChangeAspect="1"/>
          </p:cNvPicPr>
          <p:nvPr/>
        </p:nvPicPr>
        <p:blipFill rotWithShape="1">
          <a:blip r:embed="rId5"/>
          <a:srcRect t="2061"/>
          <a:stretch/>
        </p:blipFill>
        <p:spPr>
          <a:xfrm>
            <a:off x="8530354" y="3796844"/>
            <a:ext cx="3049931" cy="2500463"/>
          </a:xfrm>
          <a:prstGeom prst="rect">
            <a:avLst/>
          </a:prstGeom>
          <a:ln>
            <a:solidFill>
              <a:schemeClr val="accent1"/>
            </a:solidFill>
          </a:ln>
          <a:effectLst>
            <a:outerShdw blurRad="50800" dist="38100" dir="2700000" algn="tl" rotWithShape="0">
              <a:prstClr val="black">
                <a:alpha val="40000"/>
              </a:prstClr>
            </a:outerShdw>
          </a:effectLst>
        </p:spPr>
      </p:pic>
      <p:sp>
        <p:nvSpPr>
          <p:cNvPr id="21" name="TextBox 20">
            <a:extLst>
              <a:ext uri="{FF2B5EF4-FFF2-40B4-BE49-F238E27FC236}">
                <a16:creationId xmlns:a16="http://schemas.microsoft.com/office/drawing/2014/main" id="{A914AED0-2C34-CA58-F76C-329A2C120F1F}"/>
              </a:ext>
            </a:extLst>
          </p:cNvPr>
          <p:cNvSpPr txBox="1"/>
          <p:nvPr/>
        </p:nvSpPr>
        <p:spPr>
          <a:xfrm>
            <a:off x="257373" y="2057400"/>
            <a:ext cx="3737581" cy="584775"/>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600" b="0" i="0" u="none" strike="noStrike" kern="1200" cap="none" spc="0" normalizeH="0" baseline="0" noProof="0" dirty="0">
                <a:ln>
                  <a:noFill/>
                </a:ln>
                <a:solidFill>
                  <a:srgbClr val="3C3C3B"/>
                </a:solidFill>
                <a:effectLst/>
                <a:uLnTx/>
                <a:uFillTx/>
                <a:latin typeface="+mj-lt"/>
                <a:cs typeface="Segoe UI" panose="020B0502040204020203" pitchFamily="34" charset="0"/>
              </a:rPr>
              <a:t>From the active call, access the ellipsis and select </a:t>
            </a:r>
            <a:r>
              <a:rPr kumimoji="0" lang="en-US" sz="1600" b="1" i="0" u="none" strike="noStrike" kern="1200" cap="none" spc="0" normalizeH="0" baseline="0" noProof="0" dirty="0">
                <a:ln>
                  <a:noFill/>
                </a:ln>
                <a:solidFill>
                  <a:srgbClr val="3C3C3B"/>
                </a:solidFill>
                <a:effectLst/>
                <a:uLnTx/>
                <a:uFillTx/>
                <a:latin typeface="+mj-lt"/>
                <a:cs typeface="Segoe UI" panose="020B0502040204020203" pitchFamily="34" charset="0"/>
              </a:rPr>
              <a:t>Merge Calls</a:t>
            </a:r>
            <a:r>
              <a:rPr kumimoji="0" lang="en-US" sz="1600" i="0" u="none" strike="noStrike" kern="1200" cap="none" spc="0" normalizeH="0" baseline="0" noProof="0" dirty="0">
                <a:ln>
                  <a:noFill/>
                </a:ln>
                <a:solidFill>
                  <a:srgbClr val="3C3C3B"/>
                </a:solidFill>
                <a:effectLst/>
                <a:uLnTx/>
                <a:uFillTx/>
                <a:latin typeface="+mj-lt"/>
                <a:cs typeface="Segoe UI" panose="020B0502040204020203" pitchFamily="34" charset="0"/>
              </a:rPr>
              <a:t>. </a:t>
            </a:r>
          </a:p>
        </p:txBody>
      </p:sp>
      <p:sp>
        <p:nvSpPr>
          <p:cNvPr id="22" name="TextBox 21">
            <a:extLst>
              <a:ext uri="{FF2B5EF4-FFF2-40B4-BE49-F238E27FC236}">
                <a16:creationId xmlns:a16="http://schemas.microsoft.com/office/drawing/2014/main" id="{34B478AF-239A-7441-3AD5-3E4C0BA711C7}"/>
              </a:ext>
            </a:extLst>
          </p:cNvPr>
          <p:cNvSpPr txBox="1"/>
          <p:nvPr/>
        </p:nvSpPr>
        <p:spPr>
          <a:xfrm>
            <a:off x="4449993" y="2057400"/>
            <a:ext cx="3292013" cy="1077218"/>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2"/>
              <a:tabLst/>
              <a:defRPr/>
            </a:pPr>
            <a:r>
              <a:rPr kumimoji="0" lang="en-US" sz="1600" i="0" u="none" strike="noStrike" kern="1200" cap="none" spc="0" normalizeH="0" baseline="0" noProof="0" dirty="0">
                <a:ln>
                  <a:noFill/>
                </a:ln>
                <a:solidFill>
                  <a:srgbClr val="3C3C3B"/>
                </a:solidFill>
                <a:effectLst/>
                <a:uLnTx/>
                <a:uFillTx/>
                <a:latin typeface="+mj-lt"/>
                <a:cs typeface="Segoe UI" panose="020B0502040204020203" pitchFamily="34" charset="0"/>
              </a:rPr>
              <a:t>A new window will appear allowing you to choose which call to merge. </a:t>
            </a:r>
            <a:r>
              <a:rPr lang="en-US" sz="1600" dirty="0">
                <a:solidFill>
                  <a:srgbClr val="3C3C3B"/>
                </a:solidFill>
                <a:latin typeface="+mj-lt"/>
                <a:cs typeface="Segoe UI" panose="020B0502040204020203" pitchFamily="34" charset="0"/>
              </a:rPr>
              <a:t>Select the other caller and click </a:t>
            </a:r>
            <a:r>
              <a:rPr lang="en-US" sz="1600" b="1" dirty="0">
                <a:solidFill>
                  <a:srgbClr val="3C3C3B"/>
                </a:solidFill>
                <a:latin typeface="+mj-lt"/>
                <a:cs typeface="Segoe UI" panose="020B0502040204020203" pitchFamily="34" charset="0"/>
              </a:rPr>
              <a:t>Merge</a:t>
            </a:r>
            <a:r>
              <a:rPr lang="en-US" sz="1600" dirty="0">
                <a:solidFill>
                  <a:srgbClr val="3C3C3B"/>
                </a:solidFill>
                <a:latin typeface="+mj-lt"/>
                <a:cs typeface="Segoe UI" panose="020B0502040204020203" pitchFamily="34" charset="0"/>
              </a:rPr>
              <a:t>. </a:t>
            </a:r>
            <a:endParaRPr kumimoji="0" lang="en-US" sz="1600" b="0" i="0" u="none" strike="noStrike" kern="1200" cap="none" spc="0" normalizeH="0" baseline="0" noProof="0" dirty="0">
              <a:ln>
                <a:noFill/>
              </a:ln>
              <a:solidFill>
                <a:srgbClr val="3C3C3B"/>
              </a:solidFill>
              <a:effectLst/>
              <a:uLnTx/>
              <a:uFillTx/>
              <a:latin typeface="+mj-lt"/>
              <a:cs typeface="Segoe UI" panose="020B0502040204020203" pitchFamily="34" charset="0"/>
            </a:endParaRPr>
          </a:p>
        </p:txBody>
      </p:sp>
      <p:sp>
        <p:nvSpPr>
          <p:cNvPr id="23" name="TextBox 22">
            <a:extLst>
              <a:ext uri="{FF2B5EF4-FFF2-40B4-BE49-F238E27FC236}">
                <a16:creationId xmlns:a16="http://schemas.microsoft.com/office/drawing/2014/main" id="{0F679A47-CD0C-FFD9-2B50-15CFC5F661AF}"/>
              </a:ext>
            </a:extLst>
          </p:cNvPr>
          <p:cNvSpPr txBox="1"/>
          <p:nvPr/>
        </p:nvSpPr>
        <p:spPr>
          <a:xfrm>
            <a:off x="8197045" y="2057400"/>
            <a:ext cx="3716550" cy="1323439"/>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3"/>
              <a:tabLst/>
              <a:defRPr/>
            </a:pPr>
            <a:r>
              <a:rPr kumimoji="0" lang="en-US" sz="1600" i="0" u="none" strike="noStrike" kern="1200" cap="none" spc="0" normalizeH="0" baseline="0" noProof="0" dirty="0">
                <a:ln>
                  <a:noFill/>
                </a:ln>
                <a:solidFill>
                  <a:srgbClr val="3C3C3B"/>
                </a:solidFill>
                <a:effectLst/>
                <a:uLnTx/>
                <a:uFillTx/>
                <a:latin typeface="+mj-lt"/>
                <a:cs typeface="Segoe UI" panose="020B0502040204020203" pitchFamily="34" charset="0"/>
              </a:rPr>
              <a:t>You will now see both calls in one call window.  If appropriate, you can </a:t>
            </a:r>
            <a:r>
              <a:rPr kumimoji="0" lang="en-US" sz="1600" b="1" i="0" u="none" strike="noStrike" kern="1200" cap="none" spc="0" normalizeH="0" baseline="0" noProof="0" dirty="0">
                <a:ln>
                  <a:noFill/>
                </a:ln>
                <a:solidFill>
                  <a:srgbClr val="3C3C3B"/>
                </a:solidFill>
                <a:effectLst/>
                <a:uLnTx/>
                <a:uFillTx/>
                <a:latin typeface="+mj-lt"/>
                <a:cs typeface="Segoe UI" panose="020B0502040204020203" pitchFamily="34" charset="0"/>
              </a:rPr>
              <a:t>Leave</a:t>
            </a:r>
            <a:r>
              <a:rPr kumimoji="0" lang="en-US" sz="1600" i="0" u="none" strike="noStrike" kern="1200" cap="none" spc="0" normalizeH="0" baseline="0" noProof="0" dirty="0">
                <a:ln>
                  <a:noFill/>
                </a:ln>
                <a:solidFill>
                  <a:srgbClr val="3C3C3B"/>
                </a:solidFill>
                <a:effectLst/>
                <a:uLnTx/>
                <a:uFillTx/>
                <a:latin typeface="+mj-lt"/>
                <a:cs typeface="Segoe UI" panose="020B0502040204020203" pitchFamily="34" charset="0"/>
              </a:rPr>
              <a:t> the call, leaving the other lines still together on the call.</a:t>
            </a:r>
            <a:endParaRPr kumimoji="0" lang="en-US" sz="1600" b="0" i="0" u="none" strike="noStrike" kern="1200" cap="none" spc="0" normalizeH="0" baseline="0" noProof="0" dirty="0">
              <a:ln>
                <a:noFill/>
              </a:ln>
              <a:solidFill>
                <a:srgbClr val="3C3C3B"/>
              </a:solidFill>
              <a:effectLst/>
              <a:uLnTx/>
              <a:uFillTx/>
              <a:latin typeface="+mj-lt"/>
              <a:cs typeface="Segoe UI" panose="020B0502040204020203" pitchFamily="34" charset="0"/>
            </a:endParaRPr>
          </a:p>
        </p:txBody>
      </p:sp>
    </p:spTree>
    <p:extLst>
      <p:ext uri="{BB962C8B-B14F-4D97-AF65-F5344CB8AC3E}">
        <p14:creationId xmlns:p14="http://schemas.microsoft.com/office/powerpoint/2010/main" val="3118419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4D6A17-B983-FD10-D92E-A853FDAF69A5}"/>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0972B39F-7091-3A75-3159-1535D41EA6BA}"/>
              </a:ext>
            </a:extLst>
          </p:cNvPr>
          <p:cNvSpPr>
            <a:spLocks noGrp="1"/>
          </p:cNvSpPr>
          <p:nvPr>
            <p:ph type="body" sz="quarter" idx="10"/>
          </p:nvPr>
        </p:nvSpPr>
        <p:spPr/>
        <p:txBody>
          <a:bodyPr/>
          <a:lstStyle/>
          <a:p>
            <a:r>
              <a:rPr lang="en-US" dirty="0"/>
              <a:t>Desktop Application – Calls and Voicemail Overview</a:t>
            </a:r>
          </a:p>
        </p:txBody>
      </p:sp>
      <p:sp>
        <p:nvSpPr>
          <p:cNvPr id="4" name="Text Placeholder 3">
            <a:extLst>
              <a:ext uri="{FF2B5EF4-FFF2-40B4-BE49-F238E27FC236}">
                <a16:creationId xmlns:a16="http://schemas.microsoft.com/office/drawing/2014/main" id="{18AA3A1C-CF8E-8499-8B18-95CAFE2E176E}"/>
              </a:ext>
            </a:extLst>
          </p:cNvPr>
          <p:cNvSpPr>
            <a:spLocks noGrp="1"/>
          </p:cNvSpPr>
          <p:nvPr>
            <p:ph type="body" sz="quarter" idx="11"/>
          </p:nvPr>
        </p:nvSpPr>
        <p:spPr/>
        <p:txBody>
          <a:bodyPr/>
          <a:lstStyle/>
          <a:p>
            <a:r>
              <a:rPr lang="en-US" dirty="0"/>
              <a:t>Managing Calls in Teams</a:t>
            </a:r>
          </a:p>
        </p:txBody>
      </p:sp>
      <p:sp>
        <p:nvSpPr>
          <p:cNvPr id="5" name="Text Placeholder 4">
            <a:extLst>
              <a:ext uri="{FF2B5EF4-FFF2-40B4-BE49-F238E27FC236}">
                <a16:creationId xmlns:a16="http://schemas.microsoft.com/office/drawing/2014/main" id="{A6BDC26A-9447-D329-B01E-E9A59D29759C}"/>
              </a:ext>
            </a:extLst>
          </p:cNvPr>
          <p:cNvSpPr>
            <a:spLocks noGrp="1"/>
          </p:cNvSpPr>
          <p:nvPr>
            <p:ph type="body" sz="quarter" idx="12"/>
          </p:nvPr>
        </p:nvSpPr>
        <p:spPr/>
        <p:txBody>
          <a:bodyPr/>
          <a:lstStyle/>
          <a:p>
            <a:r>
              <a:rPr lang="en-US" dirty="0"/>
              <a:t>Call Answering Rules and Delegation</a:t>
            </a:r>
          </a:p>
        </p:txBody>
      </p:sp>
      <p:sp>
        <p:nvSpPr>
          <p:cNvPr id="6" name="Text Placeholder 5">
            <a:extLst>
              <a:ext uri="{FF2B5EF4-FFF2-40B4-BE49-F238E27FC236}">
                <a16:creationId xmlns:a16="http://schemas.microsoft.com/office/drawing/2014/main" id="{57CAED6E-753E-93B0-FE47-1FB65F698C0B}"/>
              </a:ext>
            </a:extLst>
          </p:cNvPr>
          <p:cNvSpPr>
            <a:spLocks noGrp="1"/>
          </p:cNvSpPr>
          <p:nvPr>
            <p:ph type="body" sz="quarter" idx="13"/>
          </p:nvPr>
        </p:nvSpPr>
        <p:spPr/>
        <p:txBody>
          <a:bodyPr/>
          <a:lstStyle/>
          <a:p>
            <a:r>
              <a:rPr lang="en-US" dirty="0"/>
              <a:t>Call Queues and Shared Lines</a:t>
            </a:r>
          </a:p>
        </p:txBody>
      </p:sp>
      <p:sp>
        <p:nvSpPr>
          <p:cNvPr id="7" name="Text Placeholder 6">
            <a:extLst>
              <a:ext uri="{FF2B5EF4-FFF2-40B4-BE49-F238E27FC236}">
                <a16:creationId xmlns:a16="http://schemas.microsoft.com/office/drawing/2014/main" id="{8FB7A502-E32B-BC9B-10CF-34D78AEB82C9}"/>
              </a:ext>
            </a:extLst>
          </p:cNvPr>
          <p:cNvSpPr>
            <a:spLocks noGrp="1"/>
          </p:cNvSpPr>
          <p:nvPr>
            <p:ph type="body" sz="quarter" idx="14"/>
          </p:nvPr>
        </p:nvSpPr>
        <p:spPr/>
        <p:txBody>
          <a:bodyPr/>
          <a:lstStyle/>
          <a:p>
            <a:r>
              <a:rPr lang="en-US" dirty="0"/>
              <a:t>Mobile Application – Calls Overview</a:t>
            </a:r>
          </a:p>
        </p:txBody>
      </p:sp>
    </p:spTree>
    <p:extLst>
      <p:ext uri="{BB962C8B-B14F-4D97-AF65-F5344CB8AC3E}">
        <p14:creationId xmlns:p14="http://schemas.microsoft.com/office/powerpoint/2010/main" val="19406413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2E8886-9B67-4FBC-1E22-D31FCF4C40D5}"/>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C3CABB6E-1A73-F370-BBF7-F92159B916F0}"/>
              </a:ext>
            </a:extLst>
          </p:cNvPr>
          <p:cNvSpPr>
            <a:spLocks noGrp="1"/>
          </p:cNvSpPr>
          <p:nvPr>
            <p:ph type="title"/>
          </p:nvPr>
        </p:nvSpPr>
        <p:spPr/>
        <p:txBody>
          <a:bodyPr anchor="b">
            <a:normAutofit/>
          </a:bodyPr>
          <a:lstStyle/>
          <a:p>
            <a:r>
              <a:rPr lang="en-US" sz="3600" dirty="0"/>
              <a:t>Transfer a Call – Two Experiences</a:t>
            </a:r>
          </a:p>
        </p:txBody>
      </p:sp>
      <p:sp>
        <p:nvSpPr>
          <p:cNvPr id="12" name="Text Placeholder 11">
            <a:extLst>
              <a:ext uri="{FF2B5EF4-FFF2-40B4-BE49-F238E27FC236}">
                <a16:creationId xmlns:a16="http://schemas.microsoft.com/office/drawing/2014/main" id="{D09A01F4-28DB-4EBF-9771-FB54CA8154BC}"/>
              </a:ext>
            </a:extLst>
          </p:cNvPr>
          <p:cNvSpPr>
            <a:spLocks noGrp="1"/>
          </p:cNvSpPr>
          <p:nvPr>
            <p:ph type="body" sz="quarter" idx="10"/>
          </p:nvPr>
        </p:nvSpPr>
        <p:spPr>
          <a:xfrm>
            <a:off x="270950" y="1092201"/>
            <a:ext cx="11531600" cy="985309"/>
          </a:xfrm>
        </p:spPr>
        <p:txBody>
          <a:bodyPr>
            <a:normAutofit/>
          </a:bodyPr>
          <a:lstStyle/>
          <a:p>
            <a:pPr marL="0" indent="0">
              <a:buNone/>
            </a:pPr>
            <a:r>
              <a:rPr lang="en-US" sz="1600" b="1" dirty="0">
                <a:solidFill>
                  <a:schemeClr val="accent1"/>
                </a:solidFill>
                <a:latin typeface="+mn-lt"/>
              </a:rPr>
              <a:t>User </a:t>
            </a:r>
            <a:r>
              <a:rPr lang="en-US" sz="1600" b="1" dirty="0">
                <a:solidFill>
                  <a:schemeClr val="accent1"/>
                </a:solidFill>
                <a:latin typeface="+mn-lt"/>
                <a:cs typeface="Arial" panose="020B0604020202020204" pitchFamily="34" charset="0"/>
              </a:rPr>
              <a:t>Experience</a:t>
            </a:r>
            <a:r>
              <a:rPr lang="en-US" sz="1600" b="1" dirty="0">
                <a:solidFill>
                  <a:schemeClr val="accent1"/>
                </a:solidFill>
                <a:latin typeface="+mn-lt"/>
              </a:rPr>
              <a:t> - Transfer</a:t>
            </a:r>
          </a:p>
        </p:txBody>
      </p:sp>
      <p:sp>
        <p:nvSpPr>
          <p:cNvPr id="2" name="TextBox 1">
            <a:extLst>
              <a:ext uri="{FF2B5EF4-FFF2-40B4-BE49-F238E27FC236}">
                <a16:creationId xmlns:a16="http://schemas.microsoft.com/office/drawing/2014/main" id="{7A6E86DB-C449-EF03-8BED-7E023D867893}"/>
              </a:ext>
            </a:extLst>
          </p:cNvPr>
          <p:cNvSpPr txBox="1"/>
          <p:nvPr/>
        </p:nvSpPr>
        <p:spPr>
          <a:xfrm>
            <a:off x="239199" y="2921789"/>
            <a:ext cx="3156004" cy="2785378"/>
          </a:xfrm>
          <a:prstGeom prst="rect">
            <a:avLst/>
          </a:prstGeom>
          <a:noFill/>
        </p:spPr>
        <p:txBody>
          <a:bodyPr wrap="square" rtlCol="0">
            <a:spAutoFit/>
          </a:bodyPr>
          <a:lstStyle/>
          <a:p>
            <a:pPr>
              <a:spcAft>
                <a:spcPts val="600"/>
              </a:spcAft>
            </a:pPr>
            <a:r>
              <a:rPr lang="en-US" sz="1600" dirty="0">
                <a:latin typeface="+mj-lt"/>
                <a:cs typeface="Segoe UI" panose="020B0502040204020203" pitchFamily="34" charset="0"/>
              </a:rPr>
              <a:t>Start the process by clicking </a:t>
            </a:r>
            <a:r>
              <a:rPr lang="en-US" sz="1600" b="1" dirty="0">
                <a:latin typeface="+mj-lt"/>
                <a:cs typeface="Segoe UI" panose="020B0502040204020203" pitchFamily="34" charset="0"/>
              </a:rPr>
              <a:t>Transfer</a:t>
            </a:r>
            <a:r>
              <a:rPr lang="en-US" sz="1600" dirty="0">
                <a:latin typeface="+mj-lt"/>
                <a:cs typeface="Segoe UI" panose="020B0502040204020203" pitchFamily="34" charset="0"/>
              </a:rPr>
              <a:t> in the call window and selecting </a:t>
            </a:r>
            <a:r>
              <a:rPr lang="en-US" sz="1600" b="1" dirty="0">
                <a:latin typeface="+mj-lt"/>
                <a:cs typeface="Segoe UI" panose="020B0502040204020203" pitchFamily="34" charset="0"/>
              </a:rPr>
              <a:t>Transfer</a:t>
            </a:r>
            <a:r>
              <a:rPr lang="en-US" sz="1600" dirty="0">
                <a:latin typeface="+mj-lt"/>
                <a:cs typeface="Segoe UI" panose="020B0502040204020203" pitchFamily="34" charset="0"/>
              </a:rPr>
              <a:t>.  </a:t>
            </a:r>
          </a:p>
          <a:p>
            <a:pPr marL="285750" indent="-285750">
              <a:spcAft>
                <a:spcPts val="600"/>
              </a:spcAft>
              <a:buFont typeface="Arial" panose="020B0604020202020204" pitchFamily="34" charset="0"/>
              <a:buChar char="•"/>
            </a:pPr>
            <a:r>
              <a:rPr lang="en-US" sz="1600" b="1" dirty="0">
                <a:latin typeface="+mj-lt"/>
                <a:cs typeface="Segoe UI" panose="020B0502040204020203" pitchFamily="34" charset="0"/>
              </a:rPr>
              <a:t>Transfer</a:t>
            </a:r>
            <a:r>
              <a:rPr lang="en-US" sz="1600" dirty="0">
                <a:latin typeface="+mj-lt"/>
                <a:cs typeface="Segoe UI" panose="020B0502040204020203" pitchFamily="34" charset="0"/>
              </a:rPr>
              <a:t> = The user sends the caller to the line of another user without any contact with them.</a:t>
            </a:r>
          </a:p>
          <a:p>
            <a:pPr>
              <a:spcAft>
                <a:spcPts val="600"/>
              </a:spcAft>
            </a:pPr>
            <a:r>
              <a:rPr lang="en-US" sz="1600" dirty="0">
                <a:latin typeface="+mj-lt"/>
                <a:cs typeface="Segoe UI" panose="020B0502040204020203" pitchFamily="34" charset="0"/>
              </a:rPr>
              <a:t>The caller is automatically place on hold upon clicking Transfer.</a:t>
            </a:r>
          </a:p>
          <a:p>
            <a:pPr>
              <a:spcAft>
                <a:spcPts val="600"/>
              </a:spcAft>
            </a:pPr>
            <a:endParaRPr lang="en-US" sz="1600" dirty="0">
              <a:latin typeface="+mj-lt"/>
              <a:cs typeface="Segoe UI" panose="020B0502040204020203" pitchFamily="34" charset="0"/>
            </a:endParaRPr>
          </a:p>
        </p:txBody>
      </p:sp>
      <p:grpSp>
        <p:nvGrpSpPr>
          <p:cNvPr id="3" name="Group 2">
            <a:extLst>
              <a:ext uri="{FF2B5EF4-FFF2-40B4-BE49-F238E27FC236}">
                <a16:creationId xmlns:a16="http://schemas.microsoft.com/office/drawing/2014/main" id="{8571A5B3-2905-B371-0351-A50E6E206110}"/>
              </a:ext>
            </a:extLst>
          </p:cNvPr>
          <p:cNvGrpSpPr/>
          <p:nvPr/>
        </p:nvGrpSpPr>
        <p:grpSpPr>
          <a:xfrm>
            <a:off x="314649" y="1623941"/>
            <a:ext cx="3005104" cy="1188169"/>
            <a:chOff x="273979" y="1709767"/>
            <a:chExt cx="3005104" cy="1188169"/>
          </a:xfrm>
          <a:effectLst>
            <a:outerShdw blurRad="50800" dist="38100" dir="2700000" algn="tl" rotWithShape="0">
              <a:prstClr val="black">
                <a:alpha val="40000"/>
              </a:prstClr>
            </a:outerShdw>
          </a:effectLst>
        </p:grpSpPr>
        <p:pic>
          <p:nvPicPr>
            <p:cNvPr id="4" name="Picture 3" descr="A screenshot of a phone call&#10;&#10;Description automatically generated">
              <a:extLst>
                <a:ext uri="{FF2B5EF4-FFF2-40B4-BE49-F238E27FC236}">
                  <a16:creationId xmlns:a16="http://schemas.microsoft.com/office/drawing/2014/main" id="{C1D5CAC5-C480-B289-A8DB-68B55C6BF8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979" y="1712870"/>
              <a:ext cx="3005104" cy="1185066"/>
            </a:xfrm>
            <a:prstGeom prst="rect">
              <a:avLst/>
            </a:prstGeom>
            <a:ln>
              <a:solidFill>
                <a:schemeClr val="accent1"/>
              </a:solidFill>
            </a:ln>
          </p:spPr>
        </p:pic>
        <p:sp>
          <p:nvSpPr>
            <p:cNvPr id="8" name="Rectangle 56">
              <a:extLst>
                <a:ext uri="{FF2B5EF4-FFF2-40B4-BE49-F238E27FC236}">
                  <a16:creationId xmlns:a16="http://schemas.microsoft.com/office/drawing/2014/main" id="{A1F8DA30-C85A-021B-729B-FA86408062B8}"/>
                </a:ext>
              </a:extLst>
            </p:cNvPr>
            <p:cNvSpPr/>
            <p:nvPr/>
          </p:nvSpPr>
          <p:spPr>
            <a:xfrm>
              <a:off x="1242313" y="1709767"/>
              <a:ext cx="514059" cy="559102"/>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mj-lt"/>
                <a:cs typeface="Segoe UI" panose="020B0502040204020203" pitchFamily="34" charset="0"/>
              </a:endParaRPr>
            </a:p>
          </p:txBody>
        </p:sp>
        <p:sp>
          <p:nvSpPr>
            <p:cNvPr id="9" name="Rectangle 56">
              <a:extLst>
                <a:ext uri="{FF2B5EF4-FFF2-40B4-BE49-F238E27FC236}">
                  <a16:creationId xmlns:a16="http://schemas.microsoft.com/office/drawing/2014/main" id="{DEB0DCFB-0488-C59B-CD2A-36A23897C536}"/>
                </a:ext>
              </a:extLst>
            </p:cNvPr>
            <p:cNvSpPr/>
            <p:nvPr/>
          </p:nvSpPr>
          <p:spPr>
            <a:xfrm>
              <a:off x="1242313" y="2268869"/>
              <a:ext cx="1896813" cy="619843"/>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mj-lt"/>
                <a:cs typeface="Segoe UI" panose="020B0502040204020203" pitchFamily="34" charset="0"/>
              </a:endParaRPr>
            </a:p>
          </p:txBody>
        </p:sp>
      </p:grpSp>
      <p:sp>
        <p:nvSpPr>
          <p:cNvPr id="14" name="TextBox 13">
            <a:extLst>
              <a:ext uri="{FF2B5EF4-FFF2-40B4-BE49-F238E27FC236}">
                <a16:creationId xmlns:a16="http://schemas.microsoft.com/office/drawing/2014/main" id="{366026A7-2F2C-0BF1-B0E5-8FDF04AF486E}"/>
              </a:ext>
            </a:extLst>
          </p:cNvPr>
          <p:cNvSpPr txBox="1"/>
          <p:nvPr/>
        </p:nvSpPr>
        <p:spPr>
          <a:xfrm>
            <a:off x="9692609" y="1198232"/>
            <a:ext cx="2416363" cy="1400383"/>
          </a:xfrm>
          <a:prstGeom prst="rect">
            <a:avLst/>
          </a:prstGeom>
          <a:noFill/>
        </p:spPr>
        <p:txBody>
          <a:bodyPr wrap="square" rtlCol="0">
            <a:spAutoFit/>
          </a:bodyPr>
          <a:lstStyle/>
          <a:p>
            <a:pPr>
              <a:spcAft>
                <a:spcPts val="600"/>
              </a:spcAft>
            </a:pPr>
            <a:r>
              <a:rPr lang="en-US" sz="1600" dirty="0">
                <a:latin typeface="+mj-lt"/>
                <a:cs typeface="Segoe UI" panose="020B0502040204020203" pitchFamily="34" charset="0"/>
              </a:rPr>
              <a:t>Type the number or the name of the intended recipient.  </a:t>
            </a:r>
          </a:p>
          <a:p>
            <a:pPr>
              <a:spcAft>
                <a:spcPts val="600"/>
              </a:spcAft>
            </a:pPr>
            <a:r>
              <a:rPr lang="en-US" sz="1600" dirty="0">
                <a:latin typeface="+mj-lt"/>
                <a:cs typeface="Segoe UI" panose="020B0502040204020203" pitchFamily="34" charset="0"/>
              </a:rPr>
              <a:t>If internal, click their name when you see it.</a:t>
            </a:r>
          </a:p>
        </p:txBody>
      </p:sp>
      <p:sp>
        <p:nvSpPr>
          <p:cNvPr id="15" name="TextBox 14">
            <a:extLst>
              <a:ext uri="{FF2B5EF4-FFF2-40B4-BE49-F238E27FC236}">
                <a16:creationId xmlns:a16="http://schemas.microsoft.com/office/drawing/2014/main" id="{7074E170-E433-F588-4932-33472F91062F}"/>
              </a:ext>
            </a:extLst>
          </p:cNvPr>
          <p:cNvSpPr txBox="1"/>
          <p:nvPr/>
        </p:nvSpPr>
        <p:spPr>
          <a:xfrm>
            <a:off x="9692609" y="3074917"/>
            <a:ext cx="2416364" cy="2708434"/>
          </a:xfrm>
          <a:prstGeom prst="rect">
            <a:avLst/>
          </a:prstGeom>
          <a:noFill/>
        </p:spPr>
        <p:txBody>
          <a:bodyPr wrap="square" rtlCol="0">
            <a:spAutoFit/>
          </a:bodyPr>
          <a:lstStyle/>
          <a:p>
            <a:pPr>
              <a:spcAft>
                <a:spcPts val="600"/>
              </a:spcAft>
            </a:pPr>
            <a:r>
              <a:rPr lang="en-US" sz="1600" dirty="0">
                <a:latin typeface="+mj-lt"/>
                <a:cs typeface="Segoe UI" panose="020B0502040204020203" pitchFamily="34" charset="0"/>
              </a:rPr>
              <a:t>To transfer the call to their primary line, click the </a:t>
            </a:r>
            <a:r>
              <a:rPr lang="en-US" sz="1600" b="1" dirty="0">
                <a:latin typeface="+mj-lt"/>
                <a:cs typeface="Segoe UI" panose="020B0502040204020203" pitchFamily="34" charset="0"/>
              </a:rPr>
              <a:t>Transfer</a:t>
            </a:r>
            <a:r>
              <a:rPr lang="en-US" sz="1600" dirty="0">
                <a:latin typeface="+mj-lt"/>
                <a:cs typeface="Segoe UI" panose="020B0502040204020203" pitchFamily="34" charset="0"/>
              </a:rPr>
              <a:t> button.</a:t>
            </a:r>
          </a:p>
          <a:p>
            <a:pPr>
              <a:spcAft>
                <a:spcPts val="600"/>
              </a:spcAft>
            </a:pPr>
            <a:r>
              <a:rPr lang="en-US" sz="1600" dirty="0">
                <a:latin typeface="+mj-lt"/>
                <a:cs typeface="Segoe UI" panose="020B0502040204020203" pitchFamily="34" charset="0"/>
              </a:rPr>
              <a:t>The drop-down arrow may provide additional contact numbers for </a:t>
            </a:r>
            <a:r>
              <a:rPr lang="en-US" sz="1600" b="1" dirty="0">
                <a:latin typeface="+mj-lt"/>
                <a:cs typeface="Segoe UI" panose="020B0502040204020203" pitchFamily="34" charset="0"/>
              </a:rPr>
              <a:t>internal</a:t>
            </a:r>
            <a:r>
              <a:rPr lang="en-US" sz="1600" dirty="0">
                <a:latin typeface="+mj-lt"/>
                <a:cs typeface="Segoe UI" panose="020B0502040204020203" pitchFamily="34" charset="0"/>
              </a:rPr>
              <a:t> users.  </a:t>
            </a:r>
          </a:p>
          <a:p>
            <a:pPr>
              <a:spcAft>
                <a:spcPts val="600"/>
              </a:spcAft>
            </a:pPr>
            <a:r>
              <a:rPr lang="en-US" sz="1600" dirty="0">
                <a:latin typeface="+mj-lt"/>
                <a:cs typeface="Segoe UI" panose="020B0502040204020203" pitchFamily="34" charset="0"/>
              </a:rPr>
              <a:t>For </a:t>
            </a:r>
            <a:r>
              <a:rPr lang="en-US" sz="1600" b="1" dirty="0">
                <a:latin typeface="+mj-lt"/>
                <a:cs typeface="Segoe UI" panose="020B0502040204020203" pitchFamily="34" charset="0"/>
              </a:rPr>
              <a:t>external</a:t>
            </a:r>
            <a:r>
              <a:rPr lang="en-US" sz="1600" dirty="0">
                <a:latin typeface="+mj-lt"/>
                <a:cs typeface="Segoe UI" panose="020B0502040204020203" pitchFamily="34" charset="0"/>
              </a:rPr>
              <a:t> users, there will be no drop-down.</a:t>
            </a:r>
          </a:p>
        </p:txBody>
      </p:sp>
      <p:sp>
        <p:nvSpPr>
          <p:cNvPr id="24" name="TextBox 23">
            <a:extLst>
              <a:ext uri="{FF2B5EF4-FFF2-40B4-BE49-F238E27FC236}">
                <a16:creationId xmlns:a16="http://schemas.microsoft.com/office/drawing/2014/main" id="{B101EFA5-445B-71BA-332B-22039EE0C874}"/>
              </a:ext>
            </a:extLst>
          </p:cNvPr>
          <p:cNvSpPr txBox="1"/>
          <p:nvPr/>
        </p:nvSpPr>
        <p:spPr>
          <a:xfrm>
            <a:off x="3962400" y="1676400"/>
            <a:ext cx="2560080" cy="2554545"/>
          </a:xfrm>
          <a:prstGeom prst="rect">
            <a:avLst/>
          </a:prstGeom>
          <a:noFill/>
        </p:spPr>
        <p:txBody>
          <a:bodyPr wrap="square" rtlCol="0">
            <a:spAutoFit/>
          </a:bodyPr>
          <a:lstStyle/>
          <a:p>
            <a:pPr>
              <a:spcAft>
                <a:spcPts val="600"/>
              </a:spcAft>
            </a:pPr>
            <a:r>
              <a:rPr lang="en-US" sz="1600" dirty="0">
                <a:latin typeface="+mj-lt"/>
                <a:cs typeface="Segoe UI" panose="020B0502040204020203" pitchFamily="34" charset="0"/>
              </a:rPr>
              <a:t>If transferring to an internal user, turning on </a:t>
            </a:r>
            <a:r>
              <a:rPr lang="en-US" sz="1600" b="1" dirty="0">
                <a:latin typeface="+mj-lt"/>
                <a:cs typeface="Segoe UI" panose="020B0502040204020203" pitchFamily="34" charset="0"/>
              </a:rPr>
              <a:t>Ring Back </a:t>
            </a:r>
            <a:r>
              <a:rPr lang="en-US" sz="1600" dirty="0">
                <a:latin typeface="+mj-lt"/>
                <a:cs typeface="Segoe UI" panose="020B0502040204020203" pitchFamily="34" charset="0"/>
              </a:rPr>
              <a:t>will allow the original caller to automatically ring back to your line if the receiver does not answer. You may then handle the call or transfer directly to the recipient’s voicemail.</a:t>
            </a:r>
          </a:p>
        </p:txBody>
      </p:sp>
      <p:pic>
        <p:nvPicPr>
          <p:cNvPr id="25" name="Picture 24">
            <a:extLst>
              <a:ext uri="{FF2B5EF4-FFF2-40B4-BE49-F238E27FC236}">
                <a16:creationId xmlns:a16="http://schemas.microsoft.com/office/drawing/2014/main" id="{F6C3AA88-3AEF-91BD-BD5A-1072B2310CBB}"/>
              </a:ext>
            </a:extLst>
          </p:cNvPr>
          <p:cNvPicPr>
            <a:picLocks noChangeAspect="1"/>
          </p:cNvPicPr>
          <p:nvPr/>
        </p:nvPicPr>
        <p:blipFill rotWithShape="1">
          <a:blip r:embed="rId4">
            <a:extLst>
              <a:ext uri="{BEBA8EAE-BF5A-486C-A8C5-ECC9F3942E4B}">
                <a14:imgProps xmlns:a14="http://schemas.microsoft.com/office/drawing/2010/main">
                  <a14:imgLayer r:embed="rId5">
                    <a14:imgEffect>
                      <a14:sharpenSoften amount="25000"/>
                    </a14:imgEffect>
                  </a14:imgLayer>
                </a14:imgProps>
              </a:ext>
            </a:extLst>
          </a:blip>
          <a:srcRect l="3254" t="4303" r="2440" b="3227"/>
          <a:stretch/>
        </p:blipFill>
        <p:spPr>
          <a:xfrm>
            <a:off x="4036026" y="4246084"/>
            <a:ext cx="2360385" cy="1752640"/>
          </a:xfrm>
          <a:prstGeom prst="rect">
            <a:avLst/>
          </a:prstGeom>
          <a:ln>
            <a:solidFill>
              <a:schemeClr val="accent1"/>
            </a:solidFill>
          </a:ln>
          <a:effectLst>
            <a:outerShdw blurRad="50800" dist="38100" dir="2700000" algn="tl" rotWithShape="0">
              <a:prstClr val="black">
                <a:alpha val="40000"/>
              </a:prstClr>
            </a:outerShdw>
          </a:effectLst>
        </p:spPr>
      </p:pic>
      <p:sp>
        <p:nvSpPr>
          <p:cNvPr id="26" name="TextBox 25">
            <a:extLst>
              <a:ext uri="{FF2B5EF4-FFF2-40B4-BE49-F238E27FC236}">
                <a16:creationId xmlns:a16="http://schemas.microsoft.com/office/drawing/2014/main" id="{C3310213-D375-29FD-CC12-04273BDBB377}"/>
              </a:ext>
            </a:extLst>
          </p:cNvPr>
          <p:cNvSpPr txBox="1"/>
          <p:nvPr/>
        </p:nvSpPr>
        <p:spPr>
          <a:xfrm>
            <a:off x="6553200" y="4997211"/>
            <a:ext cx="2982620" cy="1077218"/>
          </a:xfrm>
          <a:prstGeom prst="rect">
            <a:avLst/>
          </a:prstGeom>
          <a:noFill/>
        </p:spPr>
        <p:txBody>
          <a:bodyPr wrap="square" rtlCol="0">
            <a:spAutoFit/>
          </a:bodyPr>
          <a:lstStyle/>
          <a:p>
            <a:r>
              <a:rPr lang="en-US" sz="1600" dirty="0">
                <a:latin typeface="+mj-lt"/>
                <a:cs typeface="Segoe UI" panose="020B0502040204020203" pitchFamily="34" charset="0"/>
              </a:rPr>
              <a:t>When a call rings back, it will show the recipient could not be reached and appears as if you are calling yourself back.</a:t>
            </a:r>
          </a:p>
        </p:txBody>
      </p:sp>
      <p:grpSp>
        <p:nvGrpSpPr>
          <p:cNvPr id="27" name="Group 26">
            <a:extLst>
              <a:ext uri="{FF2B5EF4-FFF2-40B4-BE49-F238E27FC236}">
                <a16:creationId xmlns:a16="http://schemas.microsoft.com/office/drawing/2014/main" id="{9C4F8FBE-61CB-430D-9D21-34946C8E2CBF}"/>
              </a:ext>
            </a:extLst>
          </p:cNvPr>
          <p:cNvGrpSpPr/>
          <p:nvPr/>
        </p:nvGrpSpPr>
        <p:grpSpPr>
          <a:xfrm>
            <a:off x="6553201" y="1459363"/>
            <a:ext cx="3087214" cy="3325883"/>
            <a:chOff x="6694877" y="1438134"/>
            <a:chExt cx="3568449" cy="3844322"/>
          </a:xfrm>
        </p:grpSpPr>
        <p:pic>
          <p:nvPicPr>
            <p:cNvPr id="28" name="Picture 27">
              <a:extLst>
                <a:ext uri="{FF2B5EF4-FFF2-40B4-BE49-F238E27FC236}">
                  <a16:creationId xmlns:a16="http://schemas.microsoft.com/office/drawing/2014/main" id="{E850413F-CC84-1106-A757-E0072E925D99}"/>
                </a:ext>
              </a:extLst>
            </p:cNvPr>
            <p:cNvPicPr>
              <a:picLocks noChangeAspect="1"/>
            </p:cNvPicPr>
            <p:nvPr/>
          </p:nvPicPr>
          <p:blipFill>
            <a:blip r:embed="rId6"/>
            <a:stretch>
              <a:fillRect/>
            </a:stretch>
          </p:blipFill>
          <p:spPr>
            <a:xfrm>
              <a:off x="6955674" y="1438134"/>
              <a:ext cx="2898525" cy="3169883"/>
            </a:xfrm>
            <a:prstGeom prst="rect">
              <a:avLst/>
            </a:prstGeom>
            <a:ln>
              <a:solidFill>
                <a:schemeClr val="accent1"/>
              </a:solidFill>
            </a:ln>
            <a:effectLst>
              <a:outerShdw blurRad="50800" dist="38100" dir="2700000" algn="tl" rotWithShape="0">
                <a:prstClr val="black">
                  <a:alpha val="40000"/>
                </a:prstClr>
              </a:outerShdw>
            </a:effectLst>
          </p:spPr>
        </p:pic>
        <p:pic>
          <p:nvPicPr>
            <p:cNvPr id="29" name="Picture 28" descr="A screenshot of a computer&#10;&#10;Description automatically generated">
              <a:extLst>
                <a:ext uri="{FF2B5EF4-FFF2-40B4-BE49-F238E27FC236}">
                  <a16:creationId xmlns:a16="http://schemas.microsoft.com/office/drawing/2014/main" id="{654A7A48-12ED-1FF8-EADF-D3DE380AE27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16855" y="4527874"/>
              <a:ext cx="1546663" cy="754582"/>
            </a:xfrm>
            <a:prstGeom prst="rect">
              <a:avLst/>
            </a:prstGeom>
            <a:ln>
              <a:solidFill>
                <a:schemeClr val="accent1"/>
              </a:solidFill>
            </a:ln>
            <a:effectLst>
              <a:outerShdw blurRad="50800" dist="38100" dir="2700000" algn="tl" rotWithShape="0">
                <a:prstClr val="black">
                  <a:alpha val="40000"/>
                </a:prstClr>
              </a:outerShdw>
            </a:effectLst>
          </p:spPr>
        </p:pic>
        <p:cxnSp>
          <p:nvCxnSpPr>
            <p:cNvPr id="30" name="Straight Arrow Connector 29">
              <a:extLst>
                <a:ext uri="{FF2B5EF4-FFF2-40B4-BE49-F238E27FC236}">
                  <a16:creationId xmlns:a16="http://schemas.microsoft.com/office/drawing/2014/main" id="{99FBB3E0-9BE6-7285-A0EA-8EE50860788F}"/>
                </a:ext>
              </a:extLst>
            </p:cNvPr>
            <p:cNvCxnSpPr/>
            <p:nvPr/>
          </p:nvCxnSpPr>
          <p:spPr>
            <a:xfrm flipH="1">
              <a:off x="9267825" y="1685925"/>
              <a:ext cx="802691" cy="311311"/>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F56AE401-821F-07CC-1756-2470468D3D64}"/>
                </a:ext>
              </a:extLst>
            </p:cNvPr>
            <p:cNvCxnSpPr>
              <a:cxnSpLocks/>
            </p:cNvCxnSpPr>
            <p:nvPr/>
          </p:nvCxnSpPr>
          <p:spPr>
            <a:xfrm flipH="1" flipV="1">
              <a:off x="9571395" y="2460947"/>
              <a:ext cx="624433" cy="275035"/>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10E91EE7-D247-B1DA-0472-35E0B87909C4}"/>
                </a:ext>
              </a:extLst>
            </p:cNvPr>
            <p:cNvCxnSpPr>
              <a:cxnSpLocks/>
            </p:cNvCxnSpPr>
            <p:nvPr/>
          </p:nvCxnSpPr>
          <p:spPr>
            <a:xfrm flipH="1" flipV="1">
              <a:off x="9669170" y="4326403"/>
              <a:ext cx="570298" cy="374209"/>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33" name="Arrow: Bent-Up 32">
              <a:extLst>
                <a:ext uri="{FF2B5EF4-FFF2-40B4-BE49-F238E27FC236}">
                  <a16:creationId xmlns:a16="http://schemas.microsoft.com/office/drawing/2014/main" id="{E0FD4E8E-DDAA-3318-D29C-C6BC276D0BA9}"/>
                </a:ext>
              </a:extLst>
            </p:cNvPr>
            <p:cNvSpPr/>
            <p:nvPr/>
          </p:nvSpPr>
          <p:spPr>
            <a:xfrm rot="10800000">
              <a:off x="8894780" y="3892002"/>
              <a:ext cx="1368546" cy="189396"/>
            </a:xfrm>
            <a:prstGeom prst="bentUpArrow">
              <a:avLst/>
            </a:prstGeom>
            <a:solidFill>
              <a:schemeClr val="accent3"/>
            </a:solid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latin typeface="+mj-lt"/>
                <a:cs typeface="Segoe UI" panose="020B0502040204020203" pitchFamily="34" charset="0"/>
              </a:endParaRPr>
            </a:p>
          </p:txBody>
        </p:sp>
        <p:cxnSp>
          <p:nvCxnSpPr>
            <p:cNvPr id="34" name="Straight Arrow Connector 33">
              <a:extLst>
                <a:ext uri="{FF2B5EF4-FFF2-40B4-BE49-F238E27FC236}">
                  <a16:creationId xmlns:a16="http://schemas.microsoft.com/office/drawing/2014/main" id="{E58D47EC-4C56-8E5B-E5C0-E1201E93B24B}"/>
                </a:ext>
              </a:extLst>
            </p:cNvPr>
            <p:cNvCxnSpPr>
              <a:cxnSpLocks/>
            </p:cNvCxnSpPr>
            <p:nvPr/>
          </p:nvCxnSpPr>
          <p:spPr>
            <a:xfrm>
              <a:off x="6694877" y="3220530"/>
              <a:ext cx="596062" cy="503745"/>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827330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23FB7F-E6D2-5A9D-D39A-8506395EEBCE}"/>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F6A9E569-7F54-467F-C79A-5B2EE43400F9}"/>
              </a:ext>
            </a:extLst>
          </p:cNvPr>
          <p:cNvSpPr>
            <a:spLocks noGrp="1"/>
          </p:cNvSpPr>
          <p:nvPr>
            <p:ph type="title"/>
          </p:nvPr>
        </p:nvSpPr>
        <p:spPr/>
        <p:txBody>
          <a:bodyPr anchor="b">
            <a:normAutofit/>
          </a:bodyPr>
          <a:lstStyle/>
          <a:p>
            <a:r>
              <a:rPr lang="en-US" sz="3600" dirty="0"/>
              <a:t>Transfer a Call – Two Experiences</a:t>
            </a:r>
          </a:p>
        </p:txBody>
      </p:sp>
      <p:sp>
        <p:nvSpPr>
          <p:cNvPr id="12" name="Text Placeholder 11">
            <a:extLst>
              <a:ext uri="{FF2B5EF4-FFF2-40B4-BE49-F238E27FC236}">
                <a16:creationId xmlns:a16="http://schemas.microsoft.com/office/drawing/2014/main" id="{8A51CF93-3C5A-DBFF-BB56-6D20388D4A3B}"/>
              </a:ext>
            </a:extLst>
          </p:cNvPr>
          <p:cNvSpPr>
            <a:spLocks noGrp="1"/>
          </p:cNvSpPr>
          <p:nvPr>
            <p:ph type="body" sz="quarter" idx="10"/>
          </p:nvPr>
        </p:nvSpPr>
        <p:spPr>
          <a:xfrm>
            <a:off x="270950" y="1092201"/>
            <a:ext cx="11531600" cy="985309"/>
          </a:xfrm>
        </p:spPr>
        <p:txBody>
          <a:bodyPr>
            <a:normAutofit/>
          </a:bodyPr>
          <a:lstStyle/>
          <a:p>
            <a:pPr marL="0" indent="0">
              <a:buNone/>
            </a:pPr>
            <a:r>
              <a:rPr lang="en-US" sz="1600" b="1" dirty="0">
                <a:solidFill>
                  <a:schemeClr val="accent1"/>
                </a:solidFill>
                <a:latin typeface="Arial" panose="020B0604020202020204" pitchFamily="34" charset="0"/>
                <a:cs typeface="Arial" panose="020B0604020202020204" pitchFamily="34" charset="0"/>
              </a:rPr>
              <a:t>User Experience – Consult then Transfer</a:t>
            </a:r>
          </a:p>
        </p:txBody>
      </p:sp>
      <p:sp>
        <p:nvSpPr>
          <p:cNvPr id="5" name="TextBox 4">
            <a:extLst>
              <a:ext uri="{FF2B5EF4-FFF2-40B4-BE49-F238E27FC236}">
                <a16:creationId xmlns:a16="http://schemas.microsoft.com/office/drawing/2014/main" id="{5BDD27DD-8D29-A502-663F-85E0FFEC75F2}"/>
              </a:ext>
            </a:extLst>
          </p:cNvPr>
          <p:cNvSpPr txBox="1"/>
          <p:nvPr/>
        </p:nvSpPr>
        <p:spPr>
          <a:xfrm>
            <a:off x="542412" y="2970580"/>
            <a:ext cx="3156004" cy="3277820"/>
          </a:xfrm>
          <a:prstGeom prst="rect">
            <a:avLst/>
          </a:prstGeom>
          <a:noFill/>
        </p:spPr>
        <p:txBody>
          <a:bodyPr wrap="square" rtlCol="0">
            <a:spAutoFit/>
          </a:bodyPr>
          <a:lstStyle/>
          <a:p>
            <a:pPr>
              <a:spcAft>
                <a:spcPts val="600"/>
              </a:spcAft>
            </a:pPr>
            <a:r>
              <a:rPr lang="en-US" sz="1600" dirty="0">
                <a:latin typeface="+mj-lt"/>
                <a:cs typeface="Segoe UI" panose="020B0502040204020203" pitchFamily="34" charset="0"/>
              </a:rPr>
              <a:t>Start the process by clicking </a:t>
            </a:r>
            <a:r>
              <a:rPr lang="en-US" sz="1600" b="1" dirty="0">
                <a:latin typeface="+mj-lt"/>
                <a:cs typeface="Segoe UI" panose="020B0502040204020203" pitchFamily="34" charset="0"/>
              </a:rPr>
              <a:t>Transfer</a:t>
            </a:r>
            <a:r>
              <a:rPr lang="en-US" sz="1600" dirty="0">
                <a:latin typeface="+mj-lt"/>
                <a:cs typeface="Segoe UI" panose="020B0502040204020203" pitchFamily="34" charset="0"/>
              </a:rPr>
              <a:t> in the call window and selecting </a:t>
            </a:r>
            <a:r>
              <a:rPr lang="en-US" sz="1600" b="1" dirty="0">
                <a:latin typeface="+mj-lt"/>
                <a:cs typeface="Segoe UI" panose="020B0502040204020203" pitchFamily="34" charset="0"/>
              </a:rPr>
              <a:t>Consult then transfer</a:t>
            </a:r>
            <a:r>
              <a:rPr lang="en-US" sz="1600" dirty="0">
                <a:latin typeface="+mj-lt"/>
                <a:cs typeface="Segoe UI" panose="020B0502040204020203" pitchFamily="34" charset="0"/>
              </a:rPr>
              <a:t>. </a:t>
            </a:r>
          </a:p>
          <a:p>
            <a:pPr marL="285750" indent="-285750">
              <a:spcAft>
                <a:spcPts val="600"/>
              </a:spcAft>
              <a:buFont typeface="Arial" panose="020B0604020202020204" pitchFamily="34" charset="0"/>
              <a:buChar char="•"/>
            </a:pPr>
            <a:r>
              <a:rPr lang="en-US" sz="1600" b="1" dirty="0">
                <a:latin typeface="+mj-lt"/>
                <a:cs typeface="Segoe UI" panose="020B0502040204020203" pitchFamily="34" charset="0"/>
              </a:rPr>
              <a:t>Consult then transfer </a:t>
            </a:r>
            <a:r>
              <a:rPr lang="en-US" sz="1600" dirty="0">
                <a:latin typeface="+mj-lt"/>
                <a:cs typeface="Segoe UI" panose="020B0502040204020203" pitchFamily="34" charset="0"/>
              </a:rPr>
              <a:t>= The user has a chat or a call with the receiving user before sending the caller to their line.  </a:t>
            </a:r>
          </a:p>
          <a:p>
            <a:pPr>
              <a:spcAft>
                <a:spcPts val="600"/>
              </a:spcAft>
            </a:pPr>
            <a:r>
              <a:rPr lang="en-US" sz="1600" dirty="0">
                <a:latin typeface="+mj-lt"/>
                <a:cs typeface="Segoe UI" panose="020B0502040204020203" pitchFamily="34" charset="0"/>
              </a:rPr>
              <a:t>The caller is automatically place on hold upon clicking Transfer.</a:t>
            </a:r>
          </a:p>
          <a:p>
            <a:pPr>
              <a:spcAft>
                <a:spcPts val="600"/>
              </a:spcAft>
            </a:pPr>
            <a:endParaRPr lang="en-US" sz="1600" dirty="0">
              <a:latin typeface="+mj-lt"/>
              <a:cs typeface="Segoe UI" panose="020B0502040204020203" pitchFamily="34" charset="0"/>
            </a:endParaRPr>
          </a:p>
        </p:txBody>
      </p:sp>
      <p:grpSp>
        <p:nvGrpSpPr>
          <p:cNvPr id="6" name="Group 5">
            <a:extLst>
              <a:ext uri="{FF2B5EF4-FFF2-40B4-BE49-F238E27FC236}">
                <a16:creationId xmlns:a16="http://schemas.microsoft.com/office/drawing/2014/main" id="{98C6F110-336B-F05F-DEF7-4D5D1C70AEE5}"/>
              </a:ext>
            </a:extLst>
          </p:cNvPr>
          <p:cNvGrpSpPr/>
          <p:nvPr/>
        </p:nvGrpSpPr>
        <p:grpSpPr>
          <a:xfrm>
            <a:off x="617862" y="1597891"/>
            <a:ext cx="3005104" cy="1188169"/>
            <a:chOff x="273979" y="1709767"/>
            <a:chExt cx="3005104" cy="1188169"/>
          </a:xfrm>
          <a:effectLst>
            <a:outerShdw blurRad="50800" dist="38100" dir="2700000" algn="tl" rotWithShape="0">
              <a:prstClr val="black">
                <a:alpha val="40000"/>
              </a:prstClr>
            </a:outerShdw>
          </a:effectLst>
        </p:grpSpPr>
        <p:pic>
          <p:nvPicPr>
            <p:cNvPr id="7" name="Picture 6" descr="A screenshot of a phone call&#10;&#10;Description automatically generated">
              <a:extLst>
                <a:ext uri="{FF2B5EF4-FFF2-40B4-BE49-F238E27FC236}">
                  <a16:creationId xmlns:a16="http://schemas.microsoft.com/office/drawing/2014/main" id="{888C50FE-FAF1-C45E-5285-8C87F822BF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979" y="1712870"/>
              <a:ext cx="3005104" cy="1185066"/>
            </a:xfrm>
            <a:prstGeom prst="rect">
              <a:avLst/>
            </a:prstGeom>
            <a:ln>
              <a:solidFill>
                <a:schemeClr val="accent1"/>
              </a:solidFill>
            </a:ln>
          </p:spPr>
        </p:pic>
        <p:sp>
          <p:nvSpPr>
            <p:cNvPr id="10" name="Rectangle 56">
              <a:extLst>
                <a:ext uri="{FF2B5EF4-FFF2-40B4-BE49-F238E27FC236}">
                  <a16:creationId xmlns:a16="http://schemas.microsoft.com/office/drawing/2014/main" id="{71552D05-176D-FCB6-AE8D-2A524147649B}"/>
                </a:ext>
              </a:extLst>
            </p:cNvPr>
            <p:cNvSpPr/>
            <p:nvPr/>
          </p:nvSpPr>
          <p:spPr>
            <a:xfrm>
              <a:off x="1242313" y="1709767"/>
              <a:ext cx="514059" cy="559102"/>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mj-lt"/>
                <a:cs typeface="Segoe UI" panose="020B0502040204020203" pitchFamily="34" charset="0"/>
              </a:endParaRPr>
            </a:p>
          </p:txBody>
        </p:sp>
        <p:sp>
          <p:nvSpPr>
            <p:cNvPr id="11" name="Rectangle 56">
              <a:extLst>
                <a:ext uri="{FF2B5EF4-FFF2-40B4-BE49-F238E27FC236}">
                  <a16:creationId xmlns:a16="http://schemas.microsoft.com/office/drawing/2014/main" id="{E11B7B3F-BDE0-E16F-0F7F-5DBC459BDD2A}"/>
                </a:ext>
              </a:extLst>
            </p:cNvPr>
            <p:cNvSpPr/>
            <p:nvPr/>
          </p:nvSpPr>
          <p:spPr>
            <a:xfrm>
              <a:off x="1242313" y="2268869"/>
              <a:ext cx="1896813" cy="619843"/>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mj-lt"/>
                <a:cs typeface="Segoe UI" panose="020B0502040204020203" pitchFamily="34" charset="0"/>
              </a:endParaRPr>
            </a:p>
          </p:txBody>
        </p:sp>
      </p:grpSp>
      <p:grpSp>
        <p:nvGrpSpPr>
          <p:cNvPr id="13" name="Group 12" descr="A photo of the Consult then transfer window. There is a green callout box around the drop down menu, which gives options for audio consult, or chat consult. Chat consult is only available when consutling Teams-to-Teams.">
            <a:extLst>
              <a:ext uri="{FF2B5EF4-FFF2-40B4-BE49-F238E27FC236}">
                <a16:creationId xmlns:a16="http://schemas.microsoft.com/office/drawing/2014/main" id="{97DAAA75-1AAF-AAB4-164F-157C1155A03B}"/>
              </a:ext>
            </a:extLst>
          </p:cNvPr>
          <p:cNvGrpSpPr/>
          <p:nvPr/>
        </p:nvGrpSpPr>
        <p:grpSpPr>
          <a:xfrm>
            <a:off x="5204945" y="1597891"/>
            <a:ext cx="2820653" cy="3125104"/>
            <a:chOff x="8916525" y="1594447"/>
            <a:chExt cx="2955508" cy="3274515"/>
          </a:xfrm>
          <a:effectLst>
            <a:outerShdw blurRad="50800" dist="38100" dir="2700000" algn="tl" rotWithShape="0">
              <a:prstClr val="black">
                <a:alpha val="40000"/>
              </a:prstClr>
            </a:outerShdw>
          </a:effectLst>
        </p:grpSpPr>
        <p:grpSp>
          <p:nvGrpSpPr>
            <p:cNvPr id="16" name="Group 15">
              <a:extLst>
                <a:ext uri="{FF2B5EF4-FFF2-40B4-BE49-F238E27FC236}">
                  <a16:creationId xmlns:a16="http://schemas.microsoft.com/office/drawing/2014/main" id="{CE7F69F0-2C41-47FE-029E-C022041992A3}"/>
                </a:ext>
              </a:extLst>
            </p:cNvPr>
            <p:cNvGrpSpPr/>
            <p:nvPr/>
          </p:nvGrpSpPr>
          <p:grpSpPr>
            <a:xfrm>
              <a:off x="8916525" y="1594447"/>
              <a:ext cx="2955508" cy="3274515"/>
              <a:chOff x="8916525" y="1594447"/>
              <a:chExt cx="2955508" cy="3274515"/>
            </a:xfrm>
          </p:grpSpPr>
          <p:pic>
            <p:nvPicPr>
              <p:cNvPr id="18" name="Picture 17">
                <a:extLst>
                  <a:ext uri="{FF2B5EF4-FFF2-40B4-BE49-F238E27FC236}">
                    <a16:creationId xmlns:a16="http://schemas.microsoft.com/office/drawing/2014/main" id="{60B0F5A8-3E5B-479A-4C01-1F05E12AE639}"/>
                  </a:ext>
                </a:extLst>
              </p:cNvPr>
              <p:cNvPicPr>
                <a:picLocks noChangeAspect="1"/>
              </p:cNvPicPr>
              <p:nvPr/>
            </p:nvPicPr>
            <p:blipFill>
              <a:blip r:embed="rId4"/>
              <a:stretch>
                <a:fillRect/>
              </a:stretch>
            </p:blipFill>
            <p:spPr>
              <a:xfrm>
                <a:off x="8916525" y="1594447"/>
                <a:ext cx="2955508" cy="3274515"/>
              </a:xfrm>
              <a:prstGeom prst="rect">
                <a:avLst/>
              </a:prstGeom>
              <a:ln>
                <a:solidFill>
                  <a:schemeClr val="accent1"/>
                </a:solidFill>
              </a:ln>
            </p:spPr>
          </p:pic>
          <p:sp>
            <p:nvSpPr>
              <p:cNvPr id="19" name="Rectangle 18">
                <a:extLst>
                  <a:ext uri="{FF2B5EF4-FFF2-40B4-BE49-F238E27FC236}">
                    <a16:creationId xmlns:a16="http://schemas.microsoft.com/office/drawing/2014/main" id="{B0CD8FB8-505F-5AA6-B006-757652C6C842}"/>
                  </a:ext>
                </a:extLst>
              </p:cNvPr>
              <p:cNvSpPr/>
              <p:nvPr/>
            </p:nvSpPr>
            <p:spPr>
              <a:xfrm>
                <a:off x="10864928" y="3746730"/>
                <a:ext cx="645938" cy="573343"/>
              </a:xfrm>
              <a:prstGeom prst="rect">
                <a:avLst/>
              </a:prstGeom>
              <a:solidFill>
                <a:srgbClr val="2929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mj-lt"/>
                  <a:cs typeface="Segoe UI" panose="020B0502040204020203" pitchFamily="34" charset="0"/>
                </a:endParaRPr>
              </a:p>
            </p:txBody>
          </p:sp>
        </p:grpSp>
        <p:sp>
          <p:nvSpPr>
            <p:cNvPr id="17" name="Rectangle 16">
              <a:extLst>
                <a:ext uri="{FF2B5EF4-FFF2-40B4-BE49-F238E27FC236}">
                  <a16:creationId xmlns:a16="http://schemas.microsoft.com/office/drawing/2014/main" id="{82146091-EF61-74D9-2255-470DB8015594}"/>
                </a:ext>
              </a:extLst>
            </p:cNvPr>
            <p:cNvSpPr/>
            <p:nvPr/>
          </p:nvSpPr>
          <p:spPr>
            <a:xfrm>
              <a:off x="10963469" y="4431506"/>
              <a:ext cx="797619" cy="327060"/>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mj-lt"/>
                <a:cs typeface="Segoe UI" panose="020B0502040204020203" pitchFamily="34" charset="0"/>
              </a:endParaRPr>
            </a:p>
          </p:txBody>
        </p:sp>
      </p:grpSp>
      <p:grpSp>
        <p:nvGrpSpPr>
          <p:cNvPr id="20" name="Group 19" descr="A photo of the chat consult option. There is a green callout box around the transfer button and the dropdown menu attached.">
            <a:extLst>
              <a:ext uri="{FF2B5EF4-FFF2-40B4-BE49-F238E27FC236}">
                <a16:creationId xmlns:a16="http://schemas.microsoft.com/office/drawing/2014/main" id="{058488E9-2B04-4141-EE1F-B9AFEA26BBD2}"/>
              </a:ext>
            </a:extLst>
          </p:cNvPr>
          <p:cNvGrpSpPr/>
          <p:nvPr/>
        </p:nvGrpSpPr>
        <p:grpSpPr>
          <a:xfrm>
            <a:off x="4221675" y="5278650"/>
            <a:ext cx="3803924" cy="1077218"/>
            <a:chOff x="7697755" y="5074191"/>
            <a:chExt cx="4174278" cy="1182097"/>
          </a:xfrm>
          <a:effectLst>
            <a:outerShdw blurRad="50800" dist="38100" dir="2700000" algn="tl" rotWithShape="0">
              <a:prstClr val="black">
                <a:alpha val="40000"/>
              </a:prstClr>
            </a:outerShdw>
          </a:effectLst>
        </p:grpSpPr>
        <p:grpSp>
          <p:nvGrpSpPr>
            <p:cNvPr id="21" name="Group 20">
              <a:extLst>
                <a:ext uri="{FF2B5EF4-FFF2-40B4-BE49-F238E27FC236}">
                  <a16:creationId xmlns:a16="http://schemas.microsoft.com/office/drawing/2014/main" id="{2DA481C8-F161-3AB9-CA79-893A70FC8920}"/>
                </a:ext>
              </a:extLst>
            </p:cNvPr>
            <p:cNvGrpSpPr/>
            <p:nvPr/>
          </p:nvGrpSpPr>
          <p:grpSpPr>
            <a:xfrm>
              <a:off x="7697755" y="5074191"/>
              <a:ext cx="4174278" cy="1182097"/>
              <a:chOff x="7697755" y="5074191"/>
              <a:chExt cx="4174278" cy="1182097"/>
            </a:xfrm>
          </p:grpSpPr>
          <p:pic>
            <p:nvPicPr>
              <p:cNvPr id="23" name="Picture 22">
                <a:extLst>
                  <a:ext uri="{FF2B5EF4-FFF2-40B4-BE49-F238E27FC236}">
                    <a16:creationId xmlns:a16="http://schemas.microsoft.com/office/drawing/2014/main" id="{1A12A21C-A67B-C922-FD40-DD9F2E53020C}"/>
                  </a:ext>
                </a:extLst>
              </p:cNvPr>
              <p:cNvPicPr>
                <a:picLocks noChangeAspect="1"/>
              </p:cNvPicPr>
              <p:nvPr/>
            </p:nvPicPr>
            <p:blipFill>
              <a:blip r:embed="rId5"/>
              <a:stretch>
                <a:fillRect/>
              </a:stretch>
            </p:blipFill>
            <p:spPr>
              <a:xfrm>
                <a:off x="7697755" y="5074191"/>
                <a:ext cx="4174278" cy="1182097"/>
              </a:xfrm>
              <a:prstGeom prst="rect">
                <a:avLst/>
              </a:prstGeom>
              <a:ln>
                <a:solidFill>
                  <a:schemeClr val="accent1"/>
                </a:solidFill>
              </a:ln>
            </p:spPr>
          </p:pic>
          <p:sp>
            <p:nvSpPr>
              <p:cNvPr id="35" name="Rectangle 34">
                <a:extLst>
                  <a:ext uri="{FF2B5EF4-FFF2-40B4-BE49-F238E27FC236}">
                    <a16:creationId xmlns:a16="http://schemas.microsoft.com/office/drawing/2014/main" id="{8DC6B02F-28EE-FE63-5F12-3D7BA4810FF4}"/>
                  </a:ext>
                </a:extLst>
              </p:cNvPr>
              <p:cNvSpPr/>
              <p:nvPr/>
            </p:nvSpPr>
            <p:spPr>
              <a:xfrm>
                <a:off x="8721996" y="5971591"/>
                <a:ext cx="645938" cy="158621"/>
              </a:xfrm>
              <a:prstGeom prst="rect">
                <a:avLst/>
              </a:prstGeom>
              <a:solidFill>
                <a:srgbClr val="E8EB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mj-lt"/>
                  <a:cs typeface="Segoe UI" panose="020B0502040204020203" pitchFamily="34" charset="0"/>
                </a:endParaRPr>
              </a:p>
            </p:txBody>
          </p:sp>
          <p:sp>
            <p:nvSpPr>
              <p:cNvPr id="36" name="Rectangle 35">
                <a:extLst>
                  <a:ext uri="{FF2B5EF4-FFF2-40B4-BE49-F238E27FC236}">
                    <a16:creationId xmlns:a16="http://schemas.microsoft.com/office/drawing/2014/main" id="{91405D2D-9613-3535-4101-540279CB1D5D}"/>
                  </a:ext>
                </a:extLst>
              </p:cNvPr>
              <p:cNvSpPr/>
              <p:nvPr/>
            </p:nvSpPr>
            <p:spPr>
              <a:xfrm>
                <a:off x="10628552" y="5732103"/>
                <a:ext cx="645938" cy="39810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mj-lt"/>
                  <a:cs typeface="Segoe UI" panose="020B0502040204020203" pitchFamily="34" charset="0"/>
                </a:endParaRPr>
              </a:p>
            </p:txBody>
          </p:sp>
        </p:grpSp>
        <p:sp>
          <p:nvSpPr>
            <p:cNvPr id="22" name="Rectangle 21">
              <a:extLst>
                <a:ext uri="{FF2B5EF4-FFF2-40B4-BE49-F238E27FC236}">
                  <a16:creationId xmlns:a16="http://schemas.microsoft.com/office/drawing/2014/main" id="{8759EC9B-EAE5-484B-1ABB-E0E875B032AD}"/>
                </a:ext>
              </a:extLst>
            </p:cNvPr>
            <p:cNvSpPr/>
            <p:nvPr/>
          </p:nvSpPr>
          <p:spPr>
            <a:xfrm>
              <a:off x="9843796" y="5170770"/>
              <a:ext cx="1475341" cy="1005840"/>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mj-lt"/>
                <a:cs typeface="Segoe UI" panose="020B0502040204020203" pitchFamily="34" charset="0"/>
              </a:endParaRPr>
            </a:p>
          </p:txBody>
        </p:sp>
      </p:grpSp>
      <p:sp>
        <p:nvSpPr>
          <p:cNvPr id="37" name="TextBox 36">
            <a:extLst>
              <a:ext uri="{FF2B5EF4-FFF2-40B4-BE49-F238E27FC236}">
                <a16:creationId xmlns:a16="http://schemas.microsoft.com/office/drawing/2014/main" id="{358C14FA-149F-8B0D-380F-38F900888624}"/>
              </a:ext>
            </a:extLst>
          </p:cNvPr>
          <p:cNvSpPr txBox="1"/>
          <p:nvPr/>
        </p:nvSpPr>
        <p:spPr>
          <a:xfrm>
            <a:off x="8143232" y="1597891"/>
            <a:ext cx="3596777" cy="1154162"/>
          </a:xfrm>
          <a:prstGeom prst="rect">
            <a:avLst/>
          </a:prstGeom>
          <a:noFill/>
        </p:spPr>
        <p:txBody>
          <a:bodyPr wrap="square" rtlCol="0">
            <a:spAutoFit/>
          </a:bodyPr>
          <a:lstStyle/>
          <a:p>
            <a:pPr>
              <a:spcAft>
                <a:spcPts val="600"/>
              </a:spcAft>
            </a:pPr>
            <a:r>
              <a:rPr lang="en-US" sz="1600" dirty="0">
                <a:latin typeface="+mj-lt"/>
                <a:cs typeface="Segoe UI" panose="020B0502040204020203" pitchFamily="34" charset="0"/>
              </a:rPr>
              <a:t>Type the number or the name of the intended recipient.  </a:t>
            </a:r>
          </a:p>
          <a:p>
            <a:pPr marL="285750" indent="-285750">
              <a:spcAft>
                <a:spcPts val="600"/>
              </a:spcAft>
              <a:buFont typeface="Arial" panose="020B0604020202020204" pitchFamily="34" charset="0"/>
              <a:buChar char="•"/>
            </a:pPr>
            <a:r>
              <a:rPr lang="en-US" sz="1600" dirty="0">
                <a:latin typeface="+mj-lt"/>
                <a:cs typeface="Segoe UI" panose="020B0502040204020203" pitchFamily="34" charset="0"/>
              </a:rPr>
              <a:t>If internal, click their name when you see it.</a:t>
            </a:r>
          </a:p>
        </p:txBody>
      </p:sp>
      <p:sp>
        <p:nvSpPr>
          <p:cNvPr id="38" name="TextBox 37">
            <a:extLst>
              <a:ext uri="{FF2B5EF4-FFF2-40B4-BE49-F238E27FC236}">
                <a16:creationId xmlns:a16="http://schemas.microsoft.com/office/drawing/2014/main" id="{E3B580C3-CAEF-024A-DA21-0DF2854DA853}"/>
              </a:ext>
            </a:extLst>
          </p:cNvPr>
          <p:cNvSpPr txBox="1"/>
          <p:nvPr/>
        </p:nvSpPr>
        <p:spPr>
          <a:xfrm>
            <a:off x="8143232" y="2971800"/>
            <a:ext cx="3600702" cy="1723549"/>
          </a:xfrm>
          <a:prstGeom prst="rect">
            <a:avLst/>
          </a:prstGeom>
          <a:noFill/>
        </p:spPr>
        <p:txBody>
          <a:bodyPr wrap="square" rtlCol="0">
            <a:spAutoFit/>
          </a:bodyPr>
          <a:lstStyle/>
          <a:p>
            <a:pPr>
              <a:spcAft>
                <a:spcPts val="600"/>
              </a:spcAft>
            </a:pPr>
            <a:r>
              <a:rPr lang="en-US" sz="1600" dirty="0">
                <a:latin typeface="+mj-lt"/>
                <a:cs typeface="Segoe UI" panose="020B0502040204020203" pitchFamily="34" charset="0"/>
              </a:rPr>
              <a:t>Instead of transferring the call, you will select how you wish to consult with the receiving user.</a:t>
            </a:r>
          </a:p>
          <a:p>
            <a:pPr marL="285750" indent="-285750">
              <a:spcAft>
                <a:spcPts val="600"/>
              </a:spcAft>
              <a:buFont typeface="Arial" panose="020B0604020202020204" pitchFamily="34" charset="0"/>
              <a:buChar char="•"/>
            </a:pPr>
            <a:r>
              <a:rPr lang="en-US" sz="1600" dirty="0">
                <a:latin typeface="+mj-lt"/>
                <a:cs typeface="Segoe UI" panose="020B0502040204020203" pitchFamily="34" charset="0"/>
              </a:rPr>
              <a:t>Click </a:t>
            </a:r>
            <a:r>
              <a:rPr lang="en-US" sz="1600" b="1" dirty="0">
                <a:latin typeface="+mj-lt"/>
                <a:cs typeface="Segoe UI" panose="020B0502040204020203" pitchFamily="34" charset="0"/>
              </a:rPr>
              <a:t>Chat</a:t>
            </a:r>
            <a:r>
              <a:rPr lang="en-US" sz="1600" dirty="0">
                <a:latin typeface="+mj-lt"/>
                <a:cs typeface="Segoe UI" panose="020B0502040204020203" pitchFamily="34" charset="0"/>
              </a:rPr>
              <a:t> to consult via chat.</a:t>
            </a:r>
          </a:p>
          <a:p>
            <a:pPr marL="285750" indent="-285750">
              <a:spcAft>
                <a:spcPts val="600"/>
              </a:spcAft>
              <a:buFont typeface="Arial" panose="020B0604020202020204" pitchFamily="34" charset="0"/>
              <a:buChar char="•"/>
            </a:pPr>
            <a:r>
              <a:rPr lang="en-US" sz="1600" dirty="0">
                <a:latin typeface="+mj-lt"/>
                <a:cs typeface="Segoe UI" panose="020B0502040204020203" pitchFamily="34" charset="0"/>
              </a:rPr>
              <a:t>Click the </a:t>
            </a:r>
            <a:r>
              <a:rPr lang="en-US" sz="1600" b="1" dirty="0">
                <a:latin typeface="+mj-lt"/>
                <a:cs typeface="Segoe UI" panose="020B0502040204020203" pitchFamily="34" charset="0"/>
              </a:rPr>
              <a:t>drop-down arrow </a:t>
            </a:r>
            <a:r>
              <a:rPr lang="en-US" sz="1600" dirty="0">
                <a:latin typeface="+mj-lt"/>
                <a:cs typeface="Segoe UI" panose="020B0502040204020203" pitchFamily="34" charset="0"/>
              </a:rPr>
              <a:t>to consult on another phone line.</a:t>
            </a:r>
          </a:p>
        </p:txBody>
      </p:sp>
      <p:sp>
        <p:nvSpPr>
          <p:cNvPr id="39" name="TextBox 38">
            <a:extLst>
              <a:ext uri="{FF2B5EF4-FFF2-40B4-BE49-F238E27FC236}">
                <a16:creationId xmlns:a16="http://schemas.microsoft.com/office/drawing/2014/main" id="{C7E5E29D-8C00-4DF3-F4D5-05F3878A5B9E}"/>
              </a:ext>
            </a:extLst>
          </p:cNvPr>
          <p:cNvSpPr txBox="1"/>
          <p:nvPr/>
        </p:nvSpPr>
        <p:spPr>
          <a:xfrm>
            <a:off x="8143231" y="5181600"/>
            <a:ext cx="3708733" cy="1323439"/>
          </a:xfrm>
          <a:prstGeom prst="rect">
            <a:avLst/>
          </a:prstGeom>
          <a:noFill/>
        </p:spPr>
        <p:txBody>
          <a:bodyPr wrap="square" rtlCol="0">
            <a:spAutoFit/>
          </a:bodyPr>
          <a:lstStyle/>
          <a:p>
            <a:pPr>
              <a:spcAft>
                <a:spcPts val="600"/>
              </a:spcAft>
            </a:pPr>
            <a:r>
              <a:rPr lang="en-US" sz="1600" dirty="0">
                <a:latin typeface="+mj-lt"/>
                <a:cs typeface="Segoe UI" panose="020B0502040204020203" pitchFamily="34" charset="0"/>
              </a:rPr>
              <a:t>When consulting via chat, you will see a </a:t>
            </a:r>
            <a:r>
              <a:rPr lang="en-US" sz="1600" b="1" dirty="0">
                <a:latin typeface="+mj-lt"/>
                <a:cs typeface="Segoe UI" panose="020B0502040204020203" pitchFamily="34" charset="0"/>
              </a:rPr>
              <a:t>Transfer</a:t>
            </a:r>
            <a:r>
              <a:rPr lang="en-US" sz="1600" dirty="0">
                <a:latin typeface="+mj-lt"/>
                <a:cs typeface="Segoe UI" panose="020B0502040204020203" pitchFamily="34" charset="0"/>
              </a:rPr>
              <a:t> button and a drop-down arrow to indicate the receiving user’s preference for the transfer to complete the call.</a:t>
            </a:r>
          </a:p>
        </p:txBody>
      </p:sp>
    </p:spTree>
    <p:extLst>
      <p:ext uri="{BB962C8B-B14F-4D97-AF65-F5344CB8AC3E}">
        <p14:creationId xmlns:p14="http://schemas.microsoft.com/office/powerpoint/2010/main" val="34761919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D27456-C968-02A1-0E88-A21BA18B60A6}"/>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F0A5339E-C96E-3100-E40B-A50F7C50DCB7}"/>
              </a:ext>
            </a:extLst>
          </p:cNvPr>
          <p:cNvSpPr>
            <a:spLocks noGrp="1"/>
          </p:cNvSpPr>
          <p:nvPr>
            <p:ph type="title"/>
          </p:nvPr>
        </p:nvSpPr>
        <p:spPr/>
        <p:txBody>
          <a:bodyPr anchor="b">
            <a:normAutofit/>
          </a:bodyPr>
          <a:lstStyle/>
          <a:p>
            <a:r>
              <a:rPr lang="en-US" sz="3600" dirty="0"/>
              <a:t>Transfer a Call – Scenario</a:t>
            </a:r>
          </a:p>
        </p:txBody>
      </p:sp>
      <p:sp>
        <p:nvSpPr>
          <p:cNvPr id="12" name="Text Placeholder 11">
            <a:extLst>
              <a:ext uri="{FF2B5EF4-FFF2-40B4-BE49-F238E27FC236}">
                <a16:creationId xmlns:a16="http://schemas.microsoft.com/office/drawing/2014/main" id="{0C9CEB54-8BD7-6424-45F2-B0E2D7D7E968}"/>
              </a:ext>
            </a:extLst>
          </p:cNvPr>
          <p:cNvSpPr>
            <a:spLocks noGrp="1"/>
          </p:cNvSpPr>
          <p:nvPr>
            <p:ph type="body" sz="quarter" idx="10"/>
          </p:nvPr>
        </p:nvSpPr>
        <p:spPr>
          <a:xfrm>
            <a:off x="270950" y="1092201"/>
            <a:ext cx="11531600" cy="985309"/>
          </a:xfrm>
        </p:spPr>
        <p:txBody>
          <a:bodyPr>
            <a:normAutofit/>
          </a:bodyPr>
          <a:lstStyle/>
          <a:p>
            <a:pPr marL="0" indent="0">
              <a:buNone/>
            </a:pPr>
            <a:r>
              <a:rPr lang="en-US" sz="1600" b="1" dirty="0">
                <a:solidFill>
                  <a:schemeClr val="accent1"/>
                </a:solidFill>
                <a:latin typeface="+mn-lt"/>
              </a:rPr>
              <a:t>Scenario: </a:t>
            </a:r>
            <a:endParaRPr lang="en-US" sz="1600" dirty="0">
              <a:latin typeface="+mn-lt"/>
            </a:endParaRPr>
          </a:p>
          <a:p>
            <a:r>
              <a:rPr lang="en-US" sz="1600" dirty="0">
                <a:latin typeface="+mn-lt"/>
              </a:rPr>
              <a:t>Stephanie has called Hayley</a:t>
            </a:r>
          </a:p>
          <a:p>
            <a:r>
              <a:rPr lang="en-US" sz="1600" dirty="0">
                <a:latin typeface="+mn-lt"/>
              </a:rPr>
              <a:t>Hayley has transferred Stephanie to Brad</a:t>
            </a:r>
          </a:p>
        </p:txBody>
      </p:sp>
      <p:pic>
        <p:nvPicPr>
          <p:cNvPr id="2" name="Picture 1">
            <a:extLst>
              <a:ext uri="{FF2B5EF4-FFF2-40B4-BE49-F238E27FC236}">
                <a16:creationId xmlns:a16="http://schemas.microsoft.com/office/drawing/2014/main" id="{B967C0BD-99A7-E9F9-23E0-9C589A899243}"/>
              </a:ext>
            </a:extLst>
          </p:cNvPr>
          <p:cNvPicPr>
            <a:picLocks noChangeAspect="1"/>
          </p:cNvPicPr>
          <p:nvPr/>
        </p:nvPicPr>
        <p:blipFill rotWithShape="1">
          <a:blip r:embed="rId3"/>
          <a:srcRect l="39842" t="27069" r="39011" b="24320"/>
          <a:stretch/>
        </p:blipFill>
        <p:spPr>
          <a:xfrm>
            <a:off x="5402572" y="4038600"/>
            <a:ext cx="1597561" cy="2333627"/>
          </a:xfrm>
          <a:prstGeom prst="rect">
            <a:avLst/>
          </a:prstGeom>
          <a:effectLst>
            <a:outerShdw blurRad="50800" dist="38100" dir="2700000" algn="tl" rotWithShape="0">
              <a:prstClr val="black">
                <a:alpha val="40000"/>
              </a:prstClr>
            </a:outerShdw>
          </a:effectLst>
        </p:spPr>
      </p:pic>
      <p:sp>
        <p:nvSpPr>
          <p:cNvPr id="3" name="TextBox 2">
            <a:extLst>
              <a:ext uri="{FF2B5EF4-FFF2-40B4-BE49-F238E27FC236}">
                <a16:creationId xmlns:a16="http://schemas.microsoft.com/office/drawing/2014/main" id="{D17B90AE-DE01-9208-6495-33816BAF97F3}"/>
              </a:ext>
            </a:extLst>
          </p:cNvPr>
          <p:cNvSpPr txBox="1"/>
          <p:nvPr/>
        </p:nvSpPr>
        <p:spPr>
          <a:xfrm>
            <a:off x="544566" y="2743200"/>
            <a:ext cx="3142149" cy="1077218"/>
          </a:xfrm>
          <a:prstGeom prst="rect">
            <a:avLst/>
          </a:prstGeom>
          <a:noFill/>
        </p:spPr>
        <p:txBody>
          <a:bodyPr wrap="square" rtlCol="0">
            <a:spAutoFit/>
          </a:bodyPr>
          <a:lstStyle/>
          <a:p>
            <a:pPr>
              <a:spcAft>
                <a:spcPts val="600"/>
              </a:spcAft>
            </a:pPr>
            <a:r>
              <a:rPr lang="en-US" sz="1600" dirty="0">
                <a:cs typeface="Segoe UI" panose="020B0502040204020203" pitchFamily="34" charset="0"/>
              </a:rPr>
              <a:t>After completing the transfer, Hayley will see this on her screen until Brad or his voicemail picks up the transfer.</a:t>
            </a:r>
          </a:p>
        </p:txBody>
      </p:sp>
      <p:pic>
        <p:nvPicPr>
          <p:cNvPr id="4" name="Picture 3">
            <a:extLst>
              <a:ext uri="{FF2B5EF4-FFF2-40B4-BE49-F238E27FC236}">
                <a16:creationId xmlns:a16="http://schemas.microsoft.com/office/drawing/2014/main" id="{7D0A96DE-43BE-0C93-D6BE-5DE53C260FEC}"/>
              </a:ext>
            </a:extLst>
          </p:cNvPr>
          <p:cNvPicPr>
            <a:picLocks noChangeAspect="1"/>
          </p:cNvPicPr>
          <p:nvPr/>
        </p:nvPicPr>
        <p:blipFill rotWithShape="1">
          <a:blip r:embed="rId4"/>
          <a:srcRect t="1033" b="3687"/>
          <a:stretch/>
        </p:blipFill>
        <p:spPr>
          <a:xfrm>
            <a:off x="1262873" y="4038600"/>
            <a:ext cx="1597561" cy="2333627"/>
          </a:xfrm>
          <a:prstGeom prst="rect">
            <a:avLst/>
          </a:prstGeom>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id="{C12A4969-711B-C5D5-19FE-9414713E7C0D}"/>
              </a:ext>
            </a:extLst>
          </p:cNvPr>
          <p:cNvSpPr txBox="1"/>
          <p:nvPr/>
        </p:nvSpPr>
        <p:spPr>
          <a:xfrm>
            <a:off x="369647" y="2455098"/>
            <a:ext cx="1786452" cy="338554"/>
          </a:xfrm>
          <a:prstGeom prst="rect">
            <a:avLst/>
          </a:prstGeom>
          <a:noFill/>
        </p:spPr>
        <p:txBody>
          <a:bodyPr wrap="square" rtlCol="0">
            <a:spAutoFit/>
          </a:bodyPr>
          <a:lstStyle/>
          <a:p>
            <a:r>
              <a:rPr lang="en-US" sz="1600" b="1" dirty="0">
                <a:cs typeface="Segoe UI" panose="020B0502040204020203" pitchFamily="34" charset="0"/>
              </a:rPr>
              <a:t>Hayley’s view:</a:t>
            </a:r>
          </a:p>
        </p:txBody>
      </p:sp>
      <p:cxnSp>
        <p:nvCxnSpPr>
          <p:cNvPr id="9" name="Straight Connector 8">
            <a:extLst>
              <a:ext uri="{FF2B5EF4-FFF2-40B4-BE49-F238E27FC236}">
                <a16:creationId xmlns:a16="http://schemas.microsoft.com/office/drawing/2014/main" id="{DC73BD9B-123B-76DD-195D-29B2C6317456}"/>
              </a:ext>
            </a:extLst>
          </p:cNvPr>
          <p:cNvCxnSpPr>
            <a:cxnSpLocks/>
          </p:cNvCxnSpPr>
          <p:nvPr/>
        </p:nvCxnSpPr>
        <p:spPr>
          <a:xfrm>
            <a:off x="4135473" y="2455098"/>
            <a:ext cx="0" cy="418147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945EFC6C-44E3-5388-DEA3-DEC8DBB67AE4}"/>
              </a:ext>
            </a:extLst>
          </p:cNvPr>
          <p:cNvSpPr txBox="1"/>
          <p:nvPr/>
        </p:nvSpPr>
        <p:spPr>
          <a:xfrm>
            <a:off x="4464937" y="2743200"/>
            <a:ext cx="3472832" cy="1077218"/>
          </a:xfrm>
          <a:prstGeom prst="rect">
            <a:avLst/>
          </a:prstGeom>
          <a:noFill/>
        </p:spPr>
        <p:txBody>
          <a:bodyPr wrap="square" rtlCol="0">
            <a:spAutoFit/>
          </a:bodyPr>
          <a:lstStyle/>
          <a:p>
            <a:pPr>
              <a:spcAft>
                <a:spcPts val="600"/>
              </a:spcAft>
            </a:pPr>
            <a:r>
              <a:rPr lang="en-US" sz="1600" dirty="0">
                <a:cs typeface="Segoe UI" panose="020B0502040204020203" pitchFamily="34" charset="0"/>
              </a:rPr>
              <a:t>Stephanie will see this on her screen while the transfer is occurring, until Brad or his voicemail answers the line.</a:t>
            </a:r>
          </a:p>
        </p:txBody>
      </p:sp>
      <p:sp>
        <p:nvSpPr>
          <p:cNvPr id="15" name="TextBox 14">
            <a:extLst>
              <a:ext uri="{FF2B5EF4-FFF2-40B4-BE49-F238E27FC236}">
                <a16:creationId xmlns:a16="http://schemas.microsoft.com/office/drawing/2014/main" id="{BBB4946C-3189-3E5C-D48F-E401B8796F9A}"/>
              </a:ext>
            </a:extLst>
          </p:cNvPr>
          <p:cNvSpPr txBox="1"/>
          <p:nvPr/>
        </p:nvSpPr>
        <p:spPr>
          <a:xfrm>
            <a:off x="4359012" y="2455098"/>
            <a:ext cx="2191762" cy="338554"/>
          </a:xfrm>
          <a:prstGeom prst="rect">
            <a:avLst/>
          </a:prstGeom>
          <a:noFill/>
        </p:spPr>
        <p:txBody>
          <a:bodyPr wrap="square" rtlCol="0">
            <a:spAutoFit/>
          </a:bodyPr>
          <a:lstStyle/>
          <a:p>
            <a:r>
              <a:rPr lang="en-US" sz="1600" b="1" dirty="0">
                <a:cs typeface="Segoe UI" panose="020B0502040204020203" pitchFamily="34" charset="0"/>
              </a:rPr>
              <a:t>Stephanie’s view:</a:t>
            </a:r>
          </a:p>
        </p:txBody>
      </p:sp>
      <p:cxnSp>
        <p:nvCxnSpPr>
          <p:cNvPr id="24" name="Straight Connector 23">
            <a:extLst>
              <a:ext uri="{FF2B5EF4-FFF2-40B4-BE49-F238E27FC236}">
                <a16:creationId xmlns:a16="http://schemas.microsoft.com/office/drawing/2014/main" id="{5E11F6AD-8236-5EE1-2FB6-F3AB528FCE62}"/>
              </a:ext>
            </a:extLst>
          </p:cNvPr>
          <p:cNvCxnSpPr>
            <a:cxnSpLocks/>
          </p:cNvCxnSpPr>
          <p:nvPr/>
        </p:nvCxnSpPr>
        <p:spPr>
          <a:xfrm>
            <a:off x="8045788" y="2455098"/>
            <a:ext cx="0" cy="418147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17D4FE7B-AE72-9B18-3AA9-E0E58F2FD9DB}"/>
              </a:ext>
            </a:extLst>
          </p:cNvPr>
          <p:cNvSpPr txBox="1"/>
          <p:nvPr/>
        </p:nvSpPr>
        <p:spPr>
          <a:xfrm>
            <a:off x="8622961" y="2743200"/>
            <a:ext cx="3333141" cy="1077218"/>
          </a:xfrm>
          <a:prstGeom prst="rect">
            <a:avLst/>
          </a:prstGeom>
          <a:noFill/>
        </p:spPr>
        <p:txBody>
          <a:bodyPr wrap="square" rtlCol="0">
            <a:spAutoFit/>
          </a:bodyPr>
          <a:lstStyle/>
          <a:p>
            <a:pPr>
              <a:spcAft>
                <a:spcPts val="600"/>
              </a:spcAft>
            </a:pPr>
            <a:r>
              <a:rPr lang="en-US" sz="1600" dirty="0">
                <a:cs typeface="Segoe UI" panose="020B0502040204020203" pitchFamily="34" charset="0"/>
              </a:rPr>
              <a:t>Brad will see this notification.  He knows that Stephanie originally called Hayley, but Hayley has transferred her to him.</a:t>
            </a:r>
          </a:p>
        </p:txBody>
      </p:sp>
      <p:sp>
        <p:nvSpPr>
          <p:cNvPr id="26" name="TextBox 25">
            <a:extLst>
              <a:ext uri="{FF2B5EF4-FFF2-40B4-BE49-F238E27FC236}">
                <a16:creationId xmlns:a16="http://schemas.microsoft.com/office/drawing/2014/main" id="{F9B862DF-2BBA-C0A7-D491-6A9E51A9C926}"/>
              </a:ext>
            </a:extLst>
          </p:cNvPr>
          <p:cNvSpPr txBox="1"/>
          <p:nvPr/>
        </p:nvSpPr>
        <p:spPr>
          <a:xfrm>
            <a:off x="8439144" y="2455098"/>
            <a:ext cx="2021944" cy="338554"/>
          </a:xfrm>
          <a:prstGeom prst="rect">
            <a:avLst/>
          </a:prstGeom>
          <a:noFill/>
        </p:spPr>
        <p:txBody>
          <a:bodyPr wrap="square" rtlCol="0">
            <a:spAutoFit/>
          </a:bodyPr>
          <a:lstStyle/>
          <a:p>
            <a:r>
              <a:rPr lang="en-US" sz="1600" b="1" dirty="0">
                <a:cs typeface="Segoe UI" panose="020B0502040204020203" pitchFamily="34" charset="0"/>
              </a:rPr>
              <a:t>Brad’s View</a:t>
            </a:r>
          </a:p>
        </p:txBody>
      </p:sp>
      <p:pic>
        <p:nvPicPr>
          <p:cNvPr id="27" name="Picture 2" descr="image">
            <a:extLst>
              <a:ext uri="{FF2B5EF4-FFF2-40B4-BE49-F238E27FC236}">
                <a16:creationId xmlns:a16="http://schemas.microsoft.com/office/drawing/2014/main" id="{6499B2AA-A561-4437-5C4B-8D77D19210F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16865" y="3886200"/>
            <a:ext cx="3089849" cy="235084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16902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8C1B28-4DE9-19C5-321D-F4A3B7453295}"/>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9FB41CD0-1CC8-B47D-ED79-71080CFC96FB}"/>
              </a:ext>
            </a:extLst>
          </p:cNvPr>
          <p:cNvSpPr>
            <a:spLocks noGrp="1"/>
          </p:cNvSpPr>
          <p:nvPr>
            <p:ph type="title"/>
          </p:nvPr>
        </p:nvSpPr>
        <p:spPr/>
        <p:txBody>
          <a:bodyPr anchor="b">
            <a:normAutofit/>
          </a:bodyPr>
          <a:lstStyle/>
          <a:p>
            <a:r>
              <a:rPr lang="en-US" sz="3600" dirty="0"/>
              <a:t>Multiple Calls Navigation</a:t>
            </a:r>
          </a:p>
        </p:txBody>
      </p:sp>
      <p:sp>
        <p:nvSpPr>
          <p:cNvPr id="12" name="Text Placeholder 11">
            <a:extLst>
              <a:ext uri="{FF2B5EF4-FFF2-40B4-BE49-F238E27FC236}">
                <a16:creationId xmlns:a16="http://schemas.microsoft.com/office/drawing/2014/main" id="{B3388655-CABC-FC55-7283-96C5B7550F36}"/>
              </a:ext>
            </a:extLst>
          </p:cNvPr>
          <p:cNvSpPr>
            <a:spLocks noGrp="1"/>
          </p:cNvSpPr>
          <p:nvPr>
            <p:ph type="body" sz="quarter" idx="10"/>
          </p:nvPr>
        </p:nvSpPr>
        <p:spPr>
          <a:xfrm>
            <a:off x="270950" y="1092201"/>
            <a:ext cx="3361093" cy="2641599"/>
          </a:xfrm>
        </p:spPr>
        <p:txBody>
          <a:bodyPr>
            <a:normAutofit/>
          </a:bodyPr>
          <a:lstStyle/>
          <a:p>
            <a:pPr marL="0" indent="0">
              <a:buNone/>
            </a:pPr>
            <a:r>
              <a:rPr lang="en-US" sz="1600" dirty="0">
                <a:latin typeface="+mn-lt"/>
              </a:rPr>
              <a:t>While only one call can be active at a time, you can toggle between multiple calls. If you accept an incoming call while on an active call, that active call will be automatically placed on hold, and if answered, the new call will display in a separate call window. The call window(s) remain active until you Leave or the caller hangs up. </a:t>
            </a:r>
          </a:p>
        </p:txBody>
      </p:sp>
      <p:sp>
        <p:nvSpPr>
          <p:cNvPr id="6" name="TextBox 5">
            <a:extLst>
              <a:ext uri="{FF2B5EF4-FFF2-40B4-BE49-F238E27FC236}">
                <a16:creationId xmlns:a16="http://schemas.microsoft.com/office/drawing/2014/main" id="{17348B32-C6CB-079C-74E2-D02CCBDF140F}"/>
              </a:ext>
            </a:extLst>
          </p:cNvPr>
          <p:cNvSpPr txBox="1"/>
          <p:nvPr/>
        </p:nvSpPr>
        <p:spPr>
          <a:xfrm>
            <a:off x="223327" y="4311090"/>
            <a:ext cx="2926971" cy="1569660"/>
          </a:xfrm>
          <a:prstGeom prst="rect">
            <a:avLst/>
          </a:prstGeom>
          <a:noFill/>
        </p:spPr>
        <p:txBody>
          <a:bodyPr wrap="square" rtlCol="0">
            <a:spAutoFit/>
          </a:bodyPr>
          <a:lstStyle/>
          <a:p>
            <a:r>
              <a:rPr lang="en-US" sz="1600" dirty="0">
                <a:cs typeface="Segoe UI" panose="020B0502040204020203" pitchFamily="34" charset="0"/>
              </a:rPr>
              <a:t>When the first call goes on hold, the </a:t>
            </a:r>
            <a:r>
              <a:rPr lang="en-US" sz="1600" b="1" dirty="0">
                <a:cs typeface="Segoe UI" panose="020B0502040204020203" pitchFamily="34" charset="0"/>
              </a:rPr>
              <a:t>Resume</a:t>
            </a:r>
            <a:r>
              <a:rPr lang="en-US" sz="1600" dirty="0">
                <a:cs typeface="Segoe UI" panose="020B0502040204020203" pitchFamily="34" charset="0"/>
              </a:rPr>
              <a:t> button will appear.  To toggle between calls, click </a:t>
            </a:r>
            <a:r>
              <a:rPr lang="en-US" sz="1600" b="1" dirty="0">
                <a:cs typeface="Segoe UI" panose="020B0502040204020203" pitchFamily="34" charset="0"/>
              </a:rPr>
              <a:t>Resume</a:t>
            </a:r>
            <a:r>
              <a:rPr lang="en-US" sz="1600" dirty="0">
                <a:cs typeface="Segoe UI" panose="020B0502040204020203" pitchFamily="34" charset="0"/>
              </a:rPr>
              <a:t> on whatever call you wish to be active.</a:t>
            </a:r>
          </a:p>
        </p:txBody>
      </p:sp>
      <p:sp>
        <p:nvSpPr>
          <p:cNvPr id="7" name="Rectangle 6">
            <a:extLst>
              <a:ext uri="{FF2B5EF4-FFF2-40B4-BE49-F238E27FC236}">
                <a16:creationId xmlns:a16="http://schemas.microsoft.com/office/drawing/2014/main" id="{6AB3FD9B-B87C-FD35-A2DF-83238716B834}"/>
              </a:ext>
            </a:extLst>
          </p:cNvPr>
          <p:cNvSpPr/>
          <p:nvPr/>
        </p:nvSpPr>
        <p:spPr>
          <a:xfrm>
            <a:off x="126276" y="5903236"/>
            <a:ext cx="11899494" cy="738664"/>
          </a:xfrm>
          <a:prstGeom prst="rect">
            <a:avLst/>
          </a:prstGeom>
        </p:spPr>
        <p:txBody>
          <a:bodyPr wrap="square">
            <a:spAutoFit/>
          </a:bodyPr>
          <a:lstStyle/>
          <a:p>
            <a:pPr>
              <a:defRPr/>
            </a:pPr>
            <a:r>
              <a:rPr lang="en-US" sz="1400" b="1" kern="0" dirty="0">
                <a:solidFill>
                  <a:schemeClr val="accent1"/>
                </a:solidFill>
                <a:cs typeface="Segoe UI" panose="020B0502040204020203" pitchFamily="34" charset="0"/>
              </a:rPr>
              <a:t>Declined Calls Note:</a:t>
            </a:r>
            <a:br>
              <a:rPr lang="en-US" sz="1400" b="1" kern="0" dirty="0">
                <a:solidFill>
                  <a:schemeClr val="tx1">
                    <a:lumMod val="75000"/>
                    <a:lumOff val="25000"/>
                  </a:schemeClr>
                </a:solidFill>
                <a:cs typeface="Segoe UI" panose="020B0502040204020203" pitchFamily="34" charset="0"/>
              </a:rPr>
            </a:br>
            <a:r>
              <a:rPr lang="en-US" sz="1400" kern="0" dirty="0">
                <a:cs typeface="Segoe UI" panose="020B0502040204020203" pitchFamily="34" charset="0"/>
              </a:rPr>
              <a:t>When a call is declined, the call will follow the call answering rules that have been established in settings. Additionally, the caller will </a:t>
            </a:r>
            <a:r>
              <a:rPr lang="en-US" sz="1400" u="sng" kern="0" dirty="0">
                <a:cs typeface="Segoe UI" panose="020B0502040204020203" pitchFamily="34" charset="0"/>
              </a:rPr>
              <a:t>not</a:t>
            </a:r>
            <a:r>
              <a:rPr lang="en-US" sz="1400" kern="0" dirty="0">
                <a:cs typeface="Segoe UI" panose="020B0502040204020203" pitchFamily="34" charset="0"/>
              </a:rPr>
              <a:t> know their call has been declined. The caller will hear the standard number of rings before being redirected.</a:t>
            </a:r>
          </a:p>
        </p:txBody>
      </p:sp>
      <p:sp>
        <p:nvSpPr>
          <p:cNvPr id="10" name="Rectangle 9">
            <a:extLst>
              <a:ext uri="{FF2B5EF4-FFF2-40B4-BE49-F238E27FC236}">
                <a16:creationId xmlns:a16="http://schemas.microsoft.com/office/drawing/2014/main" id="{C7F71E6F-13E0-CCBA-D79E-F145A55B98AF}"/>
              </a:ext>
            </a:extLst>
          </p:cNvPr>
          <p:cNvSpPr/>
          <p:nvPr/>
        </p:nvSpPr>
        <p:spPr>
          <a:xfrm>
            <a:off x="6871984" y="2622696"/>
            <a:ext cx="615820" cy="200608"/>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23" name="Group 22">
            <a:extLst>
              <a:ext uri="{FF2B5EF4-FFF2-40B4-BE49-F238E27FC236}">
                <a16:creationId xmlns:a16="http://schemas.microsoft.com/office/drawing/2014/main" id="{7A7F33BE-4274-EC48-48B2-419B3C659966}"/>
              </a:ext>
            </a:extLst>
          </p:cNvPr>
          <p:cNvGrpSpPr/>
          <p:nvPr/>
        </p:nvGrpSpPr>
        <p:grpSpPr>
          <a:xfrm>
            <a:off x="3864814" y="1328832"/>
            <a:ext cx="7646682" cy="3780217"/>
            <a:chOff x="3944524" y="969889"/>
            <a:chExt cx="7646682" cy="3780217"/>
          </a:xfrm>
        </p:grpSpPr>
        <p:sp>
          <p:nvSpPr>
            <p:cNvPr id="28" name="TextBox 27">
              <a:extLst>
                <a:ext uri="{FF2B5EF4-FFF2-40B4-BE49-F238E27FC236}">
                  <a16:creationId xmlns:a16="http://schemas.microsoft.com/office/drawing/2014/main" id="{9CF42D01-955A-DAA0-3570-2680E4DCFFE4}"/>
                </a:ext>
              </a:extLst>
            </p:cNvPr>
            <p:cNvSpPr txBox="1"/>
            <p:nvPr/>
          </p:nvSpPr>
          <p:spPr>
            <a:xfrm>
              <a:off x="8553707" y="969889"/>
              <a:ext cx="3037499" cy="584775"/>
            </a:xfrm>
            <a:prstGeom prst="rect">
              <a:avLst/>
            </a:prstGeom>
            <a:noFill/>
            <a:ln>
              <a:noFill/>
            </a:ln>
          </p:spPr>
          <p:txBody>
            <a:bodyPr wrap="square" rtlCol="0">
              <a:spAutoFit/>
            </a:bodyPr>
            <a:lstStyle/>
            <a:p>
              <a:r>
                <a:rPr lang="en-US" sz="1600" dirty="0">
                  <a:cs typeface="Segoe UI" panose="020B0502040204020203" pitchFamily="34" charset="0"/>
                </a:rPr>
                <a:t>Original call window, on hold if second call answered</a:t>
              </a:r>
            </a:p>
          </p:txBody>
        </p:sp>
        <p:sp>
          <p:nvSpPr>
            <p:cNvPr id="29" name="Right Brace 28">
              <a:extLst>
                <a:ext uri="{FF2B5EF4-FFF2-40B4-BE49-F238E27FC236}">
                  <a16:creationId xmlns:a16="http://schemas.microsoft.com/office/drawing/2014/main" id="{8A3CE989-BC9D-6657-9215-9E114DB2D6DC}"/>
                </a:ext>
              </a:extLst>
            </p:cNvPr>
            <p:cNvSpPr/>
            <p:nvPr/>
          </p:nvSpPr>
          <p:spPr>
            <a:xfrm>
              <a:off x="8324596" y="993918"/>
              <a:ext cx="138520" cy="688243"/>
            </a:xfrm>
            <a:prstGeom prst="rightBrace">
              <a:avLst/>
            </a:prstGeom>
            <a:ln w="28575">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a:p>
          </p:txBody>
        </p:sp>
        <p:pic>
          <p:nvPicPr>
            <p:cNvPr id="30" name="Picture 29">
              <a:extLst>
                <a:ext uri="{FF2B5EF4-FFF2-40B4-BE49-F238E27FC236}">
                  <a16:creationId xmlns:a16="http://schemas.microsoft.com/office/drawing/2014/main" id="{61872E31-A3F6-31D3-9764-FA6B4D77DECF}"/>
                </a:ext>
              </a:extLst>
            </p:cNvPr>
            <p:cNvPicPr>
              <a:picLocks noChangeAspect="1"/>
            </p:cNvPicPr>
            <p:nvPr/>
          </p:nvPicPr>
          <p:blipFill rotWithShape="1">
            <a:blip r:embed="rId3"/>
            <a:srcRect t="1845" r="50400"/>
            <a:stretch/>
          </p:blipFill>
          <p:spPr>
            <a:xfrm>
              <a:off x="3944524" y="1051068"/>
              <a:ext cx="4328631" cy="3699038"/>
            </a:xfrm>
            <a:prstGeom prst="rect">
              <a:avLst/>
            </a:prstGeom>
            <a:ln>
              <a:solidFill>
                <a:schemeClr val="accent1"/>
              </a:solidFill>
            </a:ln>
            <a:effectLst>
              <a:outerShdw blurRad="50800" dist="38100" dir="2700000" algn="tl" rotWithShape="0">
                <a:prstClr val="black">
                  <a:alpha val="40000"/>
                </a:prstClr>
              </a:outerShdw>
            </a:effectLst>
          </p:spPr>
        </p:pic>
      </p:grpSp>
      <p:grpSp>
        <p:nvGrpSpPr>
          <p:cNvPr id="11" name="Group 10">
            <a:extLst>
              <a:ext uri="{FF2B5EF4-FFF2-40B4-BE49-F238E27FC236}">
                <a16:creationId xmlns:a16="http://schemas.microsoft.com/office/drawing/2014/main" id="{CAFFFA68-43B0-0BF3-A132-EA79FDB4C30C}"/>
              </a:ext>
            </a:extLst>
          </p:cNvPr>
          <p:cNvGrpSpPr/>
          <p:nvPr/>
        </p:nvGrpSpPr>
        <p:grpSpPr>
          <a:xfrm>
            <a:off x="4383417" y="2209255"/>
            <a:ext cx="7642353" cy="3591843"/>
            <a:chOff x="4417394" y="1846503"/>
            <a:chExt cx="7642353" cy="3591843"/>
          </a:xfrm>
        </p:grpSpPr>
        <p:sp>
          <p:nvSpPr>
            <p:cNvPr id="13" name="TextBox 12">
              <a:extLst>
                <a:ext uri="{FF2B5EF4-FFF2-40B4-BE49-F238E27FC236}">
                  <a16:creationId xmlns:a16="http://schemas.microsoft.com/office/drawing/2014/main" id="{E9934BC2-FC59-783F-17D3-8B848EFC6FD0}"/>
                </a:ext>
              </a:extLst>
            </p:cNvPr>
            <p:cNvSpPr txBox="1"/>
            <p:nvPr/>
          </p:nvSpPr>
          <p:spPr>
            <a:xfrm>
              <a:off x="9022247" y="3163591"/>
              <a:ext cx="3037500" cy="584775"/>
            </a:xfrm>
            <a:prstGeom prst="rect">
              <a:avLst/>
            </a:prstGeom>
            <a:noFill/>
            <a:ln>
              <a:noFill/>
            </a:ln>
          </p:spPr>
          <p:txBody>
            <a:bodyPr wrap="square">
              <a:spAutoFit/>
            </a:bodyPr>
            <a:lstStyle/>
            <a:p>
              <a:r>
                <a:rPr lang="en-US" sz="1600" dirty="0">
                  <a:cs typeface="Segoe UI" panose="020B0502040204020203" pitchFamily="34" charset="0"/>
                </a:rPr>
                <a:t>Second incoming call window, </a:t>
              </a:r>
              <a:r>
                <a:rPr lang="en-US" sz="1600" b="1" dirty="0">
                  <a:cs typeface="Segoe UI" panose="020B0502040204020203" pitchFamily="34" charset="0"/>
                </a:rPr>
                <a:t>active</a:t>
              </a:r>
              <a:r>
                <a:rPr lang="en-US" sz="1600" dirty="0">
                  <a:cs typeface="Segoe UI" panose="020B0502040204020203" pitchFamily="34" charset="0"/>
                </a:rPr>
                <a:t> when answered. </a:t>
              </a:r>
            </a:p>
          </p:txBody>
        </p:sp>
        <p:sp>
          <p:nvSpPr>
            <p:cNvPr id="16" name="Right Brace 15">
              <a:extLst>
                <a:ext uri="{FF2B5EF4-FFF2-40B4-BE49-F238E27FC236}">
                  <a16:creationId xmlns:a16="http://schemas.microsoft.com/office/drawing/2014/main" id="{1385978F-C3C1-7215-B7CD-982C4FC17CD9}"/>
                </a:ext>
              </a:extLst>
            </p:cNvPr>
            <p:cNvSpPr/>
            <p:nvPr/>
          </p:nvSpPr>
          <p:spPr>
            <a:xfrm>
              <a:off x="8723151" y="1871487"/>
              <a:ext cx="247143" cy="3504914"/>
            </a:xfrm>
            <a:prstGeom prst="rightBrace">
              <a:avLst/>
            </a:prstGeom>
            <a:ln w="28575">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a:p>
          </p:txBody>
        </p:sp>
        <p:pic>
          <p:nvPicPr>
            <p:cNvPr id="17" name="Picture 16">
              <a:extLst>
                <a:ext uri="{FF2B5EF4-FFF2-40B4-BE49-F238E27FC236}">
                  <a16:creationId xmlns:a16="http://schemas.microsoft.com/office/drawing/2014/main" id="{6F5D6665-6346-EC32-DAB6-5FF26F806B3B}"/>
                </a:ext>
              </a:extLst>
            </p:cNvPr>
            <p:cNvPicPr>
              <a:picLocks noChangeAspect="1"/>
            </p:cNvPicPr>
            <p:nvPr/>
          </p:nvPicPr>
          <p:blipFill rotWithShape="1">
            <a:blip r:embed="rId3"/>
            <a:srcRect l="50593" t="2697" r="665" b="1994"/>
            <a:stretch/>
          </p:blipFill>
          <p:spPr>
            <a:xfrm>
              <a:off x="4417394" y="1846503"/>
              <a:ext cx="4253804" cy="3591843"/>
            </a:xfrm>
            <a:prstGeom prst="rect">
              <a:avLst/>
            </a:prstGeom>
            <a:ln>
              <a:solidFill>
                <a:schemeClr val="accent1"/>
              </a:solidFill>
            </a:ln>
            <a:effectLst>
              <a:outerShdw blurRad="50800" dist="38100" dir="2700000" algn="tl" rotWithShape="0">
                <a:prstClr val="black">
                  <a:alpha val="40000"/>
                </a:prstClr>
              </a:outerShdw>
            </a:effectLst>
          </p:spPr>
        </p:pic>
      </p:grpSp>
      <p:grpSp>
        <p:nvGrpSpPr>
          <p:cNvPr id="18" name="Group 17">
            <a:extLst>
              <a:ext uri="{FF2B5EF4-FFF2-40B4-BE49-F238E27FC236}">
                <a16:creationId xmlns:a16="http://schemas.microsoft.com/office/drawing/2014/main" id="{5F847071-A900-C3B0-DA52-33CAC85A16A3}"/>
              </a:ext>
            </a:extLst>
          </p:cNvPr>
          <p:cNvGrpSpPr/>
          <p:nvPr/>
        </p:nvGrpSpPr>
        <p:grpSpPr>
          <a:xfrm>
            <a:off x="8988271" y="4532548"/>
            <a:ext cx="3203729" cy="1322065"/>
            <a:chOff x="8970901" y="4085660"/>
            <a:chExt cx="3188841" cy="1322065"/>
          </a:xfrm>
        </p:grpSpPr>
        <p:sp>
          <p:nvSpPr>
            <p:cNvPr id="19" name="TextBox 18">
              <a:extLst>
                <a:ext uri="{FF2B5EF4-FFF2-40B4-BE49-F238E27FC236}">
                  <a16:creationId xmlns:a16="http://schemas.microsoft.com/office/drawing/2014/main" id="{9584333B-F6D2-1732-DA98-21ED3F95DEE3}"/>
                </a:ext>
              </a:extLst>
            </p:cNvPr>
            <p:cNvSpPr txBox="1"/>
            <p:nvPr/>
          </p:nvSpPr>
          <p:spPr>
            <a:xfrm>
              <a:off x="11046343" y="4409827"/>
              <a:ext cx="1113399" cy="830997"/>
            </a:xfrm>
            <a:prstGeom prst="rect">
              <a:avLst/>
            </a:prstGeom>
            <a:noFill/>
            <a:ln>
              <a:noFill/>
            </a:ln>
          </p:spPr>
          <p:txBody>
            <a:bodyPr wrap="square">
              <a:spAutoFit/>
            </a:bodyPr>
            <a:lstStyle/>
            <a:p>
              <a:r>
                <a:rPr lang="en-US" sz="1600" dirty="0">
                  <a:cs typeface="Segoe UI" panose="020B0502040204020203" pitchFamily="34" charset="0"/>
                </a:rPr>
                <a:t>Third incoming call</a:t>
              </a:r>
            </a:p>
          </p:txBody>
        </p:sp>
        <p:sp>
          <p:nvSpPr>
            <p:cNvPr id="20" name="Right Brace 19">
              <a:extLst>
                <a:ext uri="{FF2B5EF4-FFF2-40B4-BE49-F238E27FC236}">
                  <a16:creationId xmlns:a16="http://schemas.microsoft.com/office/drawing/2014/main" id="{A06E5AA0-63B9-FF11-B42C-4B7E0DF98214}"/>
                </a:ext>
              </a:extLst>
            </p:cNvPr>
            <p:cNvSpPr/>
            <p:nvPr/>
          </p:nvSpPr>
          <p:spPr>
            <a:xfrm>
              <a:off x="10813573" y="4085660"/>
              <a:ext cx="270872" cy="1322065"/>
            </a:xfrm>
            <a:prstGeom prst="rightBrace">
              <a:avLst>
                <a:gd name="adj1" fmla="val 0"/>
                <a:gd name="adj2" fmla="val 50000"/>
              </a:avLst>
            </a:prstGeom>
            <a:ln w="28575">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a:p>
          </p:txBody>
        </p:sp>
        <p:pic>
          <p:nvPicPr>
            <p:cNvPr id="21" name="Picture 20" descr="A screenshot of a phone call&#10;&#10;Description automatically generated">
              <a:extLst>
                <a:ext uri="{FF2B5EF4-FFF2-40B4-BE49-F238E27FC236}">
                  <a16:creationId xmlns:a16="http://schemas.microsoft.com/office/drawing/2014/main" id="{D0AD64E6-A489-AD71-0D08-571EBA96E7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70901" y="4135700"/>
              <a:ext cx="1842672" cy="1221983"/>
            </a:xfrm>
            <a:prstGeom prst="rect">
              <a:avLst/>
            </a:prstGeom>
            <a:ln>
              <a:solidFill>
                <a:schemeClr val="accent3"/>
              </a:solidFill>
            </a:ln>
            <a:effectLst>
              <a:outerShdw blurRad="50800" dist="38100" dir="2700000" algn="tl" rotWithShape="0">
                <a:prstClr val="black">
                  <a:alpha val="40000"/>
                </a:prstClr>
              </a:outerShdw>
            </a:effectLst>
          </p:spPr>
        </p:pic>
      </p:grpSp>
      <p:cxnSp>
        <p:nvCxnSpPr>
          <p:cNvPr id="22" name="Connector: Elbow 21">
            <a:extLst>
              <a:ext uri="{FF2B5EF4-FFF2-40B4-BE49-F238E27FC236}">
                <a16:creationId xmlns:a16="http://schemas.microsoft.com/office/drawing/2014/main" id="{74D206D9-266E-BEC2-B99F-5FC765E01E44}"/>
              </a:ext>
            </a:extLst>
          </p:cNvPr>
          <p:cNvCxnSpPr>
            <a:cxnSpLocks/>
          </p:cNvCxnSpPr>
          <p:nvPr/>
        </p:nvCxnSpPr>
        <p:spPr>
          <a:xfrm rot="5400000" flipH="1" flipV="1">
            <a:off x="2677372" y="2421476"/>
            <a:ext cx="3099169" cy="2141770"/>
          </a:xfrm>
          <a:prstGeom prst="bentConnector3">
            <a:avLst>
              <a:gd name="adj1" fmla="val -69"/>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1553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DE5A92-3803-E1E3-EB95-9B87058FAA20}"/>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BC7DADC0-E7F4-CFCA-F685-A85861564A83}"/>
              </a:ext>
            </a:extLst>
          </p:cNvPr>
          <p:cNvSpPr>
            <a:spLocks noGrp="1"/>
          </p:cNvSpPr>
          <p:nvPr>
            <p:ph type="title"/>
          </p:nvPr>
        </p:nvSpPr>
        <p:spPr/>
        <p:txBody>
          <a:bodyPr anchor="b">
            <a:normAutofit/>
          </a:bodyPr>
          <a:lstStyle/>
          <a:p>
            <a:r>
              <a:rPr lang="en-US" sz="3600" dirty="0"/>
              <a:t>Call Park in the Desktop Application</a:t>
            </a:r>
          </a:p>
        </p:txBody>
      </p:sp>
      <p:sp>
        <p:nvSpPr>
          <p:cNvPr id="4" name="Text Placeholder 3">
            <a:extLst>
              <a:ext uri="{FF2B5EF4-FFF2-40B4-BE49-F238E27FC236}">
                <a16:creationId xmlns:a16="http://schemas.microsoft.com/office/drawing/2014/main" id="{2C5891A6-0DAF-AF62-672D-EE966B862CDA}"/>
              </a:ext>
            </a:extLst>
          </p:cNvPr>
          <p:cNvSpPr>
            <a:spLocks noGrp="1"/>
          </p:cNvSpPr>
          <p:nvPr>
            <p:ph type="body" sz="quarter" idx="10"/>
          </p:nvPr>
        </p:nvSpPr>
        <p:spPr>
          <a:xfrm>
            <a:off x="304800" y="1092201"/>
            <a:ext cx="11531600" cy="507999"/>
          </a:xfrm>
        </p:spPr>
        <p:txBody>
          <a:bodyPr>
            <a:normAutofit/>
          </a:bodyPr>
          <a:lstStyle/>
          <a:p>
            <a:pPr marL="0" indent="0">
              <a:buNone/>
            </a:pPr>
            <a:r>
              <a:rPr lang="en-US" sz="1600" dirty="0">
                <a:latin typeface="Arial" panose="020B0604020202020204" pitchFamily="34" charset="0"/>
                <a:cs typeface="Arial" panose="020B0604020202020204" pitchFamily="34" charset="0"/>
              </a:rPr>
              <a:t>Parking a call puts the call on hold and provides a code that you can provide to another person to retrieve the call. </a:t>
            </a:r>
          </a:p>
        </p:txBody>
      </p:sp>
      <p:sp>
        <p:nvSpPr>
          <p:cNvPr id="5" name="TextBox 4">
            <a:extLst>
              <a:ext uri="{FF2B5EF4-FFF2-40B4-BE49-F238E27FC236}">
                <a16:creationId xmlns:a16="http://schemas.microsoft.com/office/drawing/2014/main" id="{CECB2F87-3E4F-8B0F-AF43-60E7256FE1E3}"/>
              </a:ext>
            </a:extLst>
          </p:cNvPr>
          <p:cNvSpPr txBox="1"/>
          <p:nvPr/>
        </p:nvSpPr>
        <p:spPr>
          <a:xfrm>
            <a:off x="4554767" y="2124647"/>
            <a:ext cx="3590381" cy="1646605"/>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In the </a:t>
            </a:r>
            <a:r>
              <a:rPr kumimoji="0" lang="en-US" sz="1600" b="1" i="0" u="none" strike="noStrike" kern="1200" cap="none" spc="0" normalizeH="0" baseline="0" noProof="0" dirty="0">
                <a:ln>
                  <a:noFill/>
                </a:ln>
                <a:solidFill>
                  <a:srgbClr val="3C3C3B"/>
                </a:solidFill>
                <a:effectLst/>
                <a:uLnTx/>
                <a:uFillTx/>
                <a:cs typeface="Segoe UI" panose="020B0502040204020203" pitchFamily="34" charset="0"/>
              </a:rPr>
              <a:t>Calls</a:t>
            </a: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 menu, click </a:t>
            </a:r>
            <a:r>
              <a:rPr kumimoji="0" lang="en-US" sz="1600" b="1" i="0" u="none" strike="noStrike" kern="1200" cap="none" spc="0" normalizeH="0" baseline="0" noProof="0" dirty="0">
                <a:ln>
                  <a:noFill/>
                </a:ln>
                <a:solidFill>
                  <a:srgbClr val="3C3C3B"/>
                </a:solidFill>
                <a:effectLst/>
                <a:uLnTx/>
                <a:uFillTx/>
                <a:cs typeface="Segoe UI" panose="020B0502040204020203" pitchFamily="34" charset="0"/>
              </a:rPr>
              <a:t>Parked</a:t>
            </a: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 </a:t>
            </a:r>
            <a:r>
              <a:rPr kumimoji="0" lang="en-US" sz="1600" b="1" i="0" u="none" strike="noStrike" kern="1200" cap="none" spc="0" normalizeH="0" baseline="0" noProof="0" dirty="0">
                <a:ln>
                  <a:noFill/>
                </a:ln>
                <a:solidFill>
                  <a:srgbClr val="3C3C3B"/>
                </a:solidFill>
                <a:effectLst/>
                <a:uLnTx/>
                <a:uFillTx/>
                <a:cs typeface="Segoe UI" panose="020B0502040204020203" pitchFamily="34" charset="0"/>
              </a:rPr>
              <a:t>calls</a:t>
            </a: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 under the </a:t>
            </a:r>
            <a:r>
              <a:rPr kumimoji="0" lang="en-US" sz="1600" b="0" i="0" u="none" strike="noStrike" kern="1200" cap="none" spc="0" normalizeH="0" baseline="0" noProof="0" dirty="0" err="1">
                <a:ln>
                  <a:noFill/>
                </a:ln>
                <a:solidFill>
                  <a:srgbClr val="3C3C3B"/>
                </a:solidFill>
                <a:effectLst/>
                <a:uLnTx/>
                <a:uFillTx/>
                <a:cs typeface="Segoe UI" panose="020B0502040204020203" pitchFamily="34" charset="0"/>
              </a:rPr>
              <a:t>dialpad</a:t>
            </a: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a:t>
            </a:r>
          </a:p>
          <a:p>
            <a:pPr marL="342900" marR="0" lvl="0" indent="-3429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Enter the code and click </a:t>
            </a:r>
            <a:r>
              <a:rPr kumimoji="0" lang="en-US" sz="1600" b="1" i="0" u="none" strike="noStrike" kern="1200" cap="none" spc="0" normalizeH="0" baseline="0" noProof="0" dirty="0">
                <a:ln>
                  <a:noFill/>
                </a:ln>
                <a:solidFill>
                  <a:srgbClr val="3C3C3B"/>
                </a:solidFill>
                <a:effectLst/>
                <a:uLnTx/>
                <a:uFillTx/>
                <a:cs typeface="Segoe UI" panose="020B0502040204020203" pitchFamily="34" charset="0"/>
              </a:rPr>
              <a:t>Pick up</a:t>
            </a: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  The call window will automatically open, and the call is active. </a:t>
            </a:r>
          </a:p>
        </p:txBody>
      </p:sp>
      <p:grpSp>
        <p:nvGrpSpPr>
          <p:cNvPr id="8" name="Group 7">
            <a:extLst>
              <a:ext uri="{FF2B5EF4-FFF2-40B4-BE49-F238E27FC236}">
                <a16:creationId xmlns:a16="http://schemas.microsoft.com/office/drawing/2014/main" id="{6ABD1A4E-AB9F-F907-A687-1B613DC51CEE}"/>
              </a:ext>
            </a:extLst>
          </p:cNvPr>
          <p:cNvGrpSpPr/>
          <p:nvPr/>
        </p:nvGrpSpPr>
        <p:grpSpPr>
          <a:xfrm>
            <a:off x="546266" y="3659702"/>
            <a:ext cx="1677963" cy="2038170"/>
            <a:chOff x="291084" y="1795966"/>
            <a:chExt cx="1974448" cy="2279056"/>
          </a:xfrm>
        </p:grpSpPr>
        <p:pic>
          <p:nvPicPr>
            <p:cNvPr id="9" name="Picture 8">
              <a:extLst>
                <a:ext uri="{FF2B5EF4-FFF2-40B4-BE49-F238E27FC236}">
                  <a16:creationId xmlns:a16="http://schemas.microsoft.com/office/drawing/2014/main" id="{EF0C11B5-CBFB-0F2F-71EA-2CBF1BDBB070}"/>
                </a:ext>
              </a:extLst>
            </p:cNvPr>
            <p:cNvPicPr>
              <a:picLocks noChangeAspect="1"/>
            </p:cNvPicPr>
            <p:nvPr/>
          </p:nvPicPr>
          <p:blipFill rotWithShape="1">
            <a:blip r:embed="rId3"/>
            <a:srcRect l="49724" r="1800" b="5962"/>
            <a:stretch/>
          </p:blipFill>
          <p:spPr>
            <a:xfrm>
              <a:off x="291491" y="1795966"/>
              <a:ext cx="1974041" cy="2279056"/>
            </a:xfrm>
            <a:prstGeom prst="rect">
              <a:avLst/>
            </a:prstGeom>
            <a:ln>
              <a:solidFill>
                <a:schemeClr val="accent1"/>
              </a:solidFill>
            </a:ln>
          </p:spPr>
        </p:pic>
        <p:sp>
          <p:nvSpPr>
            <p:cNvPr id="14" name="Rectangle 13">
              <a:extLst>
                <a:ext uri="{FF2B5EF4-FFF2-40B4-BE49-F238E27FC236}">
                  <a16:creationId xmlns:a16="http://schemas.microsoft.com/office/drawing/2014/main" id="{83814D53-EF3F-856F-3391-D123E5E6DA4A}"/>
                </a:ext>
              </a:extLst>
            </p:cNvPr>
            <p:cNvSpPr/>
            <p:nvPr/>
          </p:nvSpPr>
          <p:spPr>
            <a:xfrm>
              <a:off x="297798" y="3697388"/>
              <a:ext cx="1967734" cy="315536"/>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15" name="Rectangle 14">
              <a:extLst>
                <a:ext uri="{FF2B5EF4-FFF2-40B4-BE49-F238E27FC236}">
                  <a16:creationId xmlns:a16="http://schemas.microsoft.com/office/drawing/2014/main" id="{F5F6ED00-CAB7-9C5F-DD82-05A68314EF62}"/>
                </a:ext>
              </a:extLst>
            </p:cNvPr>
            <p:cNvSpPr/>
            <p:nvPr/>
          </p:nvSpPr>
          <p:spPr>
            <a:xfrm>
              <a:off x="291084" y="1796405"/>
              <a:ext cx="453634" cy="560295"/>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grpSp>
      <p:pic>
        <p:nvPicPr>
          <p:cNvPr id="24" name="Picture 23">
            <a:extLst>
              <a:ext uri="{FF2B5EF4-FFF2-40B4-BE49-F238E27FC236}">
                <a16:creationId xmlns:a16="http://schemas.microsoft.com/office/drawing/2014/main" id="{DECA557E-26CB-CAEE-5967-3E3C3EC4CBF0}"/>
              </a:ext>
            </a:extLst>
          </p:cNvPr>
          <p:cNvPicPr>
            <a:picLocks noChangeAspect="1"/>
          </p:cNvPicPr>
          <p:nvPr/>
        </p:nvPicPr>
        <p:blipFill>
          <a:blip r:embed="rId4"/>
          <a:stretch>
            <a:fillRect/>
          </a:stretch>
        </p:blipFill>
        <p:spPr>
          <a:xfrm>
            <a:off x="2074651" y="4837138"/>
            <a:ext cx="1677968" cy="1868462"/>
          </a:xfrm>
          <a:prstGeom prst="rect">
            <a:avLst/>
          </a:prstGeom>
          <a:ln>
            <a:solidFill>
              <a:schemeClr val="accent1"/>
            </a:solidFill>
          </a:ln>
          <a:effectLst>
            <a:outerShdw blurRad="50800" dist="38100" dir="2700000" algn="tl" rotWithShape="0">
              <a:prstClr val="black">
                <a:alpha val="40000"/>
              </a:prstClr>
            </a:outerShdw>
          </a:effectLst>
        </p:spPr>
      </p:pic>
      <p:sp>
        <p:nvSpPr>
          <p:cNvPr id="25" name="TextBox 24">
            <a:extLst>
              <a:ext uri="{FF2B5EF4-FFF2-40B4-BE49-F238E27FC236}">
                <a16:creationId xmlns:a16="http://schemas.microsoft.com/office/drawing/2014/main" id="{6A5024D0-BAD8-1496-F2FD-DB560FE89FA9}"/>
              </a:ext>
            </a:extLst>
          </p:cNvPr>
          <p:cNvSpPr txBox="1"/>
          <p:nvPr/>
        </p:nvSpPr>
        <p:spPr>
          <a:xfrm>
            <a:off x="8438439" y="2084552"/>
            <a:ext cx="3267753"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If you ever need to go back to a parked call and forgot the code, you will see the call and the </a:t>
            </a:r>
            <a:r>
              <a:rPr kumimoji="0" lang="en-US" sz="1600" b="1" i="0" u="none" strike="noStrike" kern="1200" cap="none" spc="0" normalizeH="0" baseline="0" noProof="0" dirty="0">
                <a:ln>
                  <a:noFill/>
                </a:ln>
                <a:solidFill>
                  <a:srgbClr val="3C3C3B"/>
                </a:solidFill>
                <a:effectLst/>
                <a:uLnTx/>
                <a:uFillTx/>
                <a:cs typeface="Segoe UI" panose="020B0502040204020203" pitchFamily="34" charset="0"/>
              </a:rPr>
              <a:t>Copy</a:t>
            </a: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 </a:t>
            </a:r>
            <a:r>
              <a:rPr kumimoji="0" lang="en-US" sz="1600" b="1" i="0" u="none" strike="noStrike" kern="1200" cap="none" spc="0" normalizeH="0" baseline="0" noProof="0" dirty="0">
                <a:ln>
                  <a:noFill/>
                </a:ln>
                <a:solidFill>
                  <a:srgbClr val="3C3C3B"/>
                </a:solidFill>
                <a:effectLst/>
                <a:uLnTx/>
                <a:uFillTx/>
                <a:cs typeface="Segoe UI" panose="020B0502040204020203" pitchFamily="34" charset="0"/>
              </a:rPr>
              <a:t>code</a:t>
            </a: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 button in your call history.</a:t>
            </a:r>
          </a:p>
        </p:txBody>
      </p:sp>
      <p:cxnSp>
        <p:nvCxnSpPr>
          <p:cNvPr id="26" name="Straight Connector 25">
            <a:extLst>
              <a:ext uri="{FF2B5EF4-FFF2-40B4-BE49-F238E27FC236}">
                <a16:creationId xmlns:a16="http://schemas.microsoft.com/office/drawing/2014/main" id="{2AC7F759-C8FC-40A5-B9EB-2D6F7CAE1A45}"/>
              </a:ext>
            </a:extLst>
          </p:cNvPr>
          <p:cNvCxnSpPr/>
          <p:nvPr/>
        </p:nvCxnSpPr>
        <p:spPr>
          <a:xfrm>
            <a:off x="4160519" y="1609375"/>
            <a:ext cx="0" cy="492551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D762E382-D030-AB65-2B94-990B7FD299E0}"/>
              </a:ext>
            </a:extLst>
          </p:cNvPr>
          <p:cNvSpPr txBox="1"/>
          <p:nvPr/>
        </p:nvSpPr>
        <p:spPr>
          <a:xfrm>
            <a:off x="298178" y="1600200"/>
            <a:ext cx="2479228"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600" b="1" i="0" u="none" strike="noStrike" kern="1200" cap="none" spc="0" normalizeH="0" baseline="0" noProof="0" dirty="0">
                <a:ln>
                  <a:noFill/>
                </a:ln>
                <a:solidFill>
                  <a:schemeClr val="accent1"/>
                </a:solidFill>
                <a:effectLst/>
                <a:uLnTx/>
                <a:uFillTx/>
              </a:rPr>
              <a:t>Park a Call</a:t>
            </a:r>
          </a:p>
        </p:txBody>
      </p:sp>
      <p:sp>
        <p:nvSpPr>
          <p:cNvPr id="31" name="TextBox 30">
            <a:extLst>
              <a:ext uri="{FF2B5EF4-FFF2-40B4-BE49-F238E27FC236}">
                <a16:creationId xmlns:a16="http://schemas.microsoft.com/office/drawing/2014/main" id="{3A85AE4B-9AF9-AF37-D829-119D2EF5515D}"/>
              </a:ext>
            </a:extLst>
          </p:cNvPr>
          <p:cNvSpPr txBox="1"/>
          <p:nvPr/>
        </p:nvSpPr>
        <p:spPr>
          <a:xfrm>
            <a:off x="397889" y="2091325"/>
            <a:ext cx="3548469" cy="1400383"/>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From an active call, select </a:t>
            </a:r>
            <a:r>
              <a:rPr kumimoji="0" lang="en-US" sz="1600" b="1" i="0" u="none" strike="noStrike" kern="1200" cap="none" spc="0" normalizeH="0" baseline="0" noProof="0" dirty="0">
                <a:ln>
                  <a:noFill/>
                </a:ln>
                <a:solidFill>
                  <a:srgbClr val="3C3C3B"/>
                </a:solidFill>
                <a:effectLst/>
                <a:uLnTx/>
                <a:uFillTx/>
                <a:cs typeface="Segoe UI" panose="020B0502040204020203" pitchFamily="34" charset="0"/>
              </a:rPr>
              <a:t>More…</a:t>
            </a:r>
          </a:p>
          <a:p>
            <a:pPr marL="342900" marR="0" lvl="0" indent="-3429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Select </a:t>
            </a:r>
            <a:r>
              <a:rPr kumimoji="0" lang="en-US" sz="1600" b="1" i="0" u="none" strike="noStrike" kern="1200" cap="none" spc="0" normalizeH="0" baseline="0" noProof="0" dirty="0">
                <a:ln>
                  <a:noFill/>
                </a:ln>
                <a:solidFill>
                  <a:srgbClr val="3C3C3B"/>
                </a:solidFill>
                <a:effectLst/>
                <a:uLnTx/>
                <a:uFillTx/>
                <a:cs typeface="Segoe UI" panose="020B0502040204020203" pitchFamily="34" charset="0"/>
              </a:rPr>
              <a:t>Park Call</a:t>
            </a: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 to place the call on hold from one device and retrieve it from another device. </a:t>
            </a:r>
          </a:p>
        </p:txBody>
      </p:sp>
      <p:sp>
        <p:nvSpPr>
          <p:cNvPr id="32" name="TextBox 31">
            <a:extLst>
              <a:ext uri="{FF2B5EF4-FFF2-40B4-BE49-F238E27FC236}">
                <a16:creationId xmlns:a16="http://schemas.microsoft.com/office/drawing/2014/main" id="{68165409-940D-BC50-7BD9-BDD7914E0140}"/>
              </a:ext>
            </a:extLst>
          </p:cNvPr>
          <p:cNvSpPr txBox="1"/>
          <p:nvPr/>
        </p:nvSpPr>
        <p:spPr>
          <a:xfrm>
            <a:off x="4374681" y="1603530"/>
            <a:ext cx="2479228"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600" b="1" i="0" u="none" strike="noStrike" kern="1200" cap="none" spc="0" normalizeH="0" baseline="0" noProof="0" dirty="0">
                <a:ln>
                  <a:noFill/>
                </a:ln>
                <a:solidFill>
                  <a:schemeClr val="accent1"/>
                </a:solidFill>
                <a:effectLst/>
                <a:uLnTx/>
                <a:uFillTx/>
              </a:rPr>
              <a:t>Retrieve a Call</a:t>
            </a:r>
          </a:p>
        </p:txBody>
      </p:sp>
      <p:sp>
        <p:nvSpPr>
          <p:cNvPr id="33" name="Rectangle 32">
            <a:extLst>
              <a:ext uri="{FF2B5EF4-FFF2-40B4-BE49-F238E27FC236}">
                <a16:creationId xmlns:a16="http://schemas.microsoft.com/office/drawing/2014/main" id="{5E33AB5E-1AA0-A224-5E68-5EC0ACDFF9D2}"/>
              </a:ext>
            </a:extLst>
          </p:cNvPr>
          <p:cNvSpPr/>
          <p:nvPr/>
        </p:nvSpPr>
        <p:spPr>
          <a:xfrm>
            <a:off x="6602413" y="4950188"/>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grpSp>
        <p:nvGrpSpPr>
          <p:cNvPr id="34" name="Group 33">
            <a:extLst>
              <a:ext uri="{FF2B5EF4-FFF2-40B4-BE49-F238E27FC236}">
                <a16:creationId xmlns:a16="http://schemas.microsoft.com/office/drawing/2014/main" id="{46A8446A-5224-57C7-CEA1-DF9D675658DB}"/>
              </a:ext>
            </a:extLst>
          </p:cNvPr>
          <p:cNvGrpSpPr/>
          <p:nvPr/>
        </p:nvGrpSpPr>
        <p:grpSpPr>
          <a:xfrm>
            <a:off x="4558824" y="3894811"/>
            <a:ext cx="1947792" cy="2734589"/>
            <a:chOff x="6347492" y="3027099"/>
            <a:chExt cx="2333827" cy="3383304"/>
          </a:xfrm>
        </p:grpSpPr>
        <p:pic>
          <p:nvPicPr>
            <p:cNvPr id="35" name="Picture 34" descr="A screenshot of a phone number&#10;&#10;Description automatically generated">
              <a:extLst>
                <a:ext uri="{FF2B5EF4-FFF2-40B4-BE49-F238E27FC236}">
                  <a16:creationId xmlns:a16="http://schemas.microsoft.com/office/drawing/2014/main" id="{DAADA19F-4C5F-5647-751B-E9DE516F87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47492" y="3027099"/>
              <a:ext cx="2333827" cy="3383304"/>
            </a:xfrm>
            <a:prstGeom prst="rect">
              <a:avLst/>
            </a:prstGeom>
            <a:ln>
              <a:solidFill>
                <a:schemeClr val="accent1"/>
              </a:solidFill>
            </a:ln>
          </p:spPr>
        </p:pic>
        <p:sp>
          <p:nvSpPr>
            <p:cNvPr id="36" name="Rectangle 35">
              <a:extLst>
                <a:ext uri="{FF2B5EF4-FFF2-40B4-BE49-F238E27FC236}">
                  <a16:creationId xmlns:a16="http://schemas.microsoft.com/office/drawing/2014/main" id="{897E963C-EF56-744D-6EBA-37FFA9D85550}"/>
                </a:ext>
              </a:extLst>
            </p:cNvPr>
            <p:cNvSpPr/>
            <p:nvPr/>
          </p:nvSpPr>
          <p:spPr>
            <a:xfrm>
              <a:off x="7002421" y="5952134"/>
              <a:ext cx="958760" cy="338554"/>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grpSp>
      <p:grpSp>
        <p:nvGrpSpPr>
          <p:cNvPr id="37" name="Group 36">
            <a:extLst>
              <a:ext uri="{FF2B5EF4-FFF2-40B4-BE49-F238E27FC236}">
                <a16:creationId xmlns:a16="http://schemas.microsoft.com/office/drawing/2014/main" id="{BAF94872-44FB-1559-C3E6-74F3D3AC68EC}"/>
              </a:ext>
            </a:extLst>
          </p:cNvPr>
          <p:cNvGrpSpPr/>
          <p:nvPr/>
        </p:nvGrpSpPr>
        <p:grpSpPr>
          <a:xfrm>
            <a:off x="5947058" y="4266484"/>
            <a:ext cx="1999555" cy="843680"/>
            <a:chOff x="8468435" y="4115580"/>
            <a:chExt cx="2798929" cy="1160178"/>
          </a:xfrm>
        </p:grpSpPr>
        <p:pic>
          <p:nvPicPr>
            <p:cNvPr id="38" name="Picture 37">
              <a:extLst>
                <a:ext uri="{FF2B5EF4-FFF2-40B4-BE49-F238E27FC236}">
                  <a16:creationId xmlns:a16="http://schemas.microsoft.com/office/drawing/2014/main" id="{30386E21-3032-06EB-BD2B-B2CB1F476B80}"/>
                </a:ext>
              </a:extLst>
            </p:cNvPr>
            <p:cNvPicPr>
              <a:picLocks noChangeAspect="1"/>
            </p:cNvPicPr>
            <p:nvPr/>
          </p:nvPicPr>
          <p:blipFill>
            <a:blip r:embed="rId6"/>
            <a:stretch>
              <a:fillRect/>
            </a:stretch>
          </p:blipFill>
          <p:spPr>
            <a:xfrm>
              <a:off x="8468435" y="4115580"/>
              <a:ext cx="2798929" cy="1160178"/>
            </a:xfrm>
            <a:prstGeom prst="rect">
              <a:avLst/>
            </a:prstGeom>
            <a:ln>
              <a:solidFill>
                <a:schemeClr val="accent1"/>
              </a:solidFill>
            </a:ln>
            <a:effectLst>
              <a:outerShdw blurRad="50800" dist="38100" dir="2700000" algn="tl" rotWithShape="0">
                <a:prstClr val="black">
                  <a:alpha val="40000"/>
                </a:prstClr>
              </a:outerShdw>
            </a:effectLst>
          </p:spPr>
        </p:pic>
        <p:sp>
          <p:nvSpPr>
            <p:cNvPr id="39" name="Rectangle 38">
              <a:extLst>
                <a:ext uri="{FF2B5EF4-FFF2-40B4-BE49-F238E27FC236}">
                  <a16:creationId xmlns:a16="http://schemas.microsoft.com/office/drawing/2014/main" id="{00F9D3FA-A412-E2DD-54B2-DADFE6BFF7B0}"/>
                </a:ext>
              </a:extLst>
            </p:cNvPr>
            <p:cNvSpPr/>
            <p:nvPr/>
          </p:nvSpPr>
          <p:spPr>
            <a:xfrm>
              <a:off x="10366407" y="4821303"/>
              <a:ext cx="778041" cy="338554"/>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grpSp>
      <p:cxnSp>
        <p:nvCxnSpPr>
          <p:cNvPr id="40" name="Straight Connector 39">
            <a:extLst>
              <a:ext uri="{FF2B5EF4-FFF2-40B4-BE49-F238E27FC236}">
                <a16:creationId xmlns:a16="http://schemas.microsoft.com/office/drawing/2014/main" id="{13C09C42-6C22-B39B-312E-F962D0310669}"/>
              </a:ext>
            </a:extLst>
          </p:cNvPr>
          <p:cNvCxnSpPr/>
          <p:nvPr/>
        </p:nvCxnSpPr>
        <p:spPr>
          <a:xfrm>
            <a:off x="8229173" y="1609375"/>
            <a:ext cx="0" cy="492551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292E7F2D-4677-AE95-0156-666386AF7353}"/>
              </a:ext>
            </a:extLst>
          </p:cNvPr>
          <p:cNvSpPr txBox="1"/>
          <p:nvPr/>
        </p:nvSpPr>
        <p:spPr>
          <a:xfrm>
            <a:off x="8438439" y="1600200"/>
            <a:ext cx="2479228"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600" b="1" i="0" u="none" strike="noStrike" kern="1200" cap="none" spc="0" normalizeH="0" baseline="0" noProof="0" dirty="0">
                <a:ln>
                  <a:noFill/>
                </a:ln>
                <a:solidFill>
                  <a:schemeClr val="accent1"/>
                </a:solidFill>
                <a:effectLst/>
                <a:uLnTx/>
                <a:uFillTx/>
              </a:rPr>
              <a:t>Notes on Call Park</a:t>
            </a:r>
          </a:p>
        </p:txBody>
      </p:sp>
      <p:sp>
        <p:nvSpPr>
          <p:cNvPr id="42" name="TextBox 41">
            <a:extLst>
              <a:ext uri="{FF2B5EF4-FFF2-40B4-BE49-F238E27FC236}">
                <a16:creationId xmlns:a16="http://schemas.microsoft.com/office/drawing/2014/main" id="{474062E3-0378-3D56-5861-42CBF414C531}"/>
              </a:ext>
            </a:extLst>
          </p:cNvPr>
          <p:cNvSpPr txBox="1"/>
          <p:nvPr/>
        </p:nvSpPr>
        <p:spPr>
          <a:xfrm>
            <a:off x="8438439" y="4176078"/>
            <a:ext cx="3576827"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If a parked call is not picked up within several minutes, the number calling will ring back to the line that placed it on park.</a:t>
            </a:r>
          </a:p>
        </p:txBody>
      </p:sp>
      <p:grpSp>
        <p:nvGrpSpPr>
          <p:cNvPr id="43" name="Group 42">
            <a:extLst>
              <a:ext uri="{FF2B5EF4-FFF2-40B4-BE49-F238E27FC236}">
                <a16:creationId xmlns:a16="http://schemas.microsoft.com/office/drawing/2014/main" id="{1144133B-90C6-E71A-2398-7AD8782921BC}"/>
              </a:ext>
            </a:extLst>
          </p:cNvPr>
          <p:cNvGrpSpPr/>
          <p:nvPr/>
        </p:nvGrpSpPr>
        <p:grpSpPr>
          <a:xfrm>
            <a:off x="8718259" y="3455359"/>
            <a:ext cx="2765599" cy="673874"/>
            <a:chOff x="8606519" y="3007626"/>
            <a:chExt cx="3388855" cy="825739"/>
          </a:xfrm>
        </p:grpSpPr>
        <p:pic>
          <p:nvPicPr>
            <p:cNvPr id="44" name="Picture 43" descr="A white rectangular object with a black border&#10;&#10;Description automatically generated">
              <a:extLst>
                <a:ext uri="{FF2B5EF4-FFF2-40B4-BE49-F238E27FC236}">
                  <a16:creationId xmlns:a16="http://schemas.microsoft.com/office/drawing/2014/main" id="{18B92141-8D2F-6302-2153-19577492C26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06519" y="3007626"/>
              <a:ext cx="3388855" cy="825739"/>
            </a:xfrm>
            <a:prstGeom prst="rect">
              <a:avLst/>
            </a:prstGeom>
            <a:ln>
              <a:solidFill>
                <a:schemeClr val="accent1"/>
              </a:solidFill>
            </a:ln>
          </p:spPr>
        </p:pic>
        <p:sp>
          <p:nvSpPr>
            <p:cNvPr id="45" name="Rectangle 44">
              <a:extLst>
                <a:ext uri="{FF2B5EF4-FFF2-40B4-BE49-F238E27FC236}">
                  <a16:creationId xmlns:a16="http://schemas.microsoft.com/office/drawing/2014/main" id="{0D83F688-44D9-4495-910E-103FDD2B0076}"/>
                </a:ext>
              </a:extLst>
            </p:cNvPr>
            <p:cNvSpPr/>
            <p:nvPr/>
          </p:nvSpPr>
          <p:spPr>
            <a:xfrm>
              <a:off x="11137707" y="3373293"/>
              <a:ext cx="630959" cy="316046"/>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grpSp>
      <p:grpSp>
        <p:nvGrpSpPr>
          <p:cNvPr id="46" name="Group 45">
            <a:extLst>
              <a:ext uri="{FF2B5EF4-FFF2-40B4-BE49-F238E27FC236}">
                <a16:creationId xmlns:a16="http://schemas.microsoft.com/office/drawing/2014/main" id="{969F680A-1423-0578-DFAB-BC83094E2519}"/>
              </a:ext>
            </a:extLst>
          </p:cNvPr>
          <p:cNvGrpSpPr/>
          <p:nvPr/>
        </p:nvGrpSpPr>
        <p:grpSpPr>
          <a:xfrm>
            <a:off x="9669170" y="5056066"/>
            <a:ext cx="1551571" cy="1202934"/>
            <a:chOff x="9588361" y="4999979"/>
            <a:chExt cx="2117831" cy="1601872"/>
          </a:xfrm>
        </p:grpSpPr>
        <p:pic>
          <p:nvPicPr>
            <p:cNvPr id="47" name="Picture 46">
              <a:extLst>
                <a:ext uri="{FF2B5EF4-FFF2-40B4-BE49-F238E27FC236}">
                  <a16:creationId xmlns:a16="http://schemas.microsoft.com/office/drawing/2014/main" id="{213A6EDB-4F58-B87D-0A6D-139F633B7C0F}"/>
                </a:ext>
              </a:extLst>
            </p:cNvPr>
            <p:cNvPicPr>
              <a:picLocks noChangeAspect="1"/>
            </p:cNvPicPr>
            <p:nvPr/>
          </p:nvPicPr>
          <p:blipFill>
            <a:blip r:embed="rId8"/>
            <a:stretch>
              <a:fillRect/>
            </a:stretch>
          </p:blipFill>
          <p:spPr>
            <a:xfrm>
              <a:off x="9588361" y="4999979"/>
              <a:ext cx="2117831" cy="1601872"/>
            </a:xfrm>
            <a:prstGeom prst="rect">
              <a:avLst/>
            </a:prstGeom>
            <a:ln>
              <a:solidFill>
                <a:schemeClr val="accent1"/>
              </a:solidFill>
            </a:ln>
            <a:effectLst>
              <a:outerShdw blurRad="50800" dist="38100" dir="2700000" algn="tl" rotWithShape="0">
                <a:prstClr val="black">
                  <a:alpha val="40000"/>
                </a:prstClr>
              </a:outerShdw>
            </a:effectLst>
          </p:spPr>
        </p:pic>
        <p:sp>
          <p:nvSpPr>
            <p:cNvPr id="48" name="Rectangle 47">
              <a:extLst>
                <a:ext uri="{FF2B5EF4-FFF2-40B4-BE49-F238E27FC236}">
                  <a16:creationId xmlns:a16="http://schemas.microsoft.com/office/drawing/2014/main" id="{045F19DC-2A58-8BE5-EF5E-AE482BACAEE4}"/>
                </a:ext>
              </a:extLst>
            </p:cNvPr>
            <p:cNvSpPr/>
            <p:nvPr/>
          </p:nvSpPr>
          <p:spPr>
            <a:xfrm>
              <a:off x="9626850" y="5181536"/>
              <a:ext cx="948419" cy="427313"/>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grpSp>
    </p:spTree>
    <p:extLst>
      <p:ext uri="{BB962C8B-B14F-4D97-AF65-F5344CB8AC3E}">
        <p14:creationId xmlns:p14="http://schemas.microsoft.com/office/powerpoint/2010/main" val="32679707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F74B5D-52A6-EA7D-3154-E2E36BA36AF0}"/>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934F5444-6890-CA7D-0D9D-4FD3939B0E6A}"/>
              </a:ext>
            </a:extLst>
          </p:cNvPr>
          <p:cNvSpPr>
            <a:spLocks noGrp="1"/>
          </p:cNvSpPr>
          <p:nvPr>
            <p:ph type="title"/>
          </p:nvPr>
        </p:nvSpPr>
        <p:spPr/>
        <p:txBody>
          <a:bodyPr anchor="b">
            <a:normAutofit/>
          </a:bodyPr>
          <a:lstStyle/>
          <a:p>
            <a:r>
              <a:rPr lang="en-US" dirty="0"/>
              <a:t>Call Park in the Mobile Application</a:t>
            </a:r>
            <a:endParaRPr lang="en-US" sz="3600" dirty="0"/>
          </a:p>
        </p:txBody>
      </p:sp>
      <p:sp>
        <p:nvSpPr>
          <p:cNvPr id="4" name="Text Placeholder 3">
            <a:extLst>
              <a:ext uri="{FF2B5EF4-FFF2-40B4-BE49-F238E27FC236}">
                <a16:creationId xmlns:a16="http://schemas.microsoft.com/office/drawing/2014/main" id="{1D9C26FB-5CD7-7493-2E58-783CA4E8DC0C}"/>
              </a:ext>
            </a:extLst>
          </p:cNvPr>
          <p:cNvSpPr>
            <a:spLocks noGrp="1"/>
          </p:cNvSpPr>
          <p:nvPr>
            <p:ph type="body" sz="quarter" idx="10"/>
          </p:nvPr>
        </p:nvSpPr>
        <p:spPr>
          <a:xfrm>
            <a:off x="304800" y="1092201"/>
            <a:ext cx="11531600" cy="507999"/>
          </a:xfrm>
        </p:spPr>
        <p:txBody>
          <a:bodyPr>
            <a:normAutofit/>
          </a:bodyPr>
          <a:lstStyle/>
          <a:p>
            <a:pPr marL="0" indent="0">
              <a:buNone/>
            </a:pPr>
            <a:r>
              <a:rPr lang="en-US" sz="1600" dirty="0">
                <a:latin typeface="Arial" panose="020B0604020202020204" pitchFamily="34" charset="0"/>
                <a:cs typeface="Arial" panose="020B0604020202020204" pitchFamily="34" charset="0"/>
              </a:rPr>
              <a:t>Parking a call puts the call on hold and provides a code that you can provide to another person to retrieve the call. </a:t>
            </a:r>
          </a:p>
        </p:txBody>
      </p:sp>
      <p:sp>
        <p:nvSpPr>
          <p:cNvPr id="2" name="Rectangle 1">
            <a:extLst>
              <a:ext uri="{FF2B5EF4-FFF2-40B4-BE49-F238E27FC236}">
                <a16:creationId xmlns:a16="http://schemas.microsoft.com/office/drawing/2014/main" id="{698BF4D4-5369-AD92-DDCB-B2BA7717D955}"/>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3" name="TextBox 2">
            <a:extLst>
              <a:ext uri="{FF2B5EF4-FFF2-40B4-BE49-F238E27FC236}">
                <a16:creationId xmlns:a16="http://schemas.microsoft.com/office/drawing/2014/main" id="{19DDAEAC-1C5E-9020-2317-255C3C809988}"/>
              </a:ext>
            </a:extLst>
          </p:cNvPr>
          <p:cNvSpPr txBox="1"/>
          <p:nvPr/>
        </p:nvSpPr>
        <p:spPr>
          <a:xfrm>
            <a:off x="298178" y="2057400"/>
            <a:ext cx="4859449" cy="1400383"/>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From an active call, select </a:t>
            </a:r>
            <a:r>
              <a:rPr kumimoji="0" lang="en-US" sz="1600" b="1" i="0" u="none" strike="noStrike" kern="1200" cap="none" spc="0" normalizeH="0" baseline="0" noProof="0" dirty="0">
                <a:ln>
                  <a:noFill/>
                </a:ln>
                <a:solidFill>
                  <a:srgbClr val="3C3C3B"/>
                </a:solidFill>
                <a:effectLst/>
                <a:uLnTx/>
                <a:uFillTx/>
                <a:cs typeface="Segoe UI" panose="020B0502040204020203" pitchFamily="34" charset="0"/>
              </a:rPr>
              <a:t>… (three dots)</a:t>
            </a: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 button at the bottom of the screen.</a:t>
            </a:r>
            <a:endParaRPr kumimoji="0" lang="en-US" sz="1600" b="1" i="0" u="none" strike="noStrike" kern="1200" cap="none" spc="0" normalizeH="0" baseline="0" noProof="0" dirty="0">
              <a:ln>
                <a:noFill/>
              </a:ln>
              <a:solidFill>
                <a:srgbClr val="3C3C3B"/>
              </a:solidFill>
              <a:effectLst/>
              <a:uLnTx/>
              <a:uFillTx/>
              <a:cs typeface="Segoe UI" panose="020B0502040204020203" pitchFamily="34" charset="0"/>
            </a:endParaRPr>
          </a:p>
          <a:p>
            <a:pPr marL="342900" marR="0" lvl="0" indent="-3429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From the pop-up menu, select </a:t>
            </a:r>
            <a:r>
              <a:rPr kumimoji="0" lang="en-US" sz="1600" b="1" i="0" u="none" strike="noStrike" kern="1200" cap="none" spc="0" normalizeH="0" baseline="0" noProof="0" dirty="0">
                <a:ln>
                  <a:noFill/>
                </a:ln>
                <a:solidFill>
                  <a:srgbClr val="3C3C3B"/>
                </a:solidFill>
                <a:effectLst/>
                <a:uLnTx/>
                <a:uFillTx/>
                <a:cs typeface="Segoe UI" panose="020B0502040204020203" pitchFamily="34" charset="0"/>
              </a:rPr>
              <a:t>Park</a:t>
            </a: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 </a:t>
            </a:r>
            <a:r>
              <a:rPr kumimoji="0" lang="en-US" sz="1600" b="1" i="0" u="none" strike="noStrike" kern="1200" cap="none" spc="0" normalizeH="0" baseline="0" noProof="0" dirty="0">
                <a:ln>
                  <a:noFill/>
                </a:ln>
                <a:solidFill>
                  <a:srgbClr val="3C3C3B"/>
                </a:solidFill>
                <a:effectLst/>
                <a:uLnTx/>
                <a:uFillTx/>
                <a:cs typeface="Segoe UI" panose="020B0502040204020203" pitchFamily="34" charset="0"/>
              </a:rPr>
              <a:t>call</a:t>
            </a: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  You will receive a confirmation the call is parked and the park code.</a:t>
            </a:r>
          </a:p>
        </p:txBody>
      </p:sp>
      <p:grpSp>
        <p:nvGrpSpPr>
          <p:cNvPr id="6" name="Group 5" descr="A photo of the more options menu of an active call on a mobile device. There is are green callout boxes around the park call option and the more options menu button, indicating their locations.">
            <a:extLst>
              <a:ext uri="{FF2B5EF4-FFF2-40B4-BE49-F238E27FC236}">
                <a16:creationId xmlns:a16="http://schemas.microsoft.com/office/drawing/2014/main" id="{2614B795-4F06-BB3D-9F9D-6F1491E8DE1D}"/>
              </a:ext>
            </a:extLst>
          </p:cNvPr>
          <p:cNvGrpSpPr/>
          <p:nvPr/>
        </p:nvGrpSpPr>
        <p:grpSpPr>
          <a:xfrm>
            <a:off x="601208" y="3942182"/>
            <a:ext cx="2093416" cy="2340711"/>
            <a:chOff x="286166" y="4237309"/>
            <a:chExt cx="2353082" cy="2518297"/>
          </a:xfrm>
        </p:grpSpPr>
        <p:pic>
          <p:nvPicPr>
            <p:cNvPr id="7" name="Picture 6" descr="A screenshot of a computer&#10;&#10;Description automatically generated with medium confidence">
              <a:extLst>
                <a:ext uri="{FF2B5EF4-FFF2-40B4-BE49-F238E27FC236}">
                  <a16:creationId xmlns:a16="http://schemas.microsoft.com/office/drawing/2014/main" id="{566EBEF3-D5C8-C77B-8E66-0D4B4DF1ADF8}"/>
                </a:ext>
              </a:extLst>
            </p:cNvPr>
            <p:cNvPicPr>
              <a:picLocks noChangeAspect="1"/>
            </p:cNvPicPr>
            <p:nvPr/>
          </p:nvPicPr>
          <p:blipFill rotWithShape="1">
            <a:blip r:embed="rId3">
              <a:extLst>
                <a:ext uri="{28A0092B-C50C-407E-A947-70E740481C1C}">
                  <a14:useLocalDpi xmlns:a14="http://schemas.microsoft.com/office/drawing/2010/main" val="0"/>
                </a:ext>
              </a:extLst>
            </a:blip>
            <a:srcRect t="86072"/>
            <a:stretch/>
          </p:blipFill>
          <p:spPr>
            <a:xfrm>
              <a:off x="317181" y="6061226"/>
              <a:ext cx="2303521" cy="694380"/>
            </a:xfrm>
            <a:prstGeom prst="roundRect">
              <a:avLst/>
            </a:prstGeom>
            <a:ln>
              <a:solidFill>
                <a:schemeClr val="accent3"/>
              </a:solidFill>
            </a:ln>
          </p:spPr>
        </p:pic>
        <p:pic>
          <p:nvPicPr>
            <p:cNvPr id="10" name="Picture 9" descr="Graphical user interface, application&#10;&#10;Description automatically generated">
              <a:extLst>
                <a:ext uri="{FF2B5EF4-FFF2-40B4-BE49-F238E27FC236}">
                  <a16:creationId xmlns:a16="http://schemas.microsoft.com/office/drawing/2014/main" id="{A73A84A3-AC0C-C458-DD58-A79BA71614A8}"/>
                </a:ext>
              </a:extLst>
            </p:cNvPr>
            <p:cNvPicPr>
              <a:picLocks noChangeAspect="1"/>
            </p:cNvPicPr>
            <p:nvPr/>
          </p:nvPicPr>
          <p:blipFill rotWithShape="1">
            <a:blip r:embed="rId4">
              <a:extLst>
                <a:ext uri="{28A0092B-C50C-407E-A947-70E740481C1C}">
                  <a14:useLocalDpi xmlns:a14="http://schemas.microsoft.com/office/drawing/2010/main" val="0"/>
                </a:ext>
              </a:extLst>
            </a:blip>
            <a:srcRect t="64643"/>
            <a:stretch/>
          </p:blipFill>
          <p:spPr>
            <a:xfrm>
              <a:off x="298633" y="4237309"/>
              <a:ext cx="2340615" cy="1791080"/>
            </a:xfrm>
            <a:prstGeom prst="roundRect">
              <a:avLst>
                <a:gd name="adj" fmla="val 5893"/>
              </a:avLst>
            </a:prstGeom>
            <a:ln>
              <a:solidFill>
                <a:schemeClr val="accent1"/>
              </a:solidFill>
            </a:ln>
          </p:spPr>
        </p:pic>
        <p:sp>
          <p:nvSpPr>
            <p:cNvPr id="11" name="Rectangle 10">
              <a:extLst>
                <a:ext uri="{FF2B5EF4-FFF2-40B4-BE49-F238E27FC236}">
                  <a16:creationId xmlns:a16="http://schemas.microsoft.com/office/drawing/2014/main" id="{F85F16E6-B439-2399-2245-B21E97B3B61F}"/>
                </a:ext>
              </a:extLst>
            </p:cNvPr>
            <p:cNvSpPr/>
            <p:nvPr/>
          </p:nvSpPr>
          <p:spPr>
            <a:xfrm>
              <a:off x="286166" y="4950445"/>
              <a:ext cx="2353082" cy="277585"/>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12" name="Rectangle 11">
              <a:extLst>
                <a:ext uri="{FF2B5EF4-FFF2-40B4-BE49-F238E27FC236}">
                  <a16:creationId xmlns:a16="http://schemas.microsoft.com/office/drawing/2014/main" id="{16F3FC0B-A755-07EE-DED0-20283CB215F3}"/>
                </a:ext>
              </a:extLst>
            </p:cNvPr>
            <p:cNvSpPr/>
            <p:nvPr/>
          </p:nvSpPr>
          <p:spPr>
            <a:xfrm>
              <a:off x="1659399" y="6061225"/>
              <a:ext cx="439433" cy="630509"/>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grpSp>
      <p:pic>
        <p:nvPicPr>
          <p:cNvPr id="13" name="Picture 12" descr="A photo of the Call Parked dialog box, showing the park call code.">
            <a:extLst>
              <a:ext uri="{FF2B5EF4-FFF2-40B4-BE49-F238E27FC236}">
                <a16:creationId xmlns:a16="http://schemas.microsoft.com/office/drawing/2014/main" id="{716F5090-06B1-E486-E498-C40289FBF44D}"/>
              </a:ext>
            </a:extLst>
          </p:cNvPr>
          <p:cNvPicPr>
            <a:picLocks noChangeAspect="1"/>
          </p:cNvPicPr>
          <p:nvPr/>
        </p:nvPicPr>
        <p:blipFill rotWithShape="1">
          <a:blip r:embed="rId5">
            <a:extLst>
              <a:ext uri="{28A0092B-C50C-407E-A947-70E740481C1C}">
                <a14:useLocalDpi xmlns:a14="http://schemas.microsoft.com/office/drawing/2010/main" val="0"/>
              </a:ext>
            </a:extLst>
          </a:blip>
          <a:srcRect t="40469" b="15623"/>
          <a:stretch/>
        </p:blipFill>
        <p:spPr>
          <a:xfrm>
            <a:off x="3128078" y="3942182"/>
            <a:ext cx="1890165" cy="1796181"/>
          </a:xfrm>
          <a:prstGeom prst="roundRect">
            <a:avLst/>
          </a:prstGeom>
          <a:ln>
            <a:solidFill>
              <a:schemeClr val="accent1"/>
            </a:solidFill>
          </a:ln>
        </p:spPr>
      </p:pic>
      <p:cxnSp>
        <p:nvCxnSpPr>
          <p:cNvPr id="16" name="Straight Connector 15">
            <a:extLst>
              <a:ext uri="{FF2B5EF4-FFF2-40B4-BE49-F238E27FC236}">
                <a16:creationId xmlns:a16="http://schemas.microsoft.com/office/drawing/2014/main" id="{6FF8ECC3-0428-6F76-4DFE-9EBDAD88FFC2}"/>
              </a:ext>
            </a:extLst>
          </p:cNvPr>
          <p:cNvCxnSpPr/>
          <p:nvPr/>
        </p:nvCxnSpPr>
        <p:spPr>
          <a:xfrm>
            <a:off x="5453008" y="2055169"/>
            <a:ext cx="0" cy="492551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4447FBF0-4AA0-2528-B5E4-D103778518BB}"/>
              </a:ext>
            </a:extLst>
          </p:cNvPr>
          <p:cNvSpPr txBox="1"/>
          <p:nvPr/>
        </p:nvSpPr>
        <p:spPr>
          <a:xfrm>
            <a:off x="298178" y="1600200"/>
            <a:ext cx="2479228"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accent1"/>
                </a:solidFill>
                <a:effectLst/>
                <a:uLnTx/>
                <a:uFillTx/>
              </a:rPr>
              <a:t>Park a Call</a:t>
            </a:r>
          </a:p>
        </p:txBody>
      </p:sp>
      <p:sp>
        <p:nvSpPr>
          <p:cNvPr id="18" name="TextBox 17">
            <a:extLst>
              <a:ext uri="{FF2B5EF4-FFF2-40B4-BE49-F238E27FC236}">
                <a16:creationId xmlns:a16="http://schemas.microsoft.com/office/drawing/2014/main" id="{274D5643-8367-078A-94F6-3E9393DE3831}"/>
              </a:ext>
            </a:extLst>
          </p:cNvPr>
          <p:cNvSpPr txBox="1"/>
          <p:nvPr/>
        </p:nvSpPr>
        <p:spPr>
          <a:xfrm>
            <a:off x="5649383" y="1600200"/>
            <a:ext cx="2479228"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chemeClr val="accent1"/>
                </a:solidFill>
                <a:effectLst/>
                <a:uLnTx/>
                <a:uFillTx/>
              </a:rPr>
              <a:t>Retrieve a Call</a:t>
            </a:r>
          </a:p>
        </p:txBody>
      </p:sp>
      <p:sp>
        <p:nvSpPr>
          <p:cNvPr id="19" name="TextBox 18">
            <a:extLst>
              <a:ext uri="{FF2B5EF4-FFF2-40B4-BE49-F238E27FC236}">
                <a16:creationId xmlns:a16="http://schemas.microsoft.com/office/drawing/2014/main" id="{4448FF76-0DC8-09C3-8C0C-0C20F42C110D}"/>
              </a:ext>
            </a:extLst>
          </p:cNvPr>
          <p:cNvSpPr txBox="1"/>
          <p:nvPr/>
        </p:nvSpPr>
        <p:spPr>
          <a:xfrm>
            <a:off x="5791030" y="2057400"/>
            <a:ext cx="6222918" cy="584775"/>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Within the </a:t>
            </a:r>
            <a:r>
              <a:rPr kumimoji="0" lang="en-US" sz="1600" b="1" i="0" u="none" strike="noStrike" kern="1200" cap="none" spc="0" normalizeH="0" baseline="0" noProof="0" dirty="0">
                <a:ln>
                  <a:noFill/>
                </a:ln>
                <a:solidFill>
                  <a:srgbClr val="3C3C3B"/>
                </a:solidFill>
                <a:effectLst/>
                <a:uLnTx/>
                <a:uFillTx/>
                <a:cs typeface="Segoe UI" panose="020B0502040204020203" pitchFamily="34" charset="0"/>
              </a:rPr>
              <a:t>Calls</a:t>
            </a: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 menu of the app, click the </a:t>
            </a:r>
            <a:r>
              <a:rPr kumimoji="0" lang="en-US" sz="1600" b="1" i="0" u="none" strike="noStrike" kern="1200" cap="none" spc="0" normalizeH="0" baseline="0" noProof="0" dirty="0" err="1">
                <a:ln>
                  <a:noFill/>
                </a:ln>
                <a:solidFill>
                  <a:srgbClr val="3C3C3B"/>
                </a:solidFill>
                <a:effectLst/>
                <a:uLnTx/>
                <a:uFillTx/>
                <a:cs typeface="Segoe UI" panose="020B0502040204020203" pitchFamily="34" charset="0"/>
              </a:rPr>
              <a:t>Phone+P</a:t>
            </a:r>
            <a:r>
              <a:rPr kumimoji="0" lang="en-US" sz="1600" b="1" i="0" u="none" strike="noStrike" kern="1200" cap="none" spc="0" normalizeH="0" baseline="0" noProof="0" dirty="0">
                <a:ln>
                  <a:noFill/>
                </a:ln>
                <a:solidFill>
                  <a:srgbClr val="3C3C3B"/>
                </a:solidFill>
                <a:effectLst/>
                <a:uLnTx/>
                <a:uFillTx/>
                <a:cs typeface="Segoe UI" panose="020B0502040204020203" pitchFamily="34" charset="0"/>
              </a:rPr>
              <a:t> </a:t>
            </a: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icon in the top right corner.</a:t>
            </a:r>
          </a:p>
        </p:txBody>
      </p:sp>
      <p:sp>
        <p:nvSpPr>
          <p:cNvPr id="20" name="TextBox 19">
            <a:extLst>
              <a:ext uri="{FF2B5EF4-FFF2-40B4-BE49-F238E27FC236}">
                <a16:creationId xmlns:a16="http://schemas.microsoft.com/office/drawing/2014/main" id="{8A0EC6B9-F61A-BB51-9E5A-D398AB572E2C}"/>
              </a:ext>
            </a:extLst>
          </p:cNvPr>
          <p:cNvSpPr txBox="1"/>
          <p:nvPr/>
        </p:nvSpPr>
        <p:spPr>
          <a:xfrm>
            <a:off x="8248978" y="2771827"/>
            <a:ext cx="3764969" cy="1400383"/>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600"/>
              </a:spcAft>
              <a:buClrTx/>
              <a:buSzTx/>
              <a:buFont typeface="+mj-lt"/>
              <a:buAutoNum type="arabicPeriod" startAt="2"/>
              <a:tabLst/>
              <a:defRPr/>
            </a:pP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Enter the parked call code when prompted and tap </a:t>
            </a:r>
            <a:r>
              <a:rPr kumimoji="0" lang="en-US" sz="1600" b="1" i="0" u="none" strike="noStrike" kern="1200" cap="none" spc="0" normalizeH="0" baseline="0" noProof="0" dirty="0">
                <a:ln>
                  <a:noFill/>
                </a:ln>
                <a:solidFill>
                  <a:srgbClr val="3C3C3B"/>
                </a:solidFill>
                <a:effectLst/>
                <a:uLnTx/>
                <a:uFillTx/>
                <a:cs typeface="Segoe UI" panose="020B0502040204020203" pitchFamily="34" charset="0"/>
              </a:rPr>
              <a:t>Pick up</a:t>
            </a: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a:t>
            </a:r>
          </a:p>
          <a:p>
            <a:pPr marL="342900" marR="0" lvl="0" indent="-342900" algn="l" defTabSz="914400" rtl="0" eaLnBrk="1" fontAlgn="auto" latinLnBrk="0" hangingPunct="1">
              <a:lnSpc>
                <a:spcPct val="100000"/>
              </a:lnSpc>
              <a:spcBef>
                <a:spcPts val="0"/>
              </a:spcBef>
              <a:spcAft>
                <a:spcPts val="600"/>
              </a:spcAft>
              <a:buClrTx/>
              <a:buSzTx/>
              <a:buFont typeface="+mj-lt"/>
              <a:buAutoNum type="arabicPeriod" startAt="2"/>
              <a:tabLst/>
              <a:defRPr/>
            </a:pP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It will appear as if you are making a call, but the parked call will become active on your device.</a:t>
            </a:r>
          </a:p>
        </p:txBody>
      </p:sp>
      <p:grpSp>
        <p:nvGrpSpPr>
          <p:cNvPr id="21" name="Group 20">
            <a:extLst>
              <a:ext uri="{FF2B5EF4-FFF2-40B4-BE49-F238E27FC236}">
                <a16:creationId xmlns:a16="http://schemas.microsoft.com/office/drawing/2014/main" id="{7513C94B-3FD7-8D4C-E4BA-6494D509A2F5}"/>
              </a:ext>
            </a:extLst>
          </p:cNvPr>
          <p:cNvGrpSpPr/>
          <p:nvPr/>
        </p:nvGrpSpPr>
        <p:grpSpPr>
          <a:xfrm>
            <a:off x="8819171" y="4344869"/>
            <a:ext cx="1670168" cy="1938024"/>
            <a:chOff x="9484093" y="4194557"/>
            <a:chExt cx="2074849" cy="2445673"/>
          </a:xfrm>
        </p:grpSpPr>
        <p:pic>
          <p:nvPicPr>
            <p:cNvPr id="22" name="Picture 4">
              <a:extLst>
                <a:ext uri="{FF2B5EF4-FFF2-40B4-BE49-F238E27FC236}">
                  <a16:creationId xmlns:a16="http://schemas.microsoft.com/office/drawing/2014/main" id="{FF140CA5-5395-0CC6-1C4F-71FB621F5581}"/>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b="45511"/>
            <a:stretch/>
          </p:blipFill>
          <p:spPr bwMode="auto">
            <a:xfrm>
              <a:off x="9484093" y="4194557"/>
              <a:ext cx="2074849" cy="2445673"/>
            </a:xfrm>
            <a:prstGeom prst="rect">
              <a:avLst/>
            </a:prstGeom>
            <a:noFill/>
            <a:ln>
              <a:solidFill>
                <a:schemeClr val="accent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3" name="Rectangle 22">
              <a:extLst>
                <a:ext uri="{FF2B5EF4-FFF2-40B4-BE49-F238E27FC236}">
                  <a16:creationId xmlns:a16="http://schemas.microsoft.com/office/drawing/2014/main" id="{D9C0798A-10A7-E94A-FFC7-D83B6F66F565}"/>
                </a:ext>
              </a:extLst>
            </p:cNvPr>
            <p:cNvSpPr/>
            <p:nvPr/>
          </p:nvSpPr>
          <p:spPr>
            <a:xfrm>
              <a:off x="9883873" y="5466116"/>
              <a:ext cx="1281058" cy="741388"/>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grpSp>
      <p:grpSp>
        <p:nvGrpSpPr>
          <p:cNvPr id="28" name="Group 27">
            <a:extLst>
              <a:ext uri="{FF2B5EF4-FFF2-40B4-BE49-F238E27FC236}">
                <a16:creationId xmlns:a16="http://schemas.microsoft.com/office/drawing/2014/main" id="{003F1294-085F-0B7B-5F2D-02C732D20F75}"/>
              </a:ext>
            </a:extLst>
          </p:cNvPr>
          <p:cNvGrpSpPr/>
          <p:nvPr/>
        </p:nvGrpSpPr>
        <p:grpSpPr>
          <a:xfrm>
            <a:off x="6096000" y="3162994"/>
            <a:ext cx="1648575" cy="3349927"/>
            <a:chOff x="6304224" y="2641882"/>
            <a:chExt cx="1818436" cy="3933722"/>
          </a:xfrm>
        </p:grpSpPr>
        <p:pic>
          <p:nvPicPr>
            <p:cNvPr id="29" name="Picture 2">
              <a:extLst>
                <a:ext uri="{FF2B5EF4-FFF2-40B4-BE49-F238E27FC236}">
                  <a16:creationId xmlns:a16="http://schemas.microsoft.com/office/drawing/2014/main" id="{76277C49-C712-06CC-3B80-4F11220C6D9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04224" y="2641882"/>
              <a:ext cx="1818436" cy="3933722"/>
            </a:xfrm>
            <a:prstGeom prst="rect">
              <a:avLst/>
            </a:prstGeom>
            <a:noFill/>
            <a:ln>
              <a:solidFill>
                <a:schemeClr val="accent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0" name="Rectangle 29">
              <a:extLst>
                <a:ext uri="{FF2B5EF4-FFF2-40B4-BE49-F238E27FC236}">
                  <a16:creationId xmlns:a16="http://schemas.microsoft.com/office/drawing/2014/main" id="{973C36D3-CB6B-7235-0CA9-2283A9119DB1}"/>
                </a:ext>
              </a:extLst>
            </p:cNvPr>
            <p:cNvSpPr/>
            <p:nvPr/>
          </p:nvSpPr>
          <p:spPr>
            <a:xfrm>
              <a:off x="7489541" y="6176646"/>
              <a:ext cx="371542" cy="347265"/>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49" name="Rectangle 48">
              <a:extLst>
                <a:ext uri="{FF2B5EF4-FFF2-40B4-BE49-F238E27FC236}">
                  <a16:creationId xmlns:a16="http://schemas.microsoft.com/office/drawing/2014/main" id="{E62BEE4E-978C-B4C7-51B2-825F3647F184}"/>
                </a:ext>
              </a:extLst>
            </p:cNvPr>
            <p:cNvSpPr/>
            <p:nvPr/>
          </p:nvSpPr>
          <p:spPr>
            <a:xfrm>
              <a:off x="7833228" y="2799498"/>
              <a:ext cx="289391" cy="284188"/>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grpSp>
    </p:spTree>
    <p:extLst>
      <p:ext uri="{BB962C8B-B14F-4D97-AF65-F5344CB8AC3E}">
        <p14:creationId xmlns:p14="http://schemas.microsoft.com/office/powerpoint/2010/main" val="20522724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0F03BF-6B50-3CDF-94CB-F06EA61E35EB}"/>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7F70741E-4323-2C04-C24B-A26869F85D41}"/>
              </a:ext>
            </a:extLst>
          </p:cNvPr>
          <p:cNvSpPr>
            <a:spLocks noGrp="1"/>
          </p:cNvSpPr>
          <p:nvPr>
            <p:ph type="title"/>
          </p:nvPr>
        </p:nvSpPr>
        <p:spPr/>
        <p:txBody>
          <a:bodyPr anchor="b">
            <a:normAutofit/>
          </a:bodyPr>
          <a:lstStyle/>
          <a:p>
            <a:r>
              <a:rPr lang="en-US" dirty="0"/>
              <a:t>Teams Calls - Desktop</a:t>
            </a:r>
            <a:endParaRPr lang="en-US" sz="3600" dirty="0"/>
          </a:p>
        </p:txBody>
      </p:sp>
      <p:pic>
        <p:nvPicPr>
          <p:cNvPr id="8" name="Teams Voice Desktop Demo Video 3.21.2025">
            <a:hlinkClick r:id="" action="ppaction://media"/>
            <a:extLst>
              <a:ext uri="{FF2B5EF4-FFF2-40B4-BE49-F238E27FC236}">
                <a16:creationId xmlns:a16="http://schemas.microsoft.com/office/drawing/2014/main" id="{A91DE7C6-72D3-25D2-2A67-CB24D249D9DF}"/>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309508" y="1143000"/>
            <a:ext cx="9572983" cy="5384803"/>
          </a:xfrm>
          <a:prstGeom prst="rect">
            <a:avLst/>
          </a:prstGeom>
        </p:spPr>
      </p:pic>
    </p:spTree>
    <p:extLst>
      <p:ext uri="{BB962C8B-B14F-4D97-AF65-F5344CB8AC3E}">
        <p14:creationId xmlns:p14="http://schemas.microsoft.com/office/powerpoint/2010/main" val="2721713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7044"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8"/>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8"/>
                                        </p:tgtEl>
                                      </p:cBhvr>
                                    </p:cmd>
                                  </p:childTnLst>
                                </p:cTn>
                              </p:par>
                            </p:childTnLst>
                          </p:cTn>
                        </p:par>
                      </p:childTnLst>
                    </p:cTn>
                  </p:par>
                </p:childTnLst>
              </p:cTn>
              <p:nextCondLst>
                <p:cond evt="onClick" delay="0">
                  <p:tgtEl>
                    <p:spTgt spid="8"/>
                  </p:tgtEl>
                </p:cond>
              </p:nextCondLst>
            </p:seq>
            <p:video>
              <p:cMediaNode vol="80000">
                <p:cTn id="12" fill="hold" display="0">
                  <p:stCondLst>
                    <p:cond delay="indefinite"/>
                  </p:stCondLst>
                </p:cTn>
                <p:tgtEl>
                  <p:spTgt spid="8"/>
                </p:tgtEl>
              </p:cMediaNode>
            </p:vide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DA7730-A043-D771-29A9-9CAC209BA2FF}"/>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A85ED156-33CC-B735-5930-91DED44E00D3}"/>
              </a:ext>
            </a:extLst>
          </p:cNvPr>
          <p:cNvSpPr/>
          <p:nvPr/>
        </p:nvSpPr>
        <p:spPr>
          <a:xfrm>
            <a:off x="0" y="0"/>
            <a:ext cx="4100624" cy="6858000"/>
          </a:xfrm>
          <a:prstGeom prst="rect">
            <a:avLst/>
          </a:prstGeom>
          <a:solidFill>
            <a:srgbClr val="565A5C"/>
          </a:solidFill>
        </p:spPr>
        <p:txBody>
          <a:bodyPr/>
          <a:lstStyle/>
          <a:p>
            <a:endParaRPr lang="en-US" sz="800">
              <a:solidFill>
                <a:schemeClr val="accent1"/>
              </a:solidFill>
            </a:endParaRPr>
          </a:p>
        </p:txBody>
      </p:sp>
      <p:sp>
        <p:nvSpPr>
          <p:cNvPr id="4" name="TextBox 4">
            <a:extLst>
              <a:ext uri="{FF2B5EF4-FFF2-40B4-BE49-F238E27FC236}">
                <a16:creationId xmlns:a16="http://schemas.microsoft.com/office/drawing/2014/main" id="{282674B9-9FA7-EF89-2F0B-7C430BD8C0F7}"/>
              </a:ext>
            </a:extLst>
          </p:cNvPr>
          <p:cNvSpPr txBox="1"/>
          <p:nvPr/>
        </p:nvSpPr>
        <p:spPr>
          <a:xfrm>
            <a:off x="5080000" y="2663449"/>
            <a:ext cx="6502400" cy="2269852"/>
          </a:xfrm>
          <a:prstGeom prst="rect">
            <a:avLst/>
          </a:prstGeom>
        </p:spPr>
        <p:txBody>
          <a:bodyPr wrap="square" lIns="0" tIns="0" rIns="0" bIns="0" rtlCol="0" anchor="t">
            <a:spAutoFit/>
          </a:bodyPr>
          <a:lstStyle/>
          <a:p>
            <a:pPr>
              <a:lnSpc>
                <a:spcPts val="5867"/>
              </a:lnSpc>
            </a:pPr>
            <a:r>
              <a:rPr lang="en-US" sz="5334" b="1" dirty="0">
                <a:solidFill>
                  <a:srgbClr val="111B1E"/>
                </a:solidFill>
                <a:latin typeface="Arial" panose="020B0604020202020204" pitchFamily="34" charset="0"/>
                <a:ea typeface="Cormorant Garamond Bold"/>
                <a:cs typeface="Arial" panose="020B0604020202020204" pitchFamily="34" charset="0"/>
                <a:sym typeface="Cormorant Garamond Bold"/>
              </a:rPr>
              <a:t>Call Answering Rules</a:t>
            </a:r>
          </a:p>
          <a:p>
            <a:pPr>
              <a:lnSpc>
                <a:spcPts val="5867"/>
              </a:lnSpc>
            </a:pPr>
            <a:r>
              <a:rPr lang="en-US" sz="5334" b="1" dirty="0">
                <a:solidFill>
                  <a:srgbClr val="111B1E"/>
                </a:solidFill>
                <a:latin typeface="Arial" panose="020B0604020202020204" pitchFamily="34" charset="0"/>
                <a:ea typeface="Cormorant Garamond Bold"/>
                <a:cs typeface="Arial" panose="020B0604020202020204" pitchFamily="34" charset="0"/>
                <a:sym typeface="Cormorant Garamond Bold"/>
              </a:rPr>
              <a:t>and Delegation</a:t>
            </a:r>
          </a:p>
        </p:txBody>
      </p:sp>
      <p:sp>
        <p:nvSpPr>
          <p:cNvPr id="5" name="AutoShape 5">
            <a:extLst>
              <a:ext uri="{FF2B5EF4-FFF2-40B4-BE49-F238E27FC236}">
                <a16:creationId xmlns:a16="http://schemas.microsoft.com/office/drawing/2014/main" id="{1784949C-331D-B03A-DB53-EAA45EA7A265}"/>
              </a:ext>
            </a:extLst>
          </p:cNvPr>
          <p:cNvSpPr/>
          <p:nvPr/>
        </p:nvSpPr>
        <p:spPr>
          <a:xfrm>
            <a:off x="4373446" y="0"/>
            <a:ext cx="30479" cy="6858000"/>
          </a:xfrm>
          <a:prstGeom prst="rect">
            <a:avLst/>
          </a:prstGeom>
          <a:solidFill>
            <a:srgbClr val="111B1E">
              <a:alpha val="29804"/>
            </a:srgbClr>
          </a:solidFill>
        </p:spPr>
        <p:txBody>
          <a:bodyPr/>
          <a:lstStyle/>
          <a:p>
            <a:endParaRPr lang="en-US" sz="800"/>
          </a:p>
        </p:txBody>
      </p:sp>
      <p:pic>
        <p:nvPicPr>
          <p:cNvPr id="6" name="Picture 5">
            <a:extLst>
              <a:ext uri="{FF2B5EF4-FFF2-40B4-BE49-F238E27FC236}">
                <a16:creationId xmlns:a16="http://schemas.microsoft.com/office/drawing/2014/main" id="{19AA0572-1EE5-F936-1D12-292C9952EEE0}"/>
              </a:ext>
            </a:extLst>
          </p:cNvPr>
          <p:cNvPicPr>
            <a:picLocks noChangeAspect="1"/>
          </p:cNvPicPr>
          <p:nvPr/>
        </p:nvPicPr>
        <p:blipFill>
          <a:blip r:embed="rId2"/>
          <a:stretch>
            <a:fillRect/>
          </a:stretch>
        </p:blipFill>
        <p:spPr>
          <a:xfrm>
            <a:off x="8839200" y="6172200"/>
            <a:ext cx="3286584" cy="562053"/>
          </a:xfrm>
          <a:prstGeom prst="rect">
            <a:avLst/>
          </a:prstGeom>
        </p:spPr>
      </p:pic>
    </p:spTree>
    <p:extLst>
      <p:ext uri="{BB962C8B-B14F-4D97-AF65-F5344CB8AC3E}">
        <p14:creationId xmlns:p14="http://schemas.microsoft.com/office/powerpoint/2010/main" val="1360357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907536-A379-C0BD-0A93-B6C4F41A8F1E}"/>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AA280973-F42E-AA56-36B1-1B70397F1DAB}"/>
              </a:ext>
            </a:extLst>
          </p:cNvPr>
          <p:cNvSpPr>
            <a:spLocks noGrp="1"/>
          </p:cNvSpPr>
          <p:nvPr>
            <p:ph type="title"/>
          </p:nvPr>
        </p:nvSpPr>
        <p:spPr/>
        <p:txBody>
          <a:bodyPr anchor="b">
            <a:normAutofit/>
          </a:bodyPr>
          <a:lstStyle/>
          <a:p>
            <a:r>
              <a:rPr lang="en-US" dirty="0"/>
              <a:t>Call Answering Rules</a:t>
            </a:r>
            <a:endParaRPr lang="en-US" sz="3600" dirty="0"/>
          </a:p>
        </p:txBody>
      </p:sp>
      <p:sp>
        <p:nvSpPr>
          <p:cNvPr id="4" name="Text Placeholder 3">
            <a:extLst>
              <a:ext uri="{FF2B5EF4-FFF2-40B4-BE49-F238E27FC236}">
                <a16:creationId xmlns:a16="http://schemas.microsoft.com/office/drawing/2014/main" id="{8CE225DD-AD69-C6AD-4761-CD903BE395E2}"/>
              </a:ext>
            </a:extLst>
          </p:cNvPr>
          <p:cNvSpPr>
            <a:spLocks noGrp="1"/>
          </p:cNvSpPr>
          <p:nvPr>
            <p:ph type="body" sz="quarter" idx="10"/>
          </p:nvPr>
        </p:nvSpPr>
        <p:spPr>
          <a:xfrm>
            <a:off x="304800" y="1092201"/>
            <a:ext cx="11531600" cy="507999"/>
          </a:xfrm>
        </p:spPr>
        <p:txBody>
          <a:bodyPr>
            <a:normAutofit/>
          </a:bodyPr>
          <a:lstStyle/>
          <a:p>
            <a:pPr marL="0" indent="0">
              <a:buNone/>
            </a:pPr>
            <a:r>
              <a:rPr lang="en-US" sz="1600" dirty="0">
                <a:latin typeface="Arial" panose="020B0604020202020204" pitchFamily="34" charset="0"/>
                <a:cs typeface="Arial" panose="020B0604020202020204" pitchFamily="34" charset="0"/>
              </a:rPr>
              <a:t>Call answering rules determine how your calls are handled.  Rules are set in the Settings and more </a:t>
            </a:r>
            <a:r>
              <a:rPr lang="en-US" sz="1600" dirty="0">
                <a:latin typeface="Arial" panose="020B0604020202020204" pitchFamily="34" charset="0"/>
                <a:cs typeface="Arial" panose="020B0604020202020204" pitchFamily="34" charset="0"/>
                <a:sym typeface="Wingdings" panose="05000000000000000000" pitchFamily="2" charset="2"/>
              </a:rPr>
              <a:t></a:t>
            </a:r>
            <a:r>
              <a:rPr lang="en-US" sz="1600" dirty="0">
                <a:latin typeface="Arial" panose="020B0604020202020204" pitchFamily="34" charset="0"/>
                <a:cs typeface="Arial" panose="020B0604020202020204" pitchFamily="34" charset="0"/>
              </a:rPr>
              <a:t> Settings </a:t>
            </a:r>
            <a:r>
              <a:rPr lang="en-US" sz="1600" dirty="0">
                <a:latin typeface="Arial" panose="020B0604020202020204" pitchFamily="34" charset="0"/>
                <a:cs typeface="Arial" panose="020B0604020202020204" pitchFamily="34" charset="0"/>
                <a:sym typeface="Wingdings" panose="05000000000000000000" pitchFamily="2" charset="2"/>
              </a:rPr>
              <a:t></a:t>
            </a:r>
            <a:r>
              <a:rPr lang="en-US" sz="1600" dirty="0">
                <a:latin typeface="Arial" panose="020B0604020202020204" pitchFamily="34" charset="0"/>
                <a:cs typeface="Arial" panose="020B0604020202020204" pitchFamily="34" charset="0"/>
              </a:rPr>
              <a:t> Calls menu. </a:t>
            </a:r>
          </a:p>
        </p:txBody>
      </p:sp>
      <p:sp>
        <p:nvSpPr>
          <p:cNvPr id="5" name="Rectangle 4">
            <a:extLst>
              <a:ext uri="{FF2B5EF4-FFF2-40B4-BE49-F238E27FC236}">
                <a16:creationId xmlns:a16="http://schemas.microsoft.com/office/drawing/2014/main" id="{FE5EF249-99E3-8E77-CA84-56FC46CFE607}"/>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8" name="TextBox 7">
            <a:extLst>
              <a:ext uri="{FF2B5EF4-FFF2-40B4-BE49-F238E27FC236}">
                <a16:creationId xmlns:a16="http://schemas.microsoft.com/office/drawing/2014/main" id="{5108C7A2-D166-0271-164A-AAF4CE5728C6}"/>
              </a:ext>
            </a:extLst>
          </p:cNvPr>
          <p:cNvSpPr txBox="1"/>
          <p:nvPr/>
        </p:nvSpPr>
        <p:spPr>
          <a:xfrm>
            <a:off x="258168" y="1563977"/>
            <a:ext cx="11834612" cy="584775"/>
          </a:xfrm>
          <a:prstGeom prst="rect">
            <a:avLst/>
          </a:prstGeom>
          <a:noFill/>
        </p:spPr>
        <p:txBody>
          <a:bodyPr wrap="square" rtlCol="0" anchor="t">
            <a:spAutoFit/>
          </a:bodyPr>
          <a:lstStyle/>
          <a:p>
            <a:r>
              <a:rPr lang="en-US" sz="1600" b="1" dirty="0">
                <a:solidFill>
                  <a:schemeClr val="tx2"/>
                </a:solidFill>
                <a:cs typeface="Segoe UI" panose="020B0502040204020203" pitchFamily="34" charset="0"/>
              </a:rPr>
              <a:t>Forwarding: </a:t>
            </a:r>
            <a:r>
              <a:rPr lang="en-US" sz="1600" dirty="0">
                <a:cs typeface="Segoe UI" panose="020B0502040204020203" pitchFamily="34" charset="0"/>
              </a:rPr>
              <a:t>To forward your calls, toggle the </a:t>
            </a:r>
            <a:r>
              <a:rPr lang="en-US" sz="1600" b="1" dirty="0">
                <a:cs typeface="Segoe UI" panose="020B0502040204020203" pitchFamily="34" charset="0"/>
              </a:rPr>
              <a:t>Forward all calls </a:t>
            </a:r>
            <a:r>
              <a:rPr lang="en-US" sz="1600" dirty="0">
                <a:cs typeface="Segoe UI" panose="020B0502040204020203" pitchFamily="34" charset="0"/>
              </a:rPr>
              <a:t>switch and select from the drop down where they are forwarded.</a:t>
            </a:r>
          </a:p>
        </p:txBody>
      </p:sp>
      <p:grpSp>
        <p:nvGrpSpPr>
          <p:cNvPr id="9" name="Group 8" descr="A photo of the bottom left of the Calls Landing Page. There is a green callout box around the expanded section to set up quick forwarding options.">
            <a:extLst>
              <a:ext uri="{FF2B5EF4-FFF2-40B4-BE49-F238E27FC236}">
                <a16:creationId xmlns:a16="http://schemas.microsoft.com/office/drawing/2014/main" id="{6D0918AC-4ECF-E272-0CCF-DADB35256299}"/>
              </a:ext>
            </a:extLst>
          </p:cNvPr>
          <p:cNvGrpSpPr/>
          <p:nvPr/>
        </p:nvGrpSpPr>
        <p:grpSpPr>
          <a:xfrm>
            <a:off x="5000645" y="4043140"/>
            <a:ext cx="2139909" cy="1859091"/>
            <a:chOff x="6912598" y="2654994"/>
            <a:chExt cx="2892984" cy="2505531"/>
          </a:xfrm>
          <a:effectLst>
            <a:outerShdw blurRad="50800" dist="38100" dir="2700000" algn="tl" rotWithShape="0">
              <a:prstClr val="black">
                <a:alpha val="40000"/>
              </a:prstClr>
            </a:outerShdw>
          </a:effectLst>
        </p:grpSpPr>
        <p:pic>
          <p:nvPicPr>
            <p:cNvPr id="14" name="Picture 13">
              <a:extLst>
                <a:ext uri="{FF2B5EF4-FFF2-40B4-BE49-F238E27FC236}">
                  <a16:creationId xmlns:a16="http://schemas.microsoft.com/office/drawing/2014/main" id="{0E3499A5-D0D8-2343-C44B-76C3C111505D}"/>
                </a:ext>
              </a:extLst>
            </p:cNvPr>
            <p:cNvPicPr>
              <a:picLocks noChangeAspect="1"/>
            </p:cNvPicPr>
            <p:nvPr/>
          </p:nvPicPr>
          <p:blipFill>
            <a:blip r:embed="rId3"/>
            <a:stretch>
              <a:fillRect/>
            </a:stretch>
          </p:blipFill>
          <p:spPr>
            <a:xfrm>
              <a:off x="6912598" y="2654994"/>
              <a:ext cx="2892984" cy="2505531"/>
            </a:xfrm>
            <a:prstGeom prst="rect">
              <a:avLst/>
            </a:prstGeom>
            <a:ln>
              <a:solidFill>
                <a:schemeClr val="accent1"/>
              </a:solidFill>
            </a:ln>
          </p:spPr>
        </p:pic>
        <p:sp>
          <p:nvSpPr>
            <p:cNvPr id="15" name="Rectangle 14">
              <a:extLst>
                <a:ext uri="{FF2B5EF4-FFF2-40B4-BE49-F238E27FC236}">
                  <a16:creationId xmlns:a16="http://schemas.microsoft.com/office/drawing/2014/main" id="{E0C866E2-0087-326E-46D5-EB7C3077B761}"/>
                </a:ext>
              </a:extLst>
            </p:cNvPr>
            <p:cNvSpPr/>
            <p:nvPr/>
          </p:nvSpPr>
          <p:spPr>
            <a:xfrm>
              <a:off x="7484849" y="2752944"/>
              <a:ext cx="2228317" cy="1947030"/>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n>
                  <a:solidFill>
                    <a:srgbClr val="FF0000"/>
                  </a:solidFill>
                </a:ln>
                <a:cs typeface="Arial" panose="020B0604020202020204" pitchFamily="34" charset="0"/>
              </a:endParaRPr>
            </a:p>
          </p:txBody>
        </p:sp>
      </p:grpSp>
      <p:pic>
        <p:nvPicPr>
          <p:cNvPr id="24" name="Picture 23">
            <a:extLst>
              <a:ext uri="{FF2B5EF4-FFF2-40B4-BE49-F238E27FC236}">
                <a16:creationId xmlns:a16="http://schemas.microsoft.com/office/drawing/2014/main" id="{07392C40-8E4B-863B-3A55-684705E1466F}"/>
              </a:ext>
            </a:extLst>
          </p:cNvPr>
          <p:cNvPicPr>
            <a:picLocks noChangeAspect="1"/>
          </p:cNvPicPr>
          <p:nvPr/>
        </p:nvPicPr>
        <p:blipFill>
          <a:blip r:embed="rId4"/>
          <a:stretch>
            <a:fillRect/>
          </a:stretch>
        </p:blipFill>
        <p:spPr>
          <a:xfrm>
            <a:off x="543635" y="4043140"/>
            <a:ext cx="3681317" cy="1859091"/>
          </a:xfrm>
          <a:prstGeom prst="rect">
            <a:avLst/>
          </a:prstGeom>
          <a:ln>
            <a:solidFill>
              <a:schemeClr val="accent1"/>
            </a:solidFill>
          </a:ln>
          <a:effectLst>
            <a:outerShdw blurRad="50800" dist="38100" dir="2700000" algn="tl" rotWithShape="0">
              <a:prstClr val="black">
                <a:alpha val="40000"/>
              </a:prstClr>
            </a:outerShdw>
          </a:effectLst>
        </p:spPr>
      </p:pic>
      <p:sp>
        <p:nvSpPr>
          <p:cNvPr id="25" name="TextBox 24">
            <a:extLst>
              <a:ext uri="{FF2B5EF4-FFF2-40B4-BE49-F238E27FC236}">
                <a16:creationId xmlns:a16="http://schemas.microsoft.com/office/drawing/2014/main" id="{C837EB16-3524-6A80-B17E-27D093BADD96}"/>
              </a:ext>
            </a:extLst>
          </p:cNvPr>
          <p:cNvSpPr txBox="1"/>
          <p:nvPr/>
        </p:nvSpPr>
        <p:spPr>
          <a:xfrm>
            <a:off x="532175" y="2357282"/>
            <a:ext cx="4116824" cy="1477328"/>
          </a:xfrm>
          <a:prstGeom prst="rect">
            <a:avLst/>
          </a:prstGeom>
          <a:noFill/>
        </p:spPr>
        <p:txBody>
          <a:bodyPr wrap="square" rtlCol="0">
            <a:spAutoFit/>
          </a:bodyPr>
          <a:lstStyle/>
          <a:p>
            <a:pPr>
              <a:spcAft>
                <a:spcPts val="300"/>
              </a:spcAft>
            </a:pPr>
            <a:r>
              <a:rPr lang="en-US" sz="1600" dirty="0">
                <a:cs typeface="Segoe UI" panose="020B0502040204020203" pitchFamily="34" charset="0"/>
              </a:rPr>
              <a:t>Forwarding options include:</a:t>
            </a:r>
          </a:p>
          <a:p>
            <a:pPr marL="285750" indent="-285750">
              <a:spcAft>
                <a:spcPts val="300"/>
              </a:spcAft>
              <a:buFont typeface="Arial" panose="020B0604020202020204" pitchFamily="34" charset="0"/>
              <a:buChar char="•"/>
            </a:pPr>
            <a:r>
              <a:rPr lang="en-US" sz="1600" dirty="0">
                <a:cs typeface="Segoe UI" panose="020B0502040204020203" pitchFamily="34" charset="0"/>
              </a:rPr>
              <a:t>Forward to voicemail</a:t>
            </a:r>
          </a:p>
          <a:p>
            <a:pPr marL="285750" indent="-285750">
              <a:spcAft>
                <a:spcPts val="300"/>
              </a:spcAft>
              <a:buFont typeface="Arial" panose="020B0604020202020204" pitchFamily="34" charset="0"/>
              <a:buChar char="•"/>
            </a:pPr>
            <a:r>
              <a:rPr lang="en-US" sz="1600" dirty="0">
                <a:cs typeface="Segoe UI" panose="020B0502040204020203" pitchFamily="34" charset="0"/>
              </a:rPr>
              <a:t>Forward to a new number or contact</a:t>
            </a:r>
          </a:p>
          <a:p>
            <a:pPr marL="285750" indent="-285750">
              <a:spcAft>
                <a:spcPts val="300"/>
              </a:spcAft>
              <a:buFont typeface="Arial" panose="020B0604020202020204" pitchFamily="34" charset="0"/>
              <a:buChar char="•"/>
            </a:pPr>
            <a:r>
              <a:rPr lang="en-US" sz="1600" dirty="0">
                <a:cs typeface="Segoe UI" panose="020B0502040204020203" pitchFamily="34" charset="0"/>
              </a:rPr>
              <a:t>Forward to a call group</a:t>
            </a:r>
          </a:p>
          <a:p>
            <a:pPr marL="285750" indent="-285750">
              <a:spcAft>
                <a:spcPts val="300"/>
              </a:spcAft>
              <a:buFont typeface="Arial" panose="020B0604020202020204" pitchFamily="34" charset="0"/>
              <a:buChar char="•"/>
            </a:pPr>
            <a:r>
              <a:rPr lang="en-US" sz="1600" dirty="0">
                <a:cs typeface="Segoe UI" panose="020B0502040204020203" pitchFamily="34" charset="0"/>
              </a:rPr>
              <a:t>Forward to your delegates</a:t>
            </a:r>
          </a:p>
        </p:txBody>
      </p:sp>
      <p:sp>
        <p:nvSpPr>
          <p:cNvPr id="26" name="TextBox 25">
            <a:extLst>
              <a:ext uri="{FF2B5EF4-FFF2-40B4-BE49-F238E27FC236}">
                <a16:creationId xmlns:a16="http://schemas.microsoft.com/office/drawing/2014/main" id="{AC47C0F4-479C-3CC7-BFD2-5A293780F088}"/>
              </a:ext>
            </a:extLst>
          </p:cNvPr>
          <p:cNvSpPr txBox="1"/>
          <p:nvPr/>
        </p:nvSpPr>
        <p:spPr>
          <a:xfrm>
            <a:off x="7570313" y="2356661"/>
            <a:ext cx="4116824" cy="1323439"/>
          </a:xfrm>
          <a:prstGeom prst="rect">
            <a:avLst/>
          </a:prstGeom>
          <a:noFill/>
        </p:spPr>
        <p:txBody>
          <a:bodyPr wrap="square" rtlCol="0">
            <a:spAutoFit/>
          </a:bodyPr>
          <a:lstStyle/>
          <a:p>
            <a:pPr>
              <a:spcAft>
                <a:spcPts val="300"/>
              </a:spcAft>
            </a:pPr>
            <a:r>
              <a:rPr lang="en-US" sz="1600" dirty="0">
                <a:cs typeface="Segoe UI" panose="020B0502040204020203" pitchFamily="34" charset="0"/>
              </a:rPr>
              <a:t>Once you have added a name or number for forwarding, you cannot add another.  Click the X next to the current forwarding selection to change your forwarding destination.</a:t>
            </a:r>
          </a:p>
        </p:txBody>
      </p:sp>
      <p:sp>
        <p:nvSpPr>
          <p:cNvPr id="27" name="TextBox 26">
            <a:extLst>
              <a:ext uri="{FF2B5EF4-FFF2-40B4-BE49-F238E27FC236}">
                <a16:creationId xmlns:a16="http://schemas.microsoft.com/office/drawing/2014/main" id="{CF622419-17BD-F3DA-94AE-49088607FA64}"/>
              </a:ext>
            </a:extLst>
          </p:cNvPr>
          <p:cNvSpPr txBox="1"/>
          <p:nvPr/>
        </p:nvSpPr>
        <p:spPr>
          <a:xfrm>
            <a:off x="4786161" y="2356661"/>
            <a:ext cx="2389576" cy="1323439"/>
          </a:xfrm>
          <a:prstGeom prst="rect">
            <a:avLst/>
          </a:prstGeom>
          <a:noFill/>
        </p:spPr>
        <p:txBody>
          <a:bodyPr wrap="square" rtlCol="0" anchor="t">
            <a:spAutoFit/>
          </a:bodyPr>
          <a:lstStyle/>
          <a:p>
            <a:r>
              <a:rPr lang="en-US" sz="1600" dirty="0">
                <a:cs typeface="Segoe UI" panose="020B0502040204020203" pitchFamily="34" charset="0"/>
              </a:rPr>
              <a:t>You may also turn call forwarding on and off from the bottom left corner of the </a:t>
            </a:r>
            <a:r>
              <a:rPr lang="en-US" sz="1600" b="1" dirty="0">
                <a:cs typeface="Segoe UI" panose="020B0502040204020203" pitchFamily="34" charset="0"/>
              </a:rPr>
              <a:t>Calls</a:t>
            </a:r>
            <a:r>
              <a:rPr lang="en-US" sz="1600" dirty="0">
                <a:cs typeface="Segoe UI" panose="020B0502040204020203" pitchFamily="34" charset="0"/>
              </a:rPr>
              <a:t> app in Teams.</a:t>
            </a:r>
          </a:p>
        </p:txBody>
      </p:sp>
      <p:grpSp>
        <p:nvGrpSpPr>
          <p:cNvPr id="31" name="Group 30">
            <a:extLst>
              <a:ext uri="{FF2B5EF4-FFF2-40B4-BE49-F238E27FC236}">
                <a16:creationId xmlns:a16="http://schemas.microsoft.com/office/drawing/2014/main" id="{0E9F247A-039D-9123-BA85-8DD7EC3B1814}"/>
              </a:ext>
            </a:extLst>
          </p:cNvPr>
          <p:cNvGrpSpPr/>
          <p:nvPr/>
        </p:nvGrpSpPr>
        <p:grpSpPr>
          <a:xfrm>
            <a:off x="7696200" y="4047757"/>
            <a:ext cx="4204280" cy="1854474"/>
            <a:chOff x="7370010" y="3930369"/>
            <a:chExt cx="4701655" cy="2073862"/>
          </a:xfrm>
        </p:grpSpPr>
        <p:pic>
          <p:nvPicPr>
            <p:cNvPr id="32" name="Picture 31">
              <a:extLst>
                <a:ext uri="{FF2B5EF4-FFF2-40B4-BE49-F238E27FC236}">
                  <a16:creationId xmlns:a16="http://schemas.microsoft.com/office/drawing/2014/main" id="{20C1CB6A-D2A6-FA83-B4CF-6401D2145B72}"/>
                </a:ext>
              </a:extLst>
            </p:cNvPr>
            <p:cNvPicPr>
              <a:picLocks noChangeAspect="1"/>
            </p:cNvPicPr>
            <p:nvPr/>
          </p:nvPicPr>
          <p:blipFill>
            <a:blip r:embed="rId5"/>
            <a:stretch>
              <a:fillRect/>
            </a:stretch>
          </p:blipFill>
          <p:spPr>
            <a:xfrm>
              <a:off x="7370010" y="3930369"/>
              <a:ext cx="4701655" cy="2073862"/>
            </a:xfrm>
            <a:prstGeom prst="rect">
              <a:avLst/>
            </a:prstGeom>
            <a:ln>
              <a:solidFill>
                <a:schemeClr val="accent1"/>
              </a:solidFill>
            </a:ln>
            <a:effectLst>
              <a:outerShdw blurRad="50800" dist="38100" dir="2700000" algn="tl" rotWithShape="0">
                <a:prstClr val="black">
                  <a:alpha val="40000"/>
                </a:prstClr>
              </a:outerShdw>
            </a:effectLst>
          </p:spPr>
        </p:pic>
        <p:sp>
          <p:nvSpPr>
            <p:cNvPr id="33" name="Rectangle 32">
              <a:extLst>
                <a:ext uri="{FF2B5EF4-FFF2-40B4-BE49-F238E27FC236}">
                  <a16:creationId xmlns:a16="http://schemas.microsoft.com/office/drawing/2014/main" id="{480DE002-1A71-DEE2-9765-FDC311A226B0}"/>
                </a:ext>
              </a:extLst>
            </p:cNvPr>
            <p:cNvSpPr/>
            <p:nvPr/>
          </p:nvSpPr>
          <p:spPr>
            <a:xfrm>
              <a:off x="11584905" y="5476461"/>
              <a:ext cx="427126" cy="382509"/>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n>
                  <a:solidFill>
                    <a:srgbClr val="FF0000"/>
                  </a:solidFill>
                </a:ln>
                <a:cs typeface="Arial" panose="020B0604020202020204" pitchFamily="34" charset="0"/>
              </a:endParaRPr>
            </a:p>
          </p:txBody>
        </p:sp>
      </p:grpSp>
    </p:spTree>
    <p:extLst>
      <p:ext uri="{BB962C8B-B14F-4D97-AF65-F5344CB8AC3E}">
        <p14:creationId xmlns:p14="http://schemas.microsoft.com/office/powerpoint/2010/main" val="41735111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4E9B1A-5254-F0D8-522D-425A52A278F3}"/>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1FEB599E-4E94-786E-D4CA-8BD5D329DEC5}"/>
              </a:ext>
            </a:extLst>
          </p:cNvPr>
          <p:cNvSpPr>
            <a:spLocks noGrp="1"/>
          </p:cNvSpPr>
          <p:nvPr>
            <p:ph type="title"/>
          </p:nvPr>
        </p:nvSpPr>
        <p:spPr/>
        <p:txBody>
          <a:bodyPr anchor="b">
            <a:normAutofit/>
          </a:bodyPr>
          <a:lstStyle/>
          <a:p>
            <a:r>
              <a:rPr lang="en-US" dirty="0"/>
              <a:t>Call Answering Rules</a:t>
            </a:r>
            <a:endParaRPr lang="en-US" sz="3600" dirty="0"/>
          </a:p>
        </p:txBody>
      </p:sp>
      <p:sp>
        <p:nvSpPr>
          <p:cNvPr id="4" name="Text Placeholder 3">
            <a:extLst>
              <a:ext uri="{FF2B5EF4-FFF2-40B4-BE49-F238E27FC236}">
                <a16:creationId xmlns:a16="http://schemas.microsoft.com/office/drawing/2014/main" id="{D7664650-81D0-6A49-7D59-35CB1350DBCE}"/>
              </a:ext>
            </a:extLst>
          </p:cNvPr>
          <p:cNvSpPr>
            <a:spLocks noGrp="1"/>
          </p:cNvSpPr>
          <p:nvPr>
            <p:ph type="body" sz="quarter" idx="10"/>
          </p:nvPr>
        </p:nvSpPr>
        <p:spPr>
          <a:xfrm>
            <a:off x="304800" y="1092201"/>
            <a:ext cx="11531600" cy="888999"/>
          </a:xfrm>
        </p:spPr>
        <p:txBody>
          <a:bodyPr>
            <a:normAutofit lnSpcReduction="10000"/>
          </a:bodyPr>
          <a:lstStyle/>
          <a:p>
            <a:pPr marL="0" indent="0">
              <a:buNone/>
            </a:pPr>
            <a:r>
              <a:rPr lang="en-US" sz="1600" b="1" dirty="0">
                <a:solidFill>
                  <a:schemeClr val="accent1"/>
                </a:solidFill>
                <a:latin typeface="Arial" panose="020B0604020202020204" pitchFamily="34" charset="0"/>
                <a:cs typeface="Arial" panose="020B0604020202020204" pitchFamily="34" charset="0"/>
              </a:rPr>
              <a:t>Scenario: </a:t>
            </a:r>
          </a:p>
          <a:p>
            <a:r>
              <a:rPr lang="en-US" sz="1600" dirty="0">
                <a:latin typeface="Arial" panose="020B0604020202020204" pitchFamily="34" charset="0"/>
                <a:cs typeface="Arial" panose="020B0604020202020204" pitchFamily="34" charset="0"/>
              </a:rPr>
              <a:t>Hayley is out of the office today and has </a:t>
            </a:r>
            <a:r>
              <a:rPr lang="en-US" sz="1600" u="sng" dirty="0">
                <a:latin typeface="Arial" panose="020B0604020202020204" pitchFamily="34" charset="0"/>
                <a:cs typeface="Arial" panose="020B0604020202020204" pitchFamily="34" charset="0"/>
              </a:rPr>
              <a:t>forwarded</a:t>
            </a:r>
            <a:r>
              <a:rPr lang="en-US" sz="1600" dirty="0">
                <a:latin typeface="Arial" panose="020B0604020202020204" pitchFamily="34" charset="0"/>
                <a:cs typeface="Arial" panose="020B0604020202020204" pitchFamily="34" charset="0"/>
              </a:rPr>
              <a:t> all her calls to Stephanie instead of her voicemail.</a:t>
            </a:r>
          </a:p>
          <a:p>
            <a:r>
              <a:rPr lang="en-US" sz="1600" dirty="0">
                <a:latin typeface="Arial" panose="020B0604020202020204" pitchFamily="34" charset="0"/>
                <a:cs typeface="Arial" panose="020B0604020202020204" pitchFamily="34" charset="0"/>
              </a:rPr>
              <a:t>Brad is calling Hayley.</a:t>
            </a:r>
          </a:p>
        </p:txBody>
      </p:sp>
      <p:sp>
        <p:nvSpPr>
          <p:cNvPr id="5" name="Rectangle 4">
            <a:extLst>
              <a:ext uri="{FF2B5EF4-FFF2-40B4-BE49-F238E27FC236}">
                <a16:creationId xmlns:a16="http://schemas.microsoft.com/office/drawing/2014/main" id="{1BF7FE86-3BE3-7467-E7A6-734B208C45FF}"/>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2" name="Rectangle 1">
            <a:extLst>
              <a:ext uri="{FF2B5EF4-FFF2-40B4-BE49-F238E27FC236}">
                <a16:creationId xmlns:a16="http://schemas.microsoft.com/office/drawing/2014/main" id="{65434053-70EB-042C-3BCC-23FF0CC89F49}"/>
              </a:ext>
            </a:extLst>
          </p:cNvPr>
          <p:cNvSpPr/>
          <p:nvPr/>
        </p:nvSpPr>
        <p:spPr>
          <a:xfrm>
            <a:off x="6360243" y="5124488"/>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a:ln>
                <a:noFill/>
              </a:ln>
              <a:solidFill>
                <a:prstClr val="white"/>
              </a:solidFill>
              <a:effectLst/>
              <a:uLnTx/>
              <a:uFillTx/>
            </a:endParaRPr>
          </a:p>
        </p:txBody>
      </p:sp>
      <p:sp>
        <p:nvSpPr>
          <p:cNvPr id="3" name="TextBox 2">
            <a:extLst>
              <a:ext uri="{FF2B5EF4-FFF2-40B4-BE49-F238E27FC236}">
                <a16:creationId xmlns:a16="http://schemas.microsoft.com/office/drawing/2014/main" id="{D91F0C67-8923-44D4-21F1-CB83C4732A94}"/>
              </a:ext>
            </a:extLst>
          </p:cNvPr>
          <p:cNvSpPr txBox="1"/>
          <p:nvPr/>
        </p:nvSpPr>
        <p:spPr>
          <a:xfrm>
            <a:off x="538796" y="2427214"/>
            <a:ext cx="2509203" cy="338554"/>
          </a:xfrm>
          <a:prstGeom prst="rect">
            <a:avLst/>
          </a:prstGeom>
          <a:noFill/>
        </p:spPr>
        <p:txBody>
          <a:bodyPr wrap="square" rtlCol="0">
            <a:spAutoFit/>
          </a:bodyPr>
          <a:lstStyle/>
          <a:p>
            <a:r>
              <a:rPr lang="en-US" sz="1600" b="1" dirty="0">
                <a:cs typeface="Segoe UI" panose="020B0502040204020203" pitchFamily="34" charset="0"/>
              </a:rPr>
              <a:t>Stephanie’s view</a:t>
            </a:r>
          </a:p>
        </p:txBody>
      </p:sp>
      <p:sp>
        <p:nvSpPr>
          <p:cNvPr id="6" name="TextBox 5">
            <a:extLst>
              <a:ext uri="{FF2B5EF4-FFF2-40B4-BE49-F238E27FC236}">
                <a16:creationId xmlns:a16="http://schemas.microsoft.com/office/drawing/2014/main" id="{6F4BD665-348E-7808-3446-6690FD127CC3}"/>
              </a:ext>
            </a:extLst>
          </p:cNvPr>
          <p:cNvSpPr txBox="1"/>
          <p:nvPr/>
        </p:nvSpPr>
        <p:spPr>
          <a:xfrm>
            <a:off x="5812764" y="2971800"/>
            <a:ext cx="4994704" cy="2862322"/>
          </a:xfrm>
          <a:prstGeom prst="rect">
            <a:avLst/>
          </a:prstGeom>
          <a:noFill/>
        </p:spPr>
        <p:txBody>
          <a:bodyPr wrap="square" rtlCol="0">
            <a:spAutoFit/>
          </a:bodyPr>
          <a:lstStyle/>
          <a:p>
            <a:pPr>
              <a:spcAft>
                <a:spcPts val="600"/>
              </a:spcAft>
            </a:pPr>
            <a:r>
              <a:rPr lang="en-US" sz="1600" dirty="0">
                <a:cs typeface="Segoe UI" panose="020B0502040204020203" pitchFamily="34" charset="0"/>
              </a:rPr>
              <a:t>Stephanie can tell by this screenshot that when she answers the phone, she will be speaking to Brad, but that Brad originally called Hayley.</a:t>
            </a:r>
          </a:p>
          <a:p>
            <a:pPr>
              <a:spcAft>
                <a:spcPts val="600"/>
              </a:spcAft>
            </a:pPr>
            <a:endParaRPr lang="en-US" sz="1600" dirty="0">
              <a:cs typeface="Segoe UI" panose="020B0502040204020203" pitchFamily="34" charset="0"/>
            </a:endParaRPr>
          </a:p>
          <a:p>
            <a:pPr>
              <a:spcAft>
                <a:spcPts val="600"/>
              </a:spcAft>
            </a:pPr>
            <a:r>
              <a:rPr lang="en-US" sz="1600" dirty="0">
                <a:cs typeface="Segoe UI" panose="020B0502040204020203" pitchFamily="34" charset="0"/>
              </a:rPr>
              <a:t>Brad won’t know the call was forwarded, so he will be expecting Hayley to answer the phone.</a:t>
            </a:r>
          </a:p>
          <a:p>
            <a:pPr>
              <a:spcAft>
                <a:spcPts val="600"/>
              </a:spcAft>
            </a:pPr>
            <a:endParaRPr lang="en-US" sz="1600" dirty="0">
              <a:cs typeface="Segoe UI" panose="020B0502040204020203" pitchFamily="34" charset="0"/>
            </a:endParaRPr>
          </a:p>
          <a:p>
            <a:pPr>
              <a:spcAft>
                <a:spcPts val="600"/>
              </a:spcAft>
            </a:pPr>
            <a:r>
              <a:rPr lang="en-US" sz="1600" dirty="0">
                <a:cs typeface="Segoe UI" panose="020B0502040204020203" pitchFamily="34" charset="0"/>
              </a:rPr>
              <a:t>Stephanie can let him know right away that she’s the one on the line and taking Hayley’s calls today while she is out of office.</a:t>
            </a:r>
          </a:p>
        </p:txBody>
      </p:sp>
      <p:pic>
        <p:nvPicPr>
          <p:cNvPr id="7" name="Picture 6">
            <a:extLst>
              <a:ext uri="{FF2B5EF4-FFF2-40B4-BE49-F238E27FC236}">
                <a16:creationId xmlns:a16="http://schemas.microsoft.com/office/drawing/2014/main" id="{507220E9-4740-A0ED-920F-3EA0735D9503}"/>
              </a:ext>
            </a:extLst>
          </p:cNvPr>
          <p:cNvPicPr>
            <a:picLocks noChangeAspect="1"/>
          </p:cNvPicPr>
          <p:nvPr/>
        </p:nvPicPr>
        <p:blipFill rotWithShape="1">
          <a:blip r:embed="rId3"/>
          <a:srcRect l="4077" t="5545" r="2452" b="6679"/>
          <a:stretch/>
        </p:blipFill>
        <p:spPr>
          <a:xfrm>
            <a:off x="1219200" y="2971800"/>
            <a:ext cx="4046502" cy="3061252"/>
          </a:xfrm>
          <a:prstGeom prst="rect">
            <a:avLst/>
          </a:prstGeom>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17958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94FB71-D12D-3561-20E9-270DBC83A25B}"/>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BB5B8FDA-78A2-7E28-E0D0-2BD6A7DF5A3D}"/>
              </a:ext>
            </a:extLst>
          </p:cNvPr>
          <p:cNvSpPr/>
          <p:nvPr/>
        </p:nvSpPr>
        <p:spPr>
          <a:xfrm>
            <a:off x="0" y="0"/>
            <a:ext cx="4100624" cy="6858000"/>
          </a:xfrm>
          <a:prstGeom prst="rect">
            <a:avLst/>
          </a:prstGeom>
          <a:solidFill>
            <a:srgbClr val="565A5C"/>
          </a:solidFill>
        </p:spPr>
        <p:txBody>
          <a:bodyPr/>
          <a:lstStyle/>
          <a:p>
            <a:endParaRPr lang="en-US" sz="800"/>
          </a:p>
        </p:txBody>
      </p:sp>
      <p:sp>
        <p:nvSpPr>
          <p:cNvPr id="4" name="TextBox 4">
            <a:extLst>
              <a:ext uri="{FF2B5EF4-FFF2-40B4-BE49-F238E27FC236}">
                <a16:creationId xmlns:a16="http://schemas.microsoft.com/office/drawing/2014/main" id="{EFA49947-BC31-830D-5E7E-AECC299F81D0}"/>
              </a:ext>
            </a:extLst>
          </p:cNvPr>
          <p:cNvSpPr txBox="1"/>
          <p:nvPr/>
        </p:nvSpPr>
        <p:spPr>
          <a:xfrm>
            <a:off x="4953000" y="2294074"/>
            <a:ext cx="6827521" cy="2269852"/>
          </a:xfrm>
          <a:prstGeom prst="rect">
            <a:avLst/>
          </a:prstGeom>
        </p:spPr>
        <p:txBody>
          <a:bodyPr wrap="square" lIns="0" tIns="0" rIns="0" bIns="0" rtlCol="0" anchor="t">
            <a:spAutoFit/>
          </a:bodyPr>
          <a:lstStyle/>
          <a:p>
            <a:pPr>
              <a:lnSpc>
                <a:spcPts val="5867"/>
              </a:lnSpc>
            </a:pPr>
            <a:r>
              <a:rPr lang="en-US" sz="5334" b="1" dirty="0">
                <a:solidFill>
                  <a:srgbClr val="111B1E"/>
                </a:solidFill>
                <a:latin typeface="Arial" panose="020B0604020202020204" pitchFamily="34" charset="0"/>
                <a:ea typeface="Cormorant Garamond Bold"/>
                <a:cs typeface="Arial" panose="020B0604020202020204" pitchFamily="34" charset="0"/>
                <a:sym typeface="Cormorant Garamond Bold"/>
              </a:rPr>
              <a:t>Desktop Application:</a:t>
            </a:r>
          </a:p>
          <a:p>
            <a:pPr>
              <a:lnSpc>
                <a:spcPts val="5867"/>
              </a:lnSpc>
            </a:pPr>
            <a:r>
              <a:rPr lang="en-US" sz="5334" b="1" dirty="0">
                <a:solidFill>
                  <a:srgbClr val="111B1E"/>
                </a:solidFill>
                <a:latin typeface="Arial" panose="020B0604020202020204" pitchFamily="34" charset="0"/>
                <a:ea typeface="Cormorant Garamond Bold"/>
                <a:cs typeface="Arial" panose="020B0604020202020204" pitchFamily="34" charset="0"/>
                <a:sym typeface="Cormorant Garamond Bold"/>
              </a:rPr>
              <a:t>Calls and Voicemail Overview</a:t>
            </a:r>
          </a:p>
        </p:txBody>
      </p:sp>
      <p:sp>
        <p:nvSpPr>
          <p:cNvPr id="5" name="AutoShape 5">
            <a:extLst>
              <a:ext uri="{FF2B5EF4-FFF2-40B4-BE49-F238E27FC236}">
                <a16:creationId xmlns:a16="http://schemas.microsoft.com/office/drawing/2014/main" id="{89C89593-DDB8-6F16-FC06-16B09F449115}"/>
              </a:ext>
            </a:extLst>
          </p:cNvPr>
          <p:cNvSpPr/>
          <p:nvPr/>
        </p:nvSpPr>
        <p:spPr>
          <a:xfrm>
            <a:off x="4373446" y="0"/>
            <a:ext cx="30479" cy="6858000"/>
          </a:xfrm>
          <a:prstGeom prst="rect">
            <a:avLst/>
          </a:prstGeom>
          <a:solidFill>
            <a:srgbClr val="111B1E">
              <a:alpha val="29804"/>
            </a:srgbClr>
          </a:solidFill>
        </p:spPr>
        <p:txBody>
          <a:bodyPr/>
          <a:lstStyle/>
          <a:p>
            <a:endParaRPr lang="en-US" sz="800"/>
          </a:p>
        </p:txBody>
      </p:sp>
      <p:pic>
        <p:nvPicPr>
          <p:cNvPr id="6" name="Picture 5">
            <a:extLst>
              <a:ext uri="{FF2B5EF4-FFF2-40B4-BE49-F238E27FC236}">
                <a16:creationId xmlns:a16="http://schemas.microsoft.com/office/drawing/2014/main" id="{7810EBD4-099B-7031-A1E2-38F9E524851F}"/>
              </a:ext>
            </a:extLst>
          </p:cNvPr>
          <p:cNvPicPr>
            <a:picLocks noChangeAspect="1"/>
          </p:cNvPicPr>
          <p:nvPr/>
        </p:nvPicPr>
        <p:blipFill>
          <a:blip r:embed="rId2"/>
          <a:stretch>
            <a:fillRect/>
          </a:stretch>
        </p:blipFill>
        <p:spPr>
          <a:xfrm>
            <a:off x="8610600" y="6172200"/>
            <a:ext cx="3286584" cy="562053"/>
          </a:xfrm>
          <a:prstGeom prst="rect">
            <a:avLst/>
          </a:prstGeom>
        </p:spPr>
      </p:pic>
    </p:spTree>
    <p:extLst>
      <p:ext uri="{BB962C8B-B14F-4D97-AF65-F5344CB8AC3E}">
        <p14:creationId xmlns:p14="http://schemas.microsoft.com/office/powerpoint/2010/main" val="40079073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545AF0-B573-C800-3DB2-7A2D7D64A60F}"/>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D89621C5-675B-CB04-1AF5-B127DCD87961}"/>
              </a:ext>
            </a:extLst>
          </p:cNvPr>
          <p:cNvSpPr>
            <a:spLocks noGrp="1"/>
          </p:cNvSpPr>
          <p:nvPr>
            <p:ph type="title"/>
          </p:nvPr>
        </p:nvSpPr>
        <p:spPr/>
        <p:txBody>
          <a:bodyPr anchor="b">
            <a:normAutofit/>
          </a:bodyPr>
          <a:lstStyle/>
          <a:p>
            <a:r>
              <a:rPr lang="en-US" dirty="0"/>
              <a:t>Call Answering Rules</a:t>
            </a:r>
            <a:endParaRPr lang="en-US" sz="3600" dirty="0"/>
          </a:p>
        </p:txBody>
      </p:sp>
      <p:sp>
        <p:nvSpPr>
          <p:cNvPr id="4" name="Text Placeholder 3">
            <a:extLst>
              <a:ext uri="{FF2B5EF4-FFF2-40B4-BE49-F238E27FC236}">
                <a16:creationId xmlns:a16="http://schemas.microsoft.com/office/drawing/2014/main" id="{E3D2BC72-9345-5780-B0B5-215122D855E8}"/>
              </a:ext>
            </a:extLst>
          </p:cNvPr>
          <p:cNvSpPr>
            <a:spLocks noGrp="1"/>
          </p:cNvSpPr>
          <p:nvPr>
            <p:ph type="body" sz="quarter" idx="10"/>
          </p:nvPr>
        </p:nvSpPr>
        <p:spPr>
          <a:xfrm>
            <a:off x="304800" y="1092201"/>
            <a:ext cx="11531600" cy="888999"/>
          </a:xfrm>
        </p:spPr>
        <p:txBody>
          <a:bodyPr>
            <a:normAutofit/>
          </a:bodyPr>
          <a:lstStyle/>
          <a:p>
            <a:pPr marL="0" indent="0">
              <a:buNone/>
            </a:pPr>
            <a:r>
              <a:rPr lang="en-US" sz="1600" dirty="0">
                <a:latin typeface="Arial" panose="020B0604020202020204" pitchFamily="34" charset="0"/>
                <a:cs typeface="Arial" panose="020B0604020202020204" pitchFamily="34" charset="0"/>
              </a:rPr>
              <a:t>Call answering rules determine how your calls are handled.  Rules are set in the Settings and more </a:t>
            </a:r>
            <a:r>
              <a:rPr lang="en-US" sz="1600" dirty="0">
                <a:latin typeface="Arial" panose="020B0604020202020204" pitchFamily="34" charset="0"/>
                <a:cs typeface="Arial" panose="020B0604020202020204" pitchFamily="34" charset="0"/>
                <a:sym typeface="Wingdings" panose="05000000000000000000" pitchFamily="2" charset="2"/>
              </a:rPr>
              <a:t></a:t>
            </a:r>
            <a:r>
              <a:rPr lang="en-US" sz="1600" dirty="0">
                <a:latin typeface="Arial" panose="020B0604020202020204" pitchFamily="34" charset="0"/>
                <a:cs typeface="Arial" panose="020B0604020202020204" pitchFamily="34" charset="0"/>
              </a:rPr>
              <a:t> Settings </a:t>
            </a:r>
            <a:r>
              <a:rPr lang="en-US" sz="1600" dirty="0">
                <a:latin typeface="Arial" panose="020B0604020202020204" pitchFamily="34" charset="0"/>
                <a:cs typeface="Arial" panose="020B0604020202020204" pitchFamily="34" charset="0"/>
                <a:sym typeface="Wingdings" panose="05000000000000000000" pitchFamily="2" charset="2"/>
              </a:rPr>
              <a:t></a:t>
            </a:r>
            <a:r>
              <a:rPr lang="en-US" sz="1600" dirty="0">
                <a:latin typeface="Arial" panose="020B0604020202020204" pitchFamily="34" charset="0"/>
                <a:cs typeface="Arial" panose="020B0604020202020204" pitchFamily="34" charset="0"/>
              </a:rPr>
              <a:t> Calls menu. </a:t>
            </a:r>
          </a:p>
        </p:txBody>
      </p:sp>
      <p:sp>
        <p:nvSpPr>
          <p:cNvPr id="5" name="Rectangle 4">
            <a:extLst>
              <a:ext uri="{FF2B5EF4-FFF2-40B4-BE49-F238E27FC236}">
                <a16:creationId xmlns:a16="http://schemas.microsoft.com/office/drawing/2014/main" id="{475CF394-BDE4-BDA2-A9F5-3B4AD5597D3F}"/>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2" name="Rectangle 1">
            <a:extLst>
              <a:ext uri="{FF2B5EF4-FFF2-40B4-BE49-F238E27FC236}">
                <a16:creationId xmlns:a16="http://schemas.microsoft.com/office/drawing/2014/main" id="{E777E1F0-4A5F-ED08-AB6D-A355A2210F1F}"/>
              </a:ext>
            </a:extLst>
          </p:cNvPr>
          <p:cNvSpPr/>
          <p:nvPr/>
        </p:nvSpPr>
        <p:spPr>
          <a:xfrm>
            <a:off x="6360243" y="5124488"/>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a:ln>
                <a:noFill/>
              </a:ln>
              <a:solidFill>
                <a:prstClr val="white"/>
              </a:solidFill>
              <a:effectLst/>
              <a:uLnTx/>
              <a:uFillTx/>
            </a:endParaRPr>
          </a:p>
        </p:txBody>
      </p:sp>
      <p:sp>
        <p:nvSpPr>
          <p:cNvPr id="8" name="Rectangle 7">
            <a:extLst>
              <a:ext uri="{FF2B5EF4-FFF2-40B4-BE49-F238E27FC236}">
                <a16:creationId xmlns:a16="http://schemas.microsoft.com/office/drawing/2014/main" id="{62648E66-78B0-69F3-8055-CAEC6A7F13DC}"/>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9" name="TextBox 8">
            <a:extLst>
              <a:ext uri="{FF2B5EF4-FFF2-40B4-BE49-F238E27FC236}">
                <a16:creationId xmlns:a16="http://schemas.microsoft.com/office/drawing/2014/main" id="{414625C1-BD91-1587-C76B-EA2770C5F837}"/>
              </a:ext>
            </a:extLst>
          </p:cNvPr>
          <p:cNvSpPr txBox="1"/>
          <p:nvPr/>
        </p:nvSpPr>
        <p:spPr>
          <a:xfrm>
            <a:off x="393490" y="1941166"/>
            <a:ext cx="5179870" cy="584775"/>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sz="1600" b="1" i="0" u="none" strike="noStrike" kern="1200" cap="none" spc="0" normalizeH="0" baseline="0" noProof="0" dirty="0">
                <a:ln>
                  <a:noFill/>
                </a:ln>
                <a:solidFill>
                  <a:schemeClr val="accent1"/>
                </a:solidFill>
                <a:effectLst/>
                <a:uLnTx/>
                <a:uFillTx/>
                <a:cs typeface="Segoe UI" panose="020B0502040204020203" pitchFamily="34" charset="0"/>
              </a:rPr>
              <a:t>Simultaneous Ringing: </a:t>
            </a: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You may designate </a:t>
            </a:r>
            <a:r>
              <a:rPr lang="en-US" sz="1600" dirty="0">
                <a:solidFill>
                  <a:srgbClr val="3C3C3B"/>
                </a:solidFill>
                <a:cs typeface="Segoe UI" panose="020B0502040204020203" pitchFamily="34" charset="0"/>
              </a:rPr>
              <a:t>where a call should ring when it’s coming in.</a:t>
            </a:r>
            <a:endParaRPr kumimoji="0" lang="en-US" sz="1600" b="0" i="0" u="none" strike="noStrike" kern="1200" cap="none" spc="0" normalizeH="0" baseline="0" noProof="0" dirty="0">
              <a:ln>
                <a:noFill/>
              </a:ln>
              <a:solidFill>
                <a:srgbClr val="3C3C3B"/>
              </a:solidFill>
              <a:effectLst/>
              <a:uLnTx/>
              <a:uFillTx/>
              <a:cs typeface="Segoe UI" panose="020B0502040204020203" pitchFamily="34" charset="0"/>
            </a:endParaRPr>
          </a:p>
        </p:txBody>
      </p:sp>
      <p:pic>
        <p:nvPicPr>
          <p:cNvPr id="10" name="Picture 9">
            <a:extLst>
              <a:ext uri="{FF2B5EF4-FFF2-40B4-BE49-F238E27FC236}">
                <a16:creationId xmlns:a16="http://schemas.microsoft.com/office/drawing/2014/main" id="{369689C9-4EFD-A164-7420-B9D59F19B357}"/>
              </a:ext>
            </a:extLst>
          </p:cNvPr>
          <p:cNvPicPr>
            <a:picLocks noChangeAspect="1"/>
          </p:cNvPicPr>
          <p:nvPr/>
        </p:nvPicPr>
        <p:blipFill>
          <a:blip r:embed="rId3"/>
          <a:stretch>
            <a:fillRect/>
          </a:stretch>
        </p:blipFill>
        <p:spPr>
          <a:xfrm>
            <a:off x="490544" y="2739225"/>
            <a:ext cx="4767254" cy="1477993"/>
          </a:xfrm>
          <a:prstGeom prst="rect">
            <a:avLst/>
          </a:prstGeom>
          <a:ln>
            <a:solidFill>
              <a:schemeClr val="accent1"/>
            </a:solidFill>
          </a:ln>
          <a:effectLst>
            <a:outerShdw blurRad="50800" dist="38100" dir="2700000" algn="tl" rotWithShape="0">
              <a:prstClr val="black">
                <a:alpha val="40000"/>
              </a:prstClr>
            </a:outerShdw>
          </a:effectLst>
        </p:spPr>
      </p:pic>
      <p:sp>
        <p:nvSpPr>
          <p:cNvPr id="11" name="TextBox 10">
            <a:extLst>
              <a:ext uri="{FF2B5EF4-FFF2-40B4-BE49-F238E27FC236}">
                <a16:creationId xmlns:a16="http://schemas.microsoft.com/office/drawing/2014/main" id="{07D51E01-F6D9-CC9D-60EE-9EB97CADC9E4}"/>
              </a:ext>
            </a:extLst>
          </p:cNvPr>
          <p:cNvSpPr txBox="1"/>
          <p:nvPr/>
        </p:nvSpPr>
        <p:spPr>
          <a:xfrm>
            <a:off x="490544" y="4553419"/>
            <a:ext cx="4498830" cy="1477328"/>
          </a:xfrm>
          <a:prstGeom prst="rect">
            <a:avLst/>
          </a:prstGeom>
          <a:noFill/>
          <a:ln>
            <a:noFill/>
          </a:ln>
        </p:spPr>
        <p:txBody>
          <a:bodyPr wrap="square" rtlCol="0" anchor="t">
            <a:spAutoFit/>
          </a:bodyPr>
          <a:lstStyle/>
          <a:p>
            <a:pPr>
              <a:spcAft>
                <a:spcPts val="300"/>
              </a:spcAft>
            </a:pPr>
            <a:r>
              <a:rPr lang="en-US" sz="1600" dirty="0">
                <a:cs typeface="Segoe UI" panose="020B0502040204020203" pitchFamily="34" charset="0"/>
              </a:rPr>
              <a:t>Options include:</a:t>
            </a:r>
          </a:p>
          <a:p>
            <a:pPr marL="285750" indent="-285750">
              <a:spcAft>
                <a:spcPts val="300"/>
              </a:spcAft>
              <a:buFont typeface="Arial" panose="020B0604020202020204" pitchFamily="34" charset="0"/>
              <a:buChar char="•"/>
            </a:pPr>
            <a:r>
              <a:rPr lang="en-US" sz="1600" dirty="0">
                <a:cs typeface="Segoe UI" panose="020B0502040204020203" pitchFamily="34" charset="0"/>
              </a:rPr>
              <a:t>Ring no one else</a:t>
            </a:r>
          </a:p>
          <a:p>
            <a:pPr marL="285750" indent="-285750">
              <a:spcAft>
                <a:spcPts val="300"/>
              </a:spcAft>
              <a:buFont typeface="Arial" panose="020B0604020202020204" pitchFamily="34" charset="0"/>
              <a:buChar char="•"/>
            </a:pPr>
            <a:r>
              <a:rPr lang="en-US" sz="1600" dirty="0">
                <a:cs typeface="Segoe UI" panose="020B0502040204020203" pitchFamily="34" charset="0"/>
              </a:rPr>
              <a:t>Also ring another number or contact</a:t>
            </a:r>
          </a:p>
          <a:p>
            <a:pPr marL="285750" indent="-285750">
              <a:spcAft>
                <a:spcPts val="300"/>
              </a:spcAft>
              <a:buFont typeface="Arial" panose="020B0604020202020204" pitchFamily="34" charset="0"/>
              <a:buChar char="•"/>
            </a:pPr>
            <a:r>
              <a:rPr lang="en-US" sz="1600" dirty="0">
                <a:cs typeface="Segoe UI" panose="020B0502040204020203" pitchFamily="34" charset="0"/>
              </a:rPr>
              <a:t>Also ring a call group</a:t>
            </a:r>
          </a:p>
          <a:p>
            <a:pPr marL="285750" indent="-285750">
              <a:spcAft>
                <a:spcPts val="300"/>
              </a:spcAft>
              <a:buFont typeface="Arial" panose="020B0604020202020204" pitchFamily="34" charset="0"/>
              <a:buChar char="•"/>
            </a:pPr>
            <a:r>
              <a:rPr lang="en-US" sz="1600" dirty="0">
                <a:cs typeface="Segoe UI" panose="020B0502040204020203" pitchFamily="34" charset="0"/>
              </a:rPr>
              <a:t>Also ring your delegates</a:t>
            </a:r>
          </a:p>
        </p:txBody>
      </p:sp>
      <p:sp>
        <p:nvSpPr>
          <p:cNvPr id="13" name="TextBox 12">
            <a:extLst>
              <a:ext uri="{FF2B5EF4-FFF2-40B4-BE49-F238E27FC236}">
                <a16:creationId xmlns:a16="http://schemas.microsoft.com/office/drawing/2014/main" id="{378927EF-D5AD-3AD4-E810-3B3414B254B7}"/>
              </a:ext>
            </a:extLst>
          </p:cNvPr>
          <p:cNvSpPr txBox="1"/>
          <p:nvPr/>
        </p:nvSpPr>
        <p:spPr>
          <a:xfrm>
            <a:off x="6434694" y="1941166"/>
            <a:ext cx="5363817" cy="584775"/>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sz="1600" b="1" i="0" u="none" strike="noStrike" kern="1200" cap="none" spc="0" normalizeH="0" baseline="0" noProof="0" dirty="0">
                <a:ln>
                  <a:noFill/>
                </a:ln>
                <a:solidFill>
                  <a:schemeClr val="accent1"/>
                </a:solidFill>
                <a:effectLst/>
                <a:uLnTx/>
                <a:uFillTx/>
                <a:cs typeface="Segoe UI" panose="020B0502040204020203" pitchFamily="34" charset="0"/>
              </a:rPr>
              <a:t>When You Can’t Answer a Call: </a:t>
            </a:r>
            <a:r>
              <a:rPr kumimoji="0" lang="en-US" sz="1600" b="0" i="0" u="none" strike="noStrike" kern="1200" cap="none" spc="0" normalizeH="0" baseline="0" noProof="0" dirty="0">
                <a:ln>
                  <a:noFill/>
                </a:ln>
                <a:solidFill>
                  <a:srgbClr val="3C3C3B"/>
                </a:solidFill>
                <a:effectLst/>
                <a:uLnTx/>
                <a:uFillTx/>
                <a:cs typeface="Segoe UI" panose="020B0502040204020203" pitchFamily="34" charset="0"/>
              </a:rPr>
              <a:t>You may designate </a:t>
            </a:r>
            <a:r>
              <a:rPr lang="en-US" sz="1600" dirty="0">
                <a:solidFill>
                  <a:srgbClr val="3C3C3B"/>
                </a:solidFill>
                <a:cs typeface="Segoe UI" panose="020B0502040204020203" pitchFamily="34" charset="0"/>
              </a:rPr>
              <a:t>what should happen when you do not answer a call.</a:t>
            </a:r>
            <a:endParaRPr kumimoji="0" lang="en-US" sz="1600" b="0" i="0" u="none" strike="noStrike" kern="1200" cap="none" spc="0" normalizeH="0" baseline="0" noProof="0" dirty="0">
              <a:ln>
                <a:noFill/>
              </a:ln>
              <a:solidFill>
                <a:srgbClr val="3C3C3B"/>
              </a:solidFill>
              <a:effectLst/>
              <a:uLnTx/>
              <a:uFillTx/>
              <a:cs typeface="Segoe UI" panose="020B0502040204020203" pitchFamily="34" charset="0"/>
            </a:endParaRPr>
          </a:p>
        </p:txBody>
      </p:sp>
      <p:sp>
        <p:nvSpPr>
          <p:cNvPr id="14" name="TextBox 13">
            <a:extLst>
              <a:ext uri="{FF2B5EF4-FFF2-40B4-BE49-F238E27FC236}">
                <a16:creationId xmlns:a16="http://schemas.microsoft.com/office/drawing/2014/main" id="{35CC1390-33A4-220C-0A19-B7B441347438}"/>
              </a:ext>
            </a:extLst>
          </p:cNvPr>
          <p:cNvSpPr txBox="1"/>
          <p:nvPr/>
        </p:nvSpPr>
        <p:spPr>
          <a:xfrm>
            <a:off x="6558087" y="4553419"/>
            <a:ext cx="4099061" cy="1762021"/>
          </a:xfrm>
          <a:prstGeom prst="rect">
            <a:avLst/>
          </a:prstGeom>
          <a:noFill/>
          <a:ln>
            <a:noFill/>
          </a:ln>
        </p:spPr>
        <p:txBody>
          <a:bodyPr wrap="square" rtlCol="0" anchor="t">
            <a:spAutoFit/>
          </a:bodyPr>
          <a:lstStyle/>
          <a:p>
            <a:pPr>
              <a:spcAft>
                <a:spcPts val="300"/>
              </a:spcAft>
            </a:pPr>
            <a:r>
              <a:rPr lang="en-US" sz="1600" dirty="0">
                <a:cs typeface="Segoe UI" panose="020B0502040204020203" pitchFamily="34" charset="0"/>
              </a:rPr>
              <a:t>Options include:</a:t>
            </a:r>
          </a:p>
          <a:p>
            <a:pPr marL="285750" indent="-285750">
              <a:spcAft>
                <a:spcPts val="300"/>
              </a:spcAft>
              <a:buFont typeface="Arial" panose="020B0604020202020204" pitchFamily="34" charset="0"/>
              <a:buChar char="•"/>
            </a:pPr>
            <a:r>
              <a:rPr lang="en-US" sz="1600" dirty="0">
                <a:cs typeface="Segoe UI" panose="020B0502040204020203" pitchFamily="34" charset="0"/>
              </a:rPr>
              <a:t>Do not redirect calls</a:t>
            </a:r>
          </a:p>
          <a:p>
            <a:pPr marL="285750" indent="-285750">
              <a:spcAft>
                <a:spcPts val="300"/>
              </a:spcAft>
              <a:buFont typeface="Arial" panose="020B0604020202020204" pitchFamily="34" charset="0"/>
              <a:buChar char="•"/>
            </a:pPr>
            <a:r>
              <a:rPr lang="en-US" sz="1600" dirty="0">
                <a:cs typeface="Segoe UI" panose="020B0502040204020203" pitchFamily="34" charset="0"/>
              </a:rPr>
              <a:t>Redirect to voicemail</a:t>
            </a:r>
          </a:p>
          <a:p>
            <a:pPr marL="285750" indent="-285750">
              <a:spcAft>
                <a:spcPts val="300"/>
              </a:spcAft>
              <a:buFont typeface="Arial" panose="020B0604020202020204" pitchFamily="34" charset="0"/>
              <a:buChar char="•"/>
            </a:pPr>
            <a:r>
              <a:rPr lang="en-US" sz="1600" dirty="0">
                <a:cs typeface="Segoe UI" panose="020B0502040204020203" pitchFamily="34" charset="0"/>
              </a:rPr>
              <a:t>Redirect to a new number or contact</a:t>
            </a:r>
          </a:p>
          <a:p>
            <a:pPr marL="285750" indent="-285750">
              <a:spcAft>
                <a:spcPts val="300"/>
              </a:spcAft>
              <a:buFont typeface="Arial" panose="020B0604020202020204" pitchFamily="34" charset="0"/>
              <a:buChar char="•"/>
            </a:pPr>
            <a:r>
              <a:rPr lang="en-US" sz="1600" dirty="0">
                <a:cs typeface="Segoe UI" panose="020B0502040204020203" pitchFamily="34" charset="0"/>
              </a:rPr>
              <a:t>Redirect to a call group</a:t>
            </a:r>
          </a:p>
          <a:p>
            <a:pPr marL="285750" indent="-285750">
              <a:spcAft>
                <a:spcPts val="300"/>
              </a:spcAft>
              <a:buFont typeface="Arial" panose="020B0604020202020204" pitchFamily="34" charset="0"/>
              <a:buChar char="•"/>
            </a:pPr>
            <a:r>
              <a:rPr lang="en-US" sz="1600" dirty="0">
                <a:cs typeface="Segoe UI" panose="020B0502040204020203" pitchFamily="34" charset="0"/>
              </a:rPr>
              <a:t>Redirect to your delegates</a:t>
            </a:r>
          </a:p>
        </p:txBody>
      </p:sp>
      <p:pic>
        <p:nvPicPr>
          <p:cNvPr id="15" name="Picture 14">
            <a:extLst>
              <a:ext uri="{FF2B5EF4-FFF2-40B4-BE49-F238E27FC236}">
                <a16:creationId xmlns:a16="http://schemas.microsoft.com/office/drawing/2014/main" id="{E6C9514D-F315-43CE-1870-8A328C9F5304}"/>
              </a:ext>
            </a:extLst>
          </p:cNvPr>
          <p:cNvPicPr>
            <a:picLocks noChangeAspect="1"/>
          </p:cNvPicPr>
          <p:nvPr/>
        </p:nvPicPr>
        <p:blipFill>
          <a:blip r:embed="rId4"/>
          <a:stretch>
            <a:fillRect/>
          </a:stretch>
        </p:blipFill>
        <p:spPr>
          <a:xfrm>
            <a:off x="6558087" y="2739226"/>
            <a:ext cx="4540391" cy="1600908"/>
          </a:xfrm>
          <a:prstGeom prst="rect">
            <a:avLst/>
          </a:prstGeom>
          <a:ln>
            <a:solidFill>
              <a:schemeClr val="accent1"/>
            </a:solidFill>
          </a:ln>
          <a:effectLst>
            <a:outerShdw blurRad="50800" dist="38100" dir="2700000" algn="tl" rotWithShape="0">
              <a:prstClr val="black">
                <a:alpha val="40000"/>
              </a:prstClr>
            </a:outerShdw>
          </a:effectLst>
        </p:spPr>
      </p:pic>
      <p:cxnSp>
        <p:nvCxnSpPr>
          <p:cNvPr id="16" name="Straight Connector 15">
            <a:extLst>
              <a:ext uri="{FF2B5EF4-FFF2-40B4-BE49-F238E27FC236}">
                <a16:creationId xmlns:a16="http://schemas.microsoft.com/office/drawing/2014/main" id="{8E21535F-D7F4-6984-D013-31574F2C82CA}"/>
              </a:ext>
            </a:extLst>
          </p:cNvPr>
          <p:cNvCxnSpPr/>
          <p:nvPr/>
        </p:nvCxnSpPr>
        <p:spPr>
          <a:xfrm>
            <a:off x="5943600" y="1952770"/>
            <a:ext cx="0" cy="466145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88653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625487-DA10-4308-53C1-D84D671ED2CB}"/>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0B8AB6BA-0389-11BF-13AE-29919A5701CA}"/>
              </a:ext>
            </a:extLst>
          </p:cNvPr>
          <p:cNvSpPr>
            <a:spLocks noGrp="1"/>
          </p:cNvSpPr>
          <p:nvPr>
            <p:ph type="title"/>
          </p:nvPr>
        </p:nvSpPr>
        <p:spPr/>
        <p:txBody>
          <a:bodyPr anchor="b">
            <a:normAutofit/>
          </a:bodyPr>
          <a:lstStyle/>
          <a:p>
            <a:r>
              <a:rPr lang="en-US" dirty="0"/>
              <a:t>Call Answering Rules</a:t>
            </a:r>
            <a:endParaRPr lang="en-US" sz="3600" dirty="0"/>
          </a:p>
        </p:txBody>
      </p:sp>
      <p:sp>
        <p:nvSpPr>
          <p:cNvPr id="4" name="Text Placeholder 3">
            <a:extLst>
              <a:ext uri="{FF2B5EF4-FFF2-40B4-BE49-F238E27FC236}">
                <a16:creationId xmlns:a16="http://schemas.microsoft.com/office/drawing/2014/main" id="{D5702EB4-4AAE-7E53-9C19-3F85874B2642}"/>
              </a:ext>
            </a:extLst>
          </p:cNvPr>
          <p:cNvSpPr>
            <a:spLocks noGrp="1"/>
          </p:cNvSpPr>
          <p:nvPr>
            <p:ph type="body" sz="quarter" idx="10"/>
          </p:nvPr>
        </p:nvSpPr>
        <p:spPr>
          <a:xfrm>
            <a:off x="304800" y="1092201"/>
            <a:ext cx="11531600" cy="888999"/>
          </a:xfrm>
        </p:spPr>
        <p:txBody>
          <a:bodyPr>
            <a:normAutofit lnSpcReduction="10000"/>
          </a:bodyPr>
          <a:lstStyle/>
          <a:p>
            <a:pPr marL="0" indent="0">
              <a:buNone/>
            </a:pPr>
            <a:r>
              <a:rPr lang="en-US" sz="1600" b="1" dirty="0">
                <a:solidFill>
                  <a:schemeClr val="accent1"/>
                </a:solidFill>
                <a:latin typeface="Arial" panose="020B0604020202020204" pitchFamily="34" charset="0"/>
                <a:cs typeface="Arial" panose="020B0604020202020204" pitchFamily="34" charset="0"/>
              </a:rPr>
              <a:t>Scenario: </a:t>
            </a:r>
          </a:p>
          <a:p>
            <a:r>
              <a:rPr lang="en-US" sz="1600" dirty="0">
                <a:latin typeface="Arial" panose="020B0604020202020204" pitchFamily="34" charset="0"/>
                <a:cs typeface="Arial" panose="020B0604020202020204" pitchFamily="34" charset="0"/>
              </a:rPr>
              <a:t>Hayley has Stephanie set to </a:t>
            </a:r>
            <a:r>
              <a:rPr lang="en-US" sz="1600" u="sng" dirty="0">
                <a:latin typeface="Arial" panose="020B0604020202020204" pitchFamily="34" charset="0"/>
                <a:cs typeface="Arial" panose="020B0604020202020204" pitchFamily="34" charset="0"/>
              </a:rPr>
              <a:t>receive</a:t>
            </a:r>
            <a:r>
              <a:rPr lang="en-US" sz="1600" dirty="0">
                <a:latin typeface="Arial" panose="020B0604020202020204" pitchFamily="34" charset="0"/>
                <a:cs typeface="Arial" panose="020B0604020202020204" pitchFamily="34" charset="0"/>
              </a:rPr>
              <a:t> her calls if she does not answer.</a:t>
            </a:r>
          </a:p>
          <a:p>
            <a:r>
              <a:rPr lang="en-US" sz="1600" dirty="0">
                <a:latin typeface="Arial" panose="020B0604020202020204" pitchFamily="34" charset="0"/>
                <a:cs typeface="Arial" panose="020B0604020202020204" pitchFamily="34" charset="0"/>
              </a:rPr>
              <a:t>Brad calls Hayley. </a:t>
            </a:r>
          </a:p>
        </p:txBody>
      </p:sp>
      <p:sp>
        <p:nvSpPr>
          <p:cNvPr id="5" name="Rectangle 4">
            <a:extLst>
              <a:ext uri="{FF2B5EF4-FFF2-40B4-BE49-F238E27FC236}">
                <a16:creationId xmlns:a16="http://schemas.microsoft.com/office/drawing/2014/main" id="{6BBED942-FF20-AF2F-814B-D197122F05DB}"/>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2" name="Rectangle 1">
            <a:extLst>
              <a:ext uri="{FF2B5EF4-FFF2-40B4-BE49-F238E27FC236}">
                <a16:creationId xmlns:a16="http://schemas.microsoft.com/office/drawing/2014/main" id="{A27B6217-159A-651A-5E56-7645066EED2E}"/>
              </a:ext>
            </a:extLst>
          </p:cNvPr>
          <p:cNvSpPr/>
          <p:nvPr/>
        </p:nvSpPr>
        <p:spPr>
          <a:xfrm>
            <a:off x="6360243" y="5124488"/>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a:ln>
                <a:noFill/>
              </a:ln>
              <a:solidFill>
                <a:prstClr val="white"/>
              </a:solidFill>
              <a:effectLst/>
              <a:uLnTx/>
              <a:uFillTx/>
            </a:endParaRPr>
          </a:p>
        </p:txBody>
      </p:sp>
      <p:sp>
        <p:nvSpPr>
          <p:cNvPr id="3" name="TextBox 2">
            <a:extLst>
              <a:ext uri="{FF2B5EF4-FFF2-40B4-BE49-F238E27FC236}">
                <a16:creationId xmlns:a16="http://schemas.microsoft.com/office/drawing/2014/main" id="{A9FC62B8-B601-D1E3-3985-AAFA2A366124}"/>
              </a:ext>
            </a:extLst>
          </p:cNvPr>
          <p:cNvSpPr txBox="1"/>
          <p:nvPr/>
        </p:nvSpPr>
        <p:spPr>
          <a:xfrm>
            <a:off x="538796" y="2427214"/>
            <a:ext cx="2509203" cy="338554"/>
          </a:xfrm>
          <a:prstGeom prst="rect">
            <a:avLst/>
          </a:prstGeom>
          <a:noFill/>
        </p:spPr>
        <p:txBody>
          <a:bodyPr wrap="square" rtlCol="0">
            <a:spAutoFit/>
          </a:bodyPr>
          <a:lstStyle/>
          <a:p>
            <a:r>
              <a:rPr lang="en-US" sz="1600" b="1" dirty="0">
                <a:cs typeface="Segoe UI" panose="020B0502040204020203" pitchFamily="34" charset="0"/>
              </a:rPr>
              <a:t>Stephanie’s view</a:t>
            </a:r>
          </a:p>
        </p:txBody>
      </p:sp>
      <p:sp>
        <p:nvSpPr>
          <p:cNvPr id="6" name="TextBox 5">
            <a:extLst>
              <a:ext uri="{FF2B5EF4-FFF2-40B4-BE49-F238E27FC236}">
                <a16:creationId xmlns:a16="http://schemas.microsoft.com/office/drawing/2014/main" id="{E6FDD500-7E03-4D87-D265-302E596931D0}"/>
              </a:ext>
            </a:extLst>
          </p:cNvPr>
          <p:cNvSpPr txBox="1"/>
          <p:nvPr/>
        </p:nvSpPr>
        <p:spPr>
          <a:xfrm>
            <a:off x="5812764" y="2971800"/>
            <a:ext cx="4994704" cy="1969770"/>
          </a:xfrm>
          <a:prstGeom prst="rect">
            <a:avLst/>
          </a:prstGeom>
          <a:noFill/>
        </p:spPr>
        <p:txBody>
          <a:bodyPr wrap="square" rtlCol="0">
            <a:spAutoFit/>
          </a:bodyPr>
          <a:lstStyle/>
          <a:p>
            <a:pPr>
              <a:spcAft>
                <a:spcPts val="600"/>
              </a:spcAft>
            </a:pPr>
            <a:r>
              <a:rPr lang="en-US" sz="1600" dirty="0">
                <a:cs typeface="Segoe UI" panose="020B0502040204020203" pitchFamily="34" charset="0"/>
              </a:rPr>
              <a:t>Stephanie can tell by the call notification that when she answers the line, Brad will be there.</a:t>
            </a:r>
          </a:p>
          <a:p>
            <a:pPr>
              <a:spcAft>
                <a:spcPts val="600"/>
              </a:spcAft>
            </a:pPr>
            <a:endParaRPr lang="en-US" sz="1600" dirty="0">
              <a:cs typeface="Segoe UI" panose="020B0502040204020203" pitchFamily="34" charset="0"/>
            </a:endParaRPr>
          </a:p>
          <a:p>
            <a:pPr>
              <a:spcAft>
                <a:spcPts val="600"/>
              </a:spcAft>
            </a:pPr>
            <a:r>
              <a:rPr lang="en-US" sz="1600" dirty="0">
                <a:cs typeface="Segoe UI" panose="020B0502040204020203" pitchFamily="34" charset="0"/>
              </a:rPr>
              <a:t>She can also tell that Brad originally called Hayley and will be expecting her to answer, so she can let him know right away that it’s Stephanie, and she takes Hayley’s calls if Hayley is unable to answer.</a:t>
            </a:r>
          </a:p>
        </p:txBody>
      </p:sp>
      <p:pic>
        <p:nvPicPr>
          <p:cNvPr id="8" name="Picture 7">
            <a:extLst>
              <a:ext uri="{FF2B5EF4-FFF2-40B4-BE49-F238E27FC236}">
                <a16:creationId xmlns:a16="http://schemas.microsoft.com/office/drawing/2014/main" id="{8692C574-9359-FF2C-35F3-1018CE7377A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680" t="5697" r="3088" b="4600"/>
          <a:stretch/>
        </p:blipFill>
        <p:spPr bwMode="auto">
          <a:xfrm>
            <a:off x="1280942" y="2995863"/>
            <a:ext cx="4134678" cy="3164087"/>
          </a:xfrm>
          <a:prstGeom prst="rect">
            <a:avLst/>
          </a:prstGeom>
          <a:noFill/>
          <a:ln>
            <a:solidFill>
              <a:schemeClr val="accent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25342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7ED96F-574E-39AC-6AE2-493E29B5D0F7}"/>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787E3100-8009-AE08-A17B-3931A498905A}"/>
              </a:ext>
            </a:extLst>
          </p:cNvPr>
          <p:cNvSpPr>
            <a:spLocks noGrp="1"/>
          </p:cNvSpPr>
          <p:nvPr>
            <p:ph type="title"/>
          </p:nvPr>
        </p:nvSpPr>
        <p:spPr/>
        <p:txBody>
          <a:bodyPr anchor="b">
            <a:normAutofit/>
          </a:bodyPr>
          <a:lstStyle/>
          <a:p>
            <a:r>
              <a:rPr lang="en-US" dirty="0"/>
              <a:t>Call Answering Rules</a:t>
            </a:r>
            <a:endParaRPr lang="en-US" sz="3600" dirty="0"/>
          </a:p>
        </p:txBody>
      </p:sp>
      <p:sp>
        <p:nvSpPr>
          <p:cNvPr id="4" name="Text Placeholder 3">
            <a:extLst>
              <a:ext uri="{FF2B5EF4-FFF2-40B4-BE49-F238E27FC236}">
                <a16:creationId xmlns:a16="http://schemas.microsoft.com/office/drawing/2014/main" id="{0D30C607-FD8C-9EA5-0860-F0591815DD29}"/>
              </a:ext>
            </a:extLst>
          </p:cNvPr>
          <p:cNvSpPr>
            <a:spLocks noGrp="1"/>
          </p:cNvSpPr>
          <p:nvPr>
            <p:ph type="body" sz="quarter" idx="10"/>
          </p:nvPr>
        </p:nvSpPr>
        <p:spPr>
          <a:xfrm>
            <a:off x="304800" y="1092201"/>
            <a:ext cx="11531600" cy="888999"/>
          </a:xfrm>
        </p:spPr>
        <p:txBody>
          <a:bodyPr>
            <a:normAutofit/>
          </a:bodyPr>
          <a:lstStyle/>
          <a:p>
            <a:pPr marL="0" indent="0">
              <a:buNone/>
            </a:pPr>
            <a:r>
              <a:rPr lang="en-US" sz="1600" dirty="0">
                <a:latin typeface="Arial" panose="020B0604020202020204" pitchFamily="34" charset="0"/>
                <a:cs typeface="Arial" panose="020B0604020202020204" pitchFamily="34" charset="0"/>
              </a:rPr>
              <a:t>Call answering rules determine how your calls are handled.  Rules are set in the Settings and more </a:t>
            </a:r>
            <a:r>
              <a:rPr lang="en-US" sz="1600" dirty="0">
                <a:latin typeface="Arial" panose="020B0604020202020204" pitchFamily="34" charset="0"/>
                <a:cs typeface="Arial" panose="020B0604020202020204" pitchFamily="34" charset="0"/>
                <a:sym typeface="Wingdings" panose="05000000000000000000" pitchFamily="2" charset="2"/>
              </a:rPr>
              <a:t></a:t>
            </a:r>
            <a:r>
              <a:rPr lang="en-US" sz="1600" dirty="0">
                <a:latin typeface="Arial" panose="020B0604020202020204" pitchFamily="34" charset="0"/>
                <a:cs typeface="Arial" panose="020B0604020202020204" pitchFamily="34" charset="0"/>
              </a:rPr>
              <a:t> Settings </a:t>
            </a:r>
            <a:r>
              <a:rPr lang="en-US" sz="1600" dirty="0">
                <a:latin typeface="Arial" panose="020B0604020202020204" pitchFamily="34" charset="0"/>
                <a:cs typeface="Arial" panose="020B0604020202020204" pitchFamily="34" charset="0"/>
                <a:sym typeface="Wingdings" panose="05000000000000000000" pitchFamily="2" charset="2"/>
              </a:rPr>
              <a:t></a:t>
            </a:r>
            <a:r>
              <a:rPr lang="en-US" sz="1600" dirty="0">
                <a:latin typeface="Arial" panose="020B0604020202020204" pitchFamily="34" charset="0"/>
                <a:cs typeface="Arial" panose="020B0604020202020204" pitchFamily="34" charset="0"/>
              </a:rPr>
              <a:t> Calls menu. </a:t>
            </a:r>
          </a:p>
        </p:txBody>
      </p:sp>
      <p:sp>
        <p:nvSpPr>
          <p:cNvPr id="5" name="Rectangle 4">
            <a:extLst>
              <a:ext uri="{FF2B5EF4-FFF2-40B4-BE49-F238E27FC236}">
                <a16:creationId xmlns:a16="http://schemas.microsoft.com/office/drawing/2014/main" id="{F514D4A1-FA2B-96EF-DDFF-4717F503ADA7}"/>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2" name="Rectangle 1">
            <a:extLst>
              <a:ext uri="{FF2B5EF4-FFF2-40B4-BE49-F238E27FC236}">
                <a16:creationId xmlns:a16="http://schemas.microsoft.com/office/drawing/2014/main" id="{5FF3272B-EEAA-0976-7592-3CDD0070CB6D}"/>
              </a:ext>
            </a:extLst>
          </p:cNvPr>
          <p:cNvSpPr/>
          <p:nvPr/>
        </p:nvSpPr>
        <p:spPr>
          <a:xfrm>
            <a:off x="6360243" y="5124488"/>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a:ln>
                <a:noFill/>
              </a:ln>
              <a:solidFill>
                <a:prstClr val="white"/>
              </a:solidFill>
              <a:effectLst/>
              <a:uLnTx/>
              <a:uFillTx/>
            </a:endParaRPr>
          </a:p>
        </p:txBody>
      </p:sp>
      <p:sp>
        <p:nvSpPr>
          <p:cNvPr id="8" name="Rectangle 7">
            <a:extLst>
              <a:ext uri="{FF2B5EF4-FFF2-40B4-BE49-F238E27FC236}">
                <a16:creationId xmlns:a16="http://schemas.microsoft.com/office/drawing/2014/main" id="{7AB5C376-3D70-8644-8F08-DD28ECCD88E1}"/>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cxnSp>
        <p:nvCxnSpPr>
          <p:cNvPr id="12" name="Straight Connector 11">
            <a:extLst>
              <a:ext uri="{FF2B5EF4-FFF2-40B4-BE49-F238E27FC236}">
                <a16:creationId xmlns:a16="http://schemas.microsoft.com/office/drawing/2014/main" id="{A4E9814B-7C95-6F23-9BE9-9F60659560D9}"/>
              </a:ext>
            </a:extLst>
          </p:cNvPr>
          <p:cNvCxnSpPr/>
          <p:nvPr/>
        </p:nvCxnSpPr>
        <p:spPr>
          <a:xfrm>
            <a:off x="5943600" y="1952770"/>
            <a:ext cx="0" cy="466145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5A149BDC-25D4-CBDE-C9C0-11785956D1E4}"/>
              </a:ext>
            </a:extLst>
          </p:cNvPr>
          <p:cNvSpPr txBox="1"/>
          <p:nvPr/>
        </p:nvSpPr>
        <p:spPr>
          <a:xfrm>
            <a:off x="410957" y="1941166"/>
            <a:ext cx="5310779" cy="1154162"/>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600"/>
              </a:spcAft>
              <a:buClrTx/>
              <a:buSzTx/>
              <a:tabLst/>
              <a:defRPr/>
            </a:pPr>
            <a:r>
              <a:rPr kumimoji="0" lang="en-US" sz="1600" b="1" i="0" u="none" strike="noStrike" kern="1200" cap="none" spc="0" normalizeH="0" baseline="0" noProof="0" dirty="0">
                <a:ln>
                  <a:noFill/>
                </a:ln>
                <a:solidFill>
                  <a:schemeClr val="tx2"/>
                </a:solidFill>
                <a:effectLst/>
                <a:uLnTx/>
                <a:uFillTx/>
                <a:cs typeface="Segoe UI" panose="020B0502040204020203" pitchFamily="34" charset="0"/>
              </a:rPr>
              <a:t>How Long Should Your Calls Ring:  </a:t>
            </a:r>
            <a:r>
              <a:rPr kumimoji="0" lang="en-US" sz="1600" i="0" u="none" strike="noStrike" kern="1200" cap="none" spc="0" normalizeH="0" baseline="0" noProof="0" dirty="0">
                <a:ln>
                  <a:noFill/>
                </a:ln>
                <a:effectLst/>
                <a:uLnTx/>
                <a:uFillTx/>
                <a:cs typeface="Segoe UI" panose="020B0502040204020203" pitchFamily="34" charset="0"/>
              </a:rPr>
              <a:t>You may designate how long your calls should ring before redirecting to your designated preference.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i="0" u="none" strike="noStrike" kern="1200" cap="none" spc="0" normalizeH="0" baseline="0" noProof="0" dirty="0">
                <a:ln>
                  <a:noFill/>
                </a:ln>
                <a:effectLst/>
                <a:uLnTx/>
                <a:uFillTx/>
                <a:cs typeface="Segoe UI" panose="020B0502040204020203" pitchFamily="34" charset="0"/>
              </a:rPr>
              <a:t>Each ring = 5 seconds.</a:t>
            </a:r>
          </a:p>
        </p:txBody>
      </p:sp>
      <p:sp>
        <p:nvSpPr>
          <p:cNvPr id="6" name="TextBox 5">
            <a:extLst>
              <a:ext uri="{FF2B5EF4-FFF2-40B4-BE49-F238E27FC236}">
                <a16:creationId xmlns:a16="http://schemas.microsoft.com/office/drawing/2014/main" id="{EA3B0781-ABCA-C12D-A396-C5D5FB07EA99}"/>
              </a:ext>
            </a:extLst>
          </p:cNvPr>
          <p:cNvSpPr txBox="1"/>
          <p:nvPr/>
        </p:nvSpPr>
        <p:spPr>
          <a:xfrm>
            <a:off x="6434694" y="1941166"/>
            <a:ext cx="5363817" cy="584775"/>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sz="1600" b="1" i="0" u="none" strike="noStrike" kern="1200" cap="none" spc="0" normalizeH="0" baseline="0" noProof="0" dirty="0">
                <a:ln>
                  <a:noFill/>
                </a:ln>
                <a:solidFill>
                  <a:schemeClr val="tx2"/>
                </a:solidFill>
                <a:effectLst/>
                <a:uLnTx/>
                <a:uFillTx/>
                <a:cs typeface="Segoe UI" panose="020B0502040204020203" pitchFamily="34" charset="0"/>
              </a:rPr>
              <a:t>Ringtones:  </a:t>
            </a:r>
            <a:r>
              <a:rPr kumimoji="0" lang="en-US" sz="1600" i="0" u="none" strike="noStrike" kern="1200" cap="none" spc="0" normalizeH="0" baseline="0" noProof="0" dirty="0">
                <a:ln>
                  <a:noFill/>
                </a:ln>
                <a:effectLst/>
                <a:uLnTx/>
                <a:uFillTx/>
                <a:cs typeface="Segoe UI" panose="020B0502040204020203" pitchFamily="34" charset="0"/>
              </a:rPr>
              <a:t>You may select a unique ring tone for calls for you, forwarded calls, and delegated calls.</a:t>
            </a:r>
          </a:p>
        </p:txBody>
      </p:sp>
      <p:pic>
        <p:nvPicPr>
          <p:cNvPr id="7" name="Picture 6">
            <a:extLst>
              <a:ext uri="{FF2B5EF4-FFF2-40B4-BE49-F238E27FC236}">
                <a16:creationId xmlns:a16="http://schemas.microsoft.com/office/drawing/2014/main" id="{92742B87-BDDE-F21E-2FCE-DFD8796A875D}"/>
              </a:ext>
            </a:extLst>
          </p:cNvPr>
          <p:cNvPicPr>
            <a:picLocks noChangeAspect="1"/>
          </p:cNvPicPr>
          <p:nvPr/>
        </p:nvPicPr>
        <p:blipFill>
          <a:blip r:embed="rId3"/>
          <a:stretch>
            <a:fillRect/>
          </a:stretch>
        </p:blipFill>
        <p:spPr>
          <a:xfrm>
            <a:off x="594865" y="3162263"/>
            <a:ext cx="4891535" cy="1953654"/>
          </a:xfrm>
          <a:prstGeom prst="rect">
            <a:avLst/>
          </a:prstGeom>
          <a:ln>
            <a:solidFill>
              <a:schemeClr val="accent1"/>
            </a:solidFill>
          </a:ln>
          <a:effectLst>
            <a:outerShdw blurRad="50800" dist="38100" dir="2700000" algn="tl" rotWithShape="0">
              <a:prstClr val="black">
                <a:alpha val="40000"/>
              </a:prstClr>
            </a:outerShdw>
          </a:effectLst>
        </p:spPr>
      </p:pic>
      <p:graphicFrame>
        <p:nvGraphicFramePr>
          <p:cNvPr id="16" name="Table 36">
            <a:extLst>
              <a:ext uri="{FF2B5EF4-FFF2-40B4-BE49-F238E27FC236}">
                <a16:creationId xmlns:a16="http://schemas.microsoft.com/office/drawing/2014/main" id="{546F7414-83B7-C69F-23D6-378F482655B3}"/>
              </a:ext>
            </a:extLst>
          </p:cNvPr>
          <p:cNvGraphicFramePr>
            <a:graphicFrameLocks noGrp="1"/>
          </p:cNvGraphicFramePr>
          <p:nvPr>
            <p:extLst>
              <p:ext uri="{D42A27DB-BD31-4B8C-83A1-F6EECF244321}">
                <p14:modId xmlns:p14="http://schemas.microsoft.com/office/powerpoint/2010/main" val="545577895"/>
              </p:ext>
            </p:extLst>
          </p:nvPr>
        </p:nvGraphicFramePr>
        <p:xfrm>
          <a:off x="410957" y="5259796"/>
          <a:ext cx="4289357" cy="1341120"/>
        </p:xfrm>
        <a:graphic>
          <a:graphicData uri="http://schemas.openxmlformats.org/drawingml/2006/table">
            <a:tbl>
              <a:tblPr firstRow="1" bandRow="1">
                <a:tableStyleId>{5C22544A-7EE6-4342-B048-85BDC9FD1C3A}</a:tableStyleId>
              </a:tblPr>
              <a:tblGrid>
                <a:gridCol w="1615733">
                  <a:extLst>
                    <a:ext uri="{9D8B030D-6E8A-4147-A177-3AD203B41FA5}">
                      <a16:colId xmlns:a16="http://schemas.microsoft.com/office/drawing/2014/main" val="2588703662"/>
                    </a:ext>
                  </a:extLst>
                </a:gridCol>
                <a:gridCol w="2673624">
                  <a:extLst>
                    <a:ext uri="{9D8B030D-6E8A-4147-A177-3AD203B41FA5}">
                      <a16:colId xmlns:a16="http://schemas.microsoft.com/office/drawing/2014/main" val="2064270480"/>
                    </a:ext>
                  </a:extLst>
                </a:gridCol>
              </a:tblGrid>
              <a:tr h="274320">
                <a:tc gridSpan="2">
                  <a:txBody>
                    <a:bodyPr/>
                    <a:lstStyle/>
                    <a:p>
                      <a:pPr marL="0" indent="0">
                        <a:buFont typeface="Arial" panose="020B0604020202020204" pitchFamily="34" charset="0"/>
                        <a:buNone/>
                      </a:pPr>
                      <a:r>
                        <a:rPr lang="en-US" sz="1600" dirty="0">
                          <a:solidFill>
                            <a:schemeClr val="tx1"/>
                          </a:solidFill>
                          <a:latin typeface="+mn-lt"/>
                          <a:cs typeface="Segoe UI" panose="020B0502040204020203" pitchFamily="34" charset="0"/>
                        </a:rPr>
                        <a:t>Options include:</a:t>
                      </a:r>
                    </a:p>
                  </a:txBody>
                  <a:tcPr>
                    <a:noFill/>
                  </a:tcPr>
                </a:tc>
                <a:tc hMerge="1">
                  <a:txBody>
                    <a:bodyPr/>
                    <a:lstStyle/>
                    <a:p>
                      <a:endParaRPr lang="en-US" sz="1600">
                        <a:latin typeface="Segoe UI" panose="020B0502040204020203" pitchFamily="34" charset="0"/>
                        <a:cs typeface="Segoe UI" panose="020B0502040204020203" pitchFamily="34" charset="0"/>
                      </a:endParaRPr>
                    </a:p>
                  </a:txBody>
                  <a:tcPr>
                    <a:noFill/>
                  </a:tcPr>
                </a:tc>
                <a:extLst>
                  <a:ext uri="{0D108BD9-81ED-4DB2-BD59-A6C34878D82A}">
                    <a16:rowId xmlns:a16="http://schemas.microsoft.com/office/drawing/2014/main" val="227286924"/>
                  </a:ext>
                </a:extLst>
              </a:tr>
              <a:tr h="274320">
                <a:tc>
                  <a:txBody>
                    <a:bodyPr/>
                    <a:lstStyle/>
                    <a:p>
                      <a:pPr marL="285750" indent="-285750">
                        <a:buFont typeface="Arial" panose="020B0604020202020204" pitchFamily="34" charset="0"/>
                        <a:buChar char="•"/>
                      </a:pPr>
                      <a:r>
                        <a:rPr lang="en-US" sz="1600" dirty="0">
                          <a:latin typeface="+mn-lt"/>
                          <a:cs typeface="Segoe UI" panose="020B0502040204020203" pitchFamily="34" charset="0"/>
                        </a:rPr>
                        <a:t>10 seconds</a:t>
                      </a:r>
                    </a:p>
                  </a:txBody>
                  <a:tcPr>
                    <a:noFill/>
                  </a:tcPr>
                </a:tc>
                <a:tc>
                  <a:txBody>
                    <a:bodyPr/>
                    <a:lstStyle/>
                    <a:p>
                      <a:pPr marL="285750" indent="-285750">
                        <a:buFont typeface="Arial" panose="020B0604020202020204" pitchFamily="34" charset="0"/>
                        <a:buChar char="•"/>
                      </a:pPr>
                      <a:r>
                        <a:rPr lang="en-US" sz="1600" dirty="0">
                          <a:latin typeface="+mn-lt"/>
                          <a:cs typeface="Segoe UI" panose="020B0502040204020203" pitchFamily="34" charset="0"/>
                        </a:rPr>
                        <a:t>20 seconds (default)</a:t>
                      </a:r>
                    </a:p>
                  </a:txBody>
                  <a:tcPr>
                    <a:noFill/>
                  </a:tcPr>
                </a:tc>
                <a:extLst>
                  <a:ext uri="{0D108BD9-81ED-4DB2-BD59-A6C34878D82A}">
                    <a16:rowId xmlns:a16="http://schemas.microsoft.com/office/drawing/2014/main" val="2840186002"/>
                  </a:ext>
                </a:extLst>
              </a:tr>
              <a:tr h="274320">
                <a:tc>
                  <a:txBody>
                    <a:bodyPr/>
                    <a:lstStyle/>
                    <a:p>
                      <a:pPr marL="285750" indent="-285750">
                        <a:buFont typeface="Arial" panose="020B0604020202020204" pitchFamily="34" charset="0"/>
                        <a:buChar char="•"/>
                      </a:pPr>
                      <a:r>
                        <a:rPr lang="en-US" sz="1600">
                          <a:latin typeface="+mn-lt"/>
                          <a:cs typeface="Segoe UI" panose="020B0502040204020203" pitchFamily="34" charset="0"/>
                        </a:rPr>
                        <a:t>30 seconds</a:t>
                      </a:r>
                    </a:p>
                  </a:txBody>
                  <a:tcPr>
                    <a:noFill/>
                  </a:tcPr>
                </a:tc>
                <a:tc>
                  <a:txBody>
                    <a:bodyPr/>
                    <a:lstStyle/>
                    <a:p>
                      <a:pPr marL="285750" indent="-285750">
                        <a:buFont typeface="Arial" panose="020B0604020202020204" pitchFamily="34" charset="0"/>
                        <a:buChar char="•"/>
                      </a:pPr>
                      <a:r>
                        <a:rPr lang="en-US" sz="1600" dirty="0">
                          <a:latin typeface="+mn-lt"/>
                          <a:cs typeface="Segoe UI" panose="020B0502040204020203" pitchFamily="34" charset="0"/>
                        </a:rPr>
                        <a:t>40 seconds</a:t>
                      </a:r>
                    </a:p>
                  </a:txBody>
                  <a:tcPr>
                    <a:noFill/>
                  </a:tcPr>
                </a:tc>
                <a:extLst>
                  <a:ext uri="{0D108BD9-81ED-4DB2-BD59-A6C34878D82A}">
                    <a16:rowId xmlns:a16="http://schemas.microsoft.com/office/drawing/2014/main" val="730588286"/>
                  </a:ext>
                </a:extLst>
              </a:tr>
              <a:tr h="274320">
                <a:tc>
                  <a:txBody>
                    <a:bodyPr/>
                    <a:lstStyle/>
                    <a:p>
                      <a:pPr marL="285750" indent="-285750">
                        <a:buFont typeface="Arial" panose="020B0604020202020204" pitchFamily="34" charset="0"/>
                        <a:buChar char="•"/>
                      </a:pPr>
                      <a:r>
                        <a:rPr lang="en-US" sz="1600">
                          <a:latin typeface="+mn-lt"/>
                          <a:cs typeface="Segoe UI" panose="020B0502040204020203" pitchFamily="34" charset="0"/>
                        </a:rPr>
                        <a:t>50 seconds</a:t>
                      </a:r>
                    </a:p>
                  </a:txBody>
                  <a:tcPr>
                    <a:noFill/>
                  </a:tcPr>
                </a:tc>
                <a:tc>
                  <a:txBody>
                    <a:bodyPr/>
                    <a:lstStyle/>
                    <a:p>
                      <a:pPr marL="285750" indent="-285750">
                        <a:buFont typeface="Arial" panose="020B0604020202020204" pitchFamily="34" charset="0"/>
                        <a:buChar char="•"/>
                      </a:pPr>
                      <a:r>
                        <a:rPr lang="en-US" sz="1600" dirty="0">
                          <a:latin typeface="+mn-lt"/>
                          <a:cs typeface="Segoe UI" panose="020B0502040204020203" pitchFamily="34" charset="0"/>
                        </a:rPr>
                        <a:t>60 seconds</a:t>
                      </a:r>
                    </a:p>
                  </a:txBody>
                  <a:tcPr>
                    <a:noFill/>
                  </a:tcPr>
                </a:tc>
                <a:extLst>
                  <a:ext uri="{0D108BD9-81ED-4DB2-BD59-A6C34878D82A}">
                    <a16:rowId xmlns:a16="http://schemas.microsoft.com/office/drawing/2014/main" val="1753191099"/>
                  </a:ext>
                </a:extLst>
              </a:tr>
            </a:tbl>
          </a:graphicData>
        </a:graphic>
      </p:graphicFrame>
      <p:pic>
        <p:nvPicPr>
          <p:cNvPr id="17" name="Picture 16">
            <a:extLst>
              <a:ext uri="{FF2B5EF4-FFF2-40B4-BE49-F238E27FC236}">
                <a16:creationId xmlns:a16="http://schemas.microsoft.com/office/drawing/2014/main" id="{236B7445-3C32-F556-3D63-AB6C683F36BF}"/>
              </a:ext>
            </a:extLst>
          </p:cNvPr>
          <p:cNvPicPr>
            <a:picLocks noChangeAspect="1"/>
          </p:cNvPicPr>
          <p:nvPr/>
        </p:nvPicPr>
        <p:blipFill>
          <a:blip r:embed="rId4"/>
          <a:stretch>
            <a:fillRect/>
          </a:stretch>
        </p:blipFill>
        <p:spPr>
          <a:xfrm>
            <a:off x="6434694" y="2923143"/>
            <a:ext cx="5293463" cy="2085070"/>
          </a:xfrm>
          <a:prstGeom prst="rect">
            <a:avLst/>
          </a:prstGeom>
          <a:ln>
            <a:solidFill>
              <a:schemeClr val="accent1"/>
            </a:solidFill>
          </a:ln>
          <a:effectLst>
            <a:outerShdw blurRad="50800" dist="38100" dir="2700000" algn="tl" rotWithShape="0">
              <a:prstClr val="black">
                <a:alpha val="40000"/>
              </a:prstClr>
            </a:outerShdw>
          </a:effectLst>
        </p:spPr>
      </p:pic>
      <p:sp>
        <p:nvSpPr>
          <p:cNvPr id="18" name="TextBox 17">
            <a:extLst>
              <a:ext uri="{FF2B5EF4-FFF2-40B4-BE49-F238E27FC236}">
                <a16:creationId xmlns:a16="http://schemas.microsoft.com/office/drawing/2014/main" id="{1D672DF0-AA7F-652C-047E-926BA38B24F2}"/>
              </a:ext>
            </a:extLst>
          </p:cNvPr>
          <p:cNvSpPr txBox="1"/>
          <p:nvPr/>
        </p:nvSpPr>
        <p:spPr>
          <a:xfrm>
            <a:off x="6434694" y="5345581"/>
            <a:ext cx="5363817" cy="584775"/>
          </a:xfrm>
          <a:prstGeom prst="rect">
            <a:avLst/>
          </a:prstGeom>
          <a:noFill/>
        </p:spPr>
        <p:txBody>
          <a:bodyPr wrap="square" rtlCol="0">
            <a:spAutoFit/>
          </a:bodyPr>
          <a:lstStyle/>
          <a:p>
            <a:pPr>
              <a:spcAft>
                <a:spcPts val="300"/>
              </a:spcAft>
            </a:pPr>
            <a:r>
              <a:rPr lang="en-US" sz="1600" dirty="0">
                <a:cs typeface="Segoe UI" panose="020B0502040204020203" pitchFamily="34" charset="0"/>
              </a:rPr>
              <a:t>You can listen to and preview each tone before deciding.</a:t>
            </a:r>
          </a:p>
        </p:txBody>
      </p:sp>
    </p:spTree>
    <p:extLst>
      <p:ext uri="{BB962C8B-B14F-4D97-AF65-F5344CB8AC3E}">
        <p14:creationId xmlns:p14="http://schemas.microsoft.com/office/powerpoint/2010/main" val="10254568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D21517-A888-641A-47E5-4096FF103E60}"/>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A43E9869-590B-BC7F-058E-35BC085F519B}"/>
              </a:ext>
            </a:extLst>
          </p:cNvPr>
          <p:cNvSpPr>
            <a:spLocks noGrp="1"/>
          </p:cNvSpPr>
          <p:nvPr>
            <p:ph type="title"/>
          </p:nvPr>
        </p:nvSpPr>
        <p:spPr/>
        <p:txBody>
          <a:bodyPr anchor="b">
            <a:normAutofit/>
          </a:bodyPr>
          <a:lstStyle/>
          <a:p>
            <a:r>
              <a:rPr lang="en-US" dirty="0"/>
              <a:t>Create a Secondary Ringer</a:t>
            </a:r>
            <a:endParaRPr lang="en-US" sz="3600" dirty="0"/>
          </a:p>
        </p:txBody>
      </p:sp>
      <p:sp>
        <p:nvSpPr>
          <p:cNvPr id="4" name="Text Placeholder 3">
            <a:extLst>
              <a:ext uri="{FF2B5EF4-FFF2-40B4-BE49-F238E27FC236}">
                <a16:creationId xmlns:a16="http://schemas.microsoft.com/office/drawing/2014/main" id="{2321DA43-1475-531F-6FCC-BF230DE1200A}"/>
              </a:ext>
            </a:extLst>
          </p:cNvPr>
          <p:cNvSpPr>
            <a:spLocks noGrp="1"/>
          </p:cNvSpPr>
          <p:nvPr>
            <p:ph type="body" sz="quarter" idx="10"/>
          </p:nvPr>
        </p:nvSpPr>
        <p:spPr>
          <a:xfrm>
            <a:off x="304800" y="1092201"/>
            <a:ext cx="11531600" cy="888999"/>
          </a:xfrm>
        </p:spPr>
        <p:txBody>
          <a:bodyPr>
            <a:normAutofit/>
          </a:bodyPr>
          <a:lstStyle/>
          <a:p>
            <a:pPr marL="0" indent="0">
              <a:buNone/>
            </a:pPr>
            <a:r>
              <a:rPr lang="en-US" sz="1600" dirty="0">
                <a:latin typeface="Arial" panose="020B0604020202020204" pitchFamily="34" charset="0"/>
                <a:cs typeface="Arial" panose="020B0604020202020204" pitchFamily="34" charset="0"/>
              </a:rPr>
              <a:t>The Secondary Ringer feature will be helpful if you take your headset off and still need to hear an incoming call. This will enable your headset and your computer to ring when a call comes in.</a:t>
            </a:r>
          </a:p>
        </p:txBody>
      </p:sp>
      <p:sp>
        <p:nvSpPr>
          <p:cNvPr id="5" name="Rectangle 4">
            <a:extLst>
              <a:ext uri="{FF2B5EF4-FFF2-40B4-BE49-F238E27FC236}">
                <a16:creationId xmlns:a16="http://schemas.microsoft.com/office/drawing/2014/main" id="{854B23F1-27A6-04DE-C849-4F2C4C246BC9}"/>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2" name="Rectangle 1">
            <a:extLst>
              <a:ext uri="{FF2B5EF4-FFF2-40B4-BE49-F238E27FC236}">
                <a16:creationId xmlns:a16="http://schemas.microsoft.com/office/drawing/2014/main" id="{76143769-B21B-F19F-EC0D-630AEF36722E}"/>
              </a:ext>
            </a:extLst>
          </p:cNvPr>
          <p:cNvSpPr/>
          <p:nvPr/>
        </p:nvSpPr>
        <p:spPr>
          <a:xfrm>
            <a:off x="6360243" y="5124488"/>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a:ln>
                <a:noFill/>
              </a:ln>
              <a:solidFill>
                <a:prstClr val="white"/>
              </a:solidFill>
              <a:effectLst/>
              <a:uLnTx/>
              <a:uFillTx/>
            </a:endParaRPr>
          </a:p>
        </p:txBody>
      </p:sp>
      <p:sp>
        <p:nvSpPr>
          <p:cNvPr id="8" name="Rectangle 7">
            <a:extLst>
              <a:ext uri="{FF2B5EF4-FFF2-40B4-BE49-F238E27FC236}">
                <a16:creationId xmlns:a16="http://schemas.microsoft.com/office/drawing/2014/main" id="{F808FA49-C18A-7087-2FA5-7AEDA7F5AB09}"/>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9" name="TextBox 8">
            <a:extLst>
              <a:ext uri="{FF2B5EF4-FFF2-40B4-BE49-F238E27FC236}">
                <a16:creationId xmlns:a16="http://schemas.microsoft.com/office/drawing/2014/main" id="{E0AEB2AA-36A5-5585-6D53-04538AAD28D2}"/>
              </a:ext>
            </a:extLst>
          </p:cNvPr>
          <p:cNvSpPr txBox="1"/>
          <p:nvPr/>
        </p:nvSpPr>
        <p:spPr>
          <a:xfrm>
            <a:off x="304799" y="2001115"/>
            <a:ext cx="4188113" cy="584775"/>
          </a:xfrm>
          <a:prstGeom prst="rect">
            <a:avLst/>
          </a:prstGeom>
          <a:noFill/>
        </p:spPr>
        <p:txBody>
          <a:bodyPr wrap="square" rtlCol="0">
            <a:spAutoFit/>
          </a:bodyPr>
          <a:lstStyle/>
          <a:p>
            <a:pPr marL="342900" indent="-342900">
              <a:buFont typeface="+mj-lt"/>
              <a:buAutoNum type="arabicPeriod"/>
            </a:pPr>
            <a:r>
              <a:rPr lang="en-US" sz="1600" dirty="0">
                <a:cs typeface="Segoe UI" panose="020B0502040204020203" pitchFamily="34" charset="0"/>
              </a:rPr>
              <a:t>Click the </a:t>
            </a:r>
            <a:r>
              <a:rPr lang="en-US" sz="1600" b="1" dirty="0">
                <a:cs typeface="Segoe UI" panose="020B0502040204020203" pitchFamily="34" charset="0"/>
              </a:rPr>
              <a:t>Settings and more </a:t>
            </a:r>
            <a:r>
              <a:rPr lang="en-US" sz="1600" dirty="0">
                <a:cs typeface="Segoe UI" panose="020B0502040204020203" pitchFamily="34" charset="0"/>
              </a:rPr>
              <a:t>ellipsis at the top of Teams, then click </a:t>
            </a:r>
            <a:r>
              <a:rPr lang="en-US" sz="1600" b="1" dirty="0">
                <a:cs typeface="Segoe UI" panose="020B0502040204020203" pitchFamily="34" charset="0"/>
              </a:rPr>
              <a:t>Settings</a:t>
            </a:r>
            <a:r>
              <a:rPr lang="en-US" sz="1600" dirty="0">
                <a:cs typeface="Segoe UI" panose="020B0502040204020203" pitchFamily="34" charset="0"/>
              </a:rPr>
              <a:t>.  </a:t>
            </a:r>
          </a:p>
        </p:txBody>
      </p:sp>
      <p:sp>
        <p:nvSpPr>
          <p:cNvPr id="10" name="TextBox 9">
            <a:extLst>
              <a:ext uri="{FF2B5EF4-FFF2-40B4-BE49-F238E27FC236}">
                <a16:creationId xmlns:a16="http://schemas.microsoft.com/office/drawing/2014/main" id="{DA6EC35F-5EFC-DA17-CA62-E84847F25162}"/>
              </a:ext>
            </a:extLst>
          </p:cNvPr>
          <p:cNvSpPr txBox="1"/>
          <p:nvPr/>
        </p:nvSpPr>
        <p:spPr>
          <a:xfrm>
            <a:off x="4864244" y="1982158"/>
            <a:ext cx="6600825" cy="584775"/>
          </a:xfrm>
          <a:prstGeom prst="rect">
            <a:avLst/>
          </a:prstGeom>
          <a:noFill/>
        </p:spPr>
        <p:txBody>
          <a:bodyPr wrap="square" rtlCol="0">
            <a:spAutoFit/>
          </a:bodyPr>
          <a:lstStyle/>
          <a:p>
            <a:pPr marL="342900" indent="-342900">
              <a:buFont typeface="+mj-lt"/>
              <a:buAutoNum type="arabicPeriod" startAt="2"/>
            </a:pPr>
            <a:r>
              <a:rPr lang="en-US" sz="1600" dirty="0">
                <a:cs typeface="Segoe UI" panose="020B0502040204020203" pitchFamily="34" charset="0"/>
              </a:rPr>
              <a:t>Click </a:t>
            </a:r>
            <a:r>
              <a:rPr lang="en-US" sz="1600" b="1" dirty="0">
                <a:cs typeface="Segoe UI" panose="020B0502040204020203" pitchFamily="34" charset="0"/>
              </a:rPr>
              <a:t>Devices</a:t>
            </a:r>
            <a:r>
              <a:rPr lang="en-US" sz="1600" dirty="0">
                <a:cs typeface="Segoe UI" panose="020B0502040204020203" pitchFamily="34" charset="0"/>
              </a:rPr>
              <a:t> and in the Secondary ringer section, select the device from the drop-down to ring along with your headset.</a:t>
            </a:r>
          </a:p>
        </p:txBody>
      </p:sp>
      <p:grpSp>
        <p:nvGrpSpPr>
          <p:cNvPr id="11" name="Group 10">
            <a:extLst>
              <a:ext uri="{FF2B5EF4-FFF2-40B4-BE49-F238E27FC236}">
                <a16:creationId xmlns:a16="http://schemas.microsoft.com/office/drawing/2014/main" id="{1431587A-F781-2C20-6371-9E34918042A0}"/>
              </a:ext>
            </a:extLst>
          </p:cNvPr>
          <p:cNvGrpSpPr/>
          <p:nvPr/>
        </p:nvGrpSpPr>
        <p:grpSpPr>
          <a:xfrm>
            <a:off x="1209626" y="2870993"/>
            <a:ext cx="2378458" cy="1770540"/>
            <a:chOff x="9884501" y="1178867"/>
            <a:chExt cx="2152950" cy="1584014"/>
          </a:xfrm>
          <a:effectLst>
            <a:outerShdw blurRad="50800" dist="38100" dir="2700000" algn="tl" rotWithShape="0">
              <a:prstClr val="black">
                <a:alpha val="40000"/>
              </a:prstClr>
            </a:outerShdw>
          </a:effectLst>
        </p:grpSpPr>
        <p:pic>
          <p:nvPicPr>
            <p:cNvPr id="13" name="Picture 12">
              <a:extLst>
                <a:ext uri="{FF2B5EF4-FFF2-40B4-BE49-F238E27FC236}">
                  <a16:creationId xmlns:a16="http://schemas.microsoft.com/office/drawing/2014/main" id="{A117B1E6-A480-24C9-BA8E-FEC40C001BAE}"/>
                </a:ext>
              </a:extLst>
            </p:cNvPr>
            <p:cNvPicPr>
              <a:picLocks noChangeAspect="1"/>
            </p:cNvPicPr>
            <p:nvPr/>
          </p:nvPicPr>
          <p:blipFill>
            <a:blip r:embed="rId3"/>
            <a:stretch>
              <a:fillRect/>
            </a:stretch>
          </p:blipFill>
          <p:spPr>
            <a:xfrm>
              <a:off x="9884501" y="1191037"/>
              <a:ext cx="2152950" cy="1571844"/>
            </a:xfrm>
            <a:prstGeom prst="rect">
              <a:avLst/>
            </a:prstGeom>
            <a:ln>
              <a:solidFill>
                <a:schemeClr val="accent1"/>
              </a:solidFill>
            </a:ln>
          </p:spPr>
        </p:pic>
        <p:sp>
          <p:nvSpPr>
            <p:cNvPr id="14" name="Rectangle 13">
              <a:extLst>
                <a:ext uri="{FF2B5EF4-FFF2-40B4-BE49-F238E27FC236}">
                  <a16:creationId xmlns:a16="http://schemas.microsoft.com/office/drawing/2014/main" id="{A86FF892-2482-7D6F-1FFC-35A8B106E557}"/>
                </a:ext>
              </a:extLst>
            </p:cNvPr>
            <p:cNvSpPr/>
            <p:nvPr/>
          </p:nvSpPr>
          <p:spPr>
            <a:xfrm>
              <a:off x="10710441" y="1178867"/>
              <a:ext cx="501070" cy="44054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cs typeface="Segoe UI" panose="020B0502040204020203" pitchFamily="34" charset="0"/>
              </a:endParaRPr>
            </a:p>
          </p:txBody>
        </p:sp>
        <p:sp>
          <p:nvSpPr>
            <p:cNvPr id="15" name="Rectangle 14">
              <a:extLst>
                <a:ext uri="{FF2B5EF4-FFF2-40B4-BE49-F238E27FC236}">
                  <a16:creationId xmlns:a16="http://schemas.microsoft.com/office/drawing/2014/main" id="{E059CA1C-5131-DDC5-878F-B8942B8EADC9}"/>
                </a:ext>
              </a:extLst>
            </p:cNvPr>
            <p:cNvSpPr/>
            <p:nvPr/>
          </p:nvSpPr>
          <p:spPr>
            <a:xfrm>
              <a:off x="9905269" y="1667691"/>
              <a:ext cx="1784819" cy="37497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cs typeface="Segoe UI" panose="020B0502040204020203" pitchFamily="34" charset="0"/>
              </a:endParaRPr>
            </a:p>
          </p:txBody>
        </p:sp>
      </p:grpSp>
      <p:grpSp>
        <p:nvGrpSpPr>
          <p:cNvPr id="19" name="Group 18">
            <a:extLst>
              <a:ext uri="{FF2B5EF4-FFF2-40B4-BE49-F238E27FC236}">
                <a16:creationId xmlns:a16="http://schemas.microsoft.com/office/drawing/2014/main" id="{95C31E54-2A1D-3B31-BC93-3DA03654D3FC}"/>
              </a:ext>
            </a:extLst>
          </p:cNvPr>
          <p:cNvGrpSpPr/>
          <p:nvPr/>
        </p:nvGrpSpPr>
        <p:grpSpPr>
          <a:xfrm>
            <a:off x="5105400" y="2719998"/>
            <a:ext cx="6600825" cy="3142140"/>
            <a:chOff x="6064540" y="3449537"/>
            <a:chExt cx="4733221" cy="2309151"/>
          </a:xfrm>
          <a:effectLst>
            <a:outerShdw blurRad="50800" dist="38100" dir="2700000" algn="tl" rotWithShape="0">
              <a:prstClr val="black">
                <a:alpha val="40000"/>
              </a:prstClr>
            </a:outerShdw>
          </a:effectLst>
        </p:grpSpPr>
        <p:pic>
          <p:nvPicPr>
            <p:cNvPr id="20" name="Picture 19">
              <a:extLst>
                <a:ext uri="{FF2B5EF4-FFF2-40B4-BE49-F238E27FC236}">
                  <a16:creationId xmlns:a16="http://schemas.microsoft.com/office/drawing/2014/main" id="{15B9FCEA-7F3A-C001-16EF-3B6D256F5776}"/>
                </a:ext>
              </a:extLst>
            </p:cNvPr>
            <p:cNvPicPr>
              <a:picLocks noChangeAspect="1"/>
            </p:cNvPicPr>
            <p:nvPr/>
          </p:nvPicPr>
          <p:blipFill>
            <a:blip r:embed="rId4"/>
            <a:stretch>
              <a:fillRect/>
            </a:stretch>
          </p:blipFill>
          <p:spPr>
            <a:xfrm>
              <a:off x="6064540" y="3449537"/>
              <a:ext cx="4733221" cy="2309151"/>
            </a:xfrm>
            <a:prstGeom prst="rect">
              <a:avLst/>
            </a:prstGeom>
            <a:ln>
              <a:solidFill>
                <a:schemeClr val="accent1"/>
              </a:solidFill>
            </a:ln>
          </p:spPr>
        </p:pic>
        <p:sp>
          <p:nvSpPr>
            <p:cNvPr id="21" name="Rectangle 20">
              <a:extLst>
                <a:ext uri="{FF2B5EF4-FFF2-40B4-BE49-F238E27FC236}">
                  <a16:creationId xmlns:a16="http://schemas.microsoft.com/office/drawing/2014/main" id="{08D2624C-BF8F-17C2-FD61-0159C7D38DE6}"/>
                </a:ext>
              </a:extLst>
            </p:cNvPr>
            <p:cNvSpPr/>
            <p:nvPr/>
          </p:nvSpPr>
          <p:spPr>
            <a:xfrm>
              <a:off x="6116025" y="5005165"/>
              <a:ext cx="796052" cy="155620"/>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cs typeface="Segoe UI" panose="020B0502040204020203" pitchFamily="34" charset="0"/>
              </a:endParaRPr>
            </a:p>
          </p:txBody>
        </p:sp>
        <p:sp>
          <p:nvSpPr>
            <p:cNvPr id="22" name="Rectangle 21">
              <a:extLst>
                <a:ext uri="{FF2B5EF4-FFF2-40B4-BE49-F238E27FC236}">
                  <a16:creationId xmlns:a16="http://schemas.microsoft.com/office/drawing/2014/main" id="{56BDF0DC-914B-C5D6-CCD8-7DB6FF792973}"/>
                </a:ext>
              </a:extLst>
            </p:cNvPr>
            <p:cNvSpPr/>
            <p:nvPr/>
          </p:nvSpPr>
          <p:spPr>
            <a:xfrm>
              <a:off x="7629448" y="4163747"/>
              <a:ext cx="1378131" cy="1371843"/>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cs typeface="Segoe UI" panose="020B0502040204020203" pitchFamily="34" charset="0"/>
              </a:endParaRPr>
            </a:p>
          </p:txBody>
        </p:sp>
      </p:grpSp>
    </p:spTree>
    <p:extLst>
      <p:ext uri="{BB962C8B-B14F-4D97-AF65-F5344CB8AC3E}">
        <p14:creationId xmlns:p14="http://schemas.microsoft.com/office/powerpoint/2010/main" val="2801830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293A1F-7168-1756-5D16-E0476BE63D9F}"/>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B7943AAB-CA08-7557-D6DA-1DB68088C215}"/>
              </a:ext>
            </a:extLst>
          </p:cNvPr>
          <p:cNvSpPr>
            <a:spLocks noGrp="1"/>
          </p:cNvSpPr>
          <p:nvPr>
            <p:ph type="title"/>
          </p:nvPr>
        </p:nvSpPr>
        <p:spPr/>
        <p:txBody>
          <a:bodyPr anchor="b">
            <a:normAutofit/>
          </a:bodyPr>
          <a:lstStyle/>
          <a:p>
            <a:r>
              <a:rPr lang="en-US" dirty="0"/>
              <a:t>Customize the Call Window Size</a:t>
            </a:r>
            <a:endParaRPr lang="en-US" sz="3600" dirty="0"/>
          </a:p>
        </p:txBody>
      </p:sp>
      <p:sp>
        <p:nvSpPr>
          <p:cNvPr id="4" name="Text Placeholder 3">
            <a:extLst>
              <a:ext uri="{FF2B5EF4-FFF2-40B4-BE49-F238E27FC236}">
                <a16:creationId xmlns:a16="http://schemas.microsoft.com/office/drawing/2014/main" id="{8E2E8F1C-5395-564C-8733-24EBB9D53B83}"/>
              </a:ext>
            </a:extLst>
          </p:cNvPr>
          <p:cNvSpPr>
            <a:spLocks noGrp="1"/>
          </p:cNvSpPr>
          <p:nvPr>
            <p:ph type="body" sz="quarter" idx="10"/>
          </p:nvPr>
        </p:nvSpPr>
        <p:spPr>
          <a:xfrm>
            <a:off x="304800" y="1092201"/>
            <a:ext cx="11531600" cy="888999"/>
          </a:xfrm>
        </p:spPr>
        <p:txBody>
          <a:bodyPr>
            <a:normAutofit lnSpcReduction="10000"/>
          </a:bodyPr>
          <a:lstStyle/>
          <a:p>
            <a:pPr marL="0" indent="0">
              <a:buNone/>
            </a:pPr>
            <a:r>
              <a:rPr lang="en-US" sz="1600" dirty="0">
                <a:latin typeface="Arial" panose="020B0604020202020204" pitchFamily="34" charset="0"/>
                <a:cs typeface="Arial" panose="020B0604020202020204" pitchFamily="34" charset="0"/>
              </a:rPr>
              <a:t>Select the size that works best for you to manage calls on your desktop.</a:t>
            </a:r>
          </a:p>
          <a:p>
            <a:pPr marL="0" indent="0">
              <a:buNone/>
            </a:pPr>
            <a:endParaRPr lang="en-US" sz="1600" dirty="0">
              <a:latin typeface="Arial" panose="020B0604020202020204" pitchFamily="34" charset="0"/>
              <a:cs typeface="Arial" panose="020B0604020202020204" pitchFamily="34" charset="0"/>
            </a:endParaRPr>
          </a:p>
          <a:p>
            <a:pPr marL="0" indent="0">
              <a:buNone/>
            </a:pPr>
            <a:r>
              <a:rPr lang="en-US" sz="1600" dirty="0">
                <a:latin typeface="Arial" panose="020B0604020202020204" pitchFamily="34" charset="0"/>
                <a:cs typeface="Arial" panose="020B0604020202020204" pitchFamily="34" charset="0"/>
              </a:rPr>
              <a:t>See calls in a large window or a small one. Both are resizable during the call. </a:t>
            </a:r>
          </a:p>
        </p:txBody>
      </p:sp>
      <p:sp>
        <p:nvSpPr>
          <p:cNvPr id="5" name="Rectangle 4">
            <a:extLst>
              <a:ext uri="{FF2B5EF4-FFF2-40B4-BE49-F238E27FC236}">
                <a16:creationId xmlns:a16="http://schemas.microsoft.com/office/drawing/2014/main" id="{236529A2-2208-3469-24A9-25C18BE3EA5D}"/>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2" name="Rectangle 1">
            <a:extLst>
              <a:ext uri="{FF2B5EF4-FFF2-40B4-BE49-F238E27FC236}">
                <a16:creationId xmlns:a16="http://schemas.microsoft.com/office/drawing/2014/main" id="{F8B8B441-5CA6-5AD8-95A0-146F512E509C}"/>
              </a:ext>
            </a:extLst>
          </p:cNvPr>
          <p:cNvSpPr/>
          <p:nvPr/>
        </p:nvSpPr>
        <p:spPr>
          <a:xfrm>
            <a:off x="6360243" y="5124488"/>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a:ln>
                <a:noFill/>
              </a:ln>
              <a:solidFill>
                <a:prstClr val="white"/>
              </a:solidFill>
              <a:effectLst/>
              <a:uLnTx/>
              <a:uFillTx/>
            </a:endParaRPr>
          </a:p>
        </p:txBody>
      </p:sp>
      <p:sp>
        <p:nvSpPr>
          <p:cNvPr id="8" name="Rectangle 7">
            <a:extLst>
              <a:ext uri="{FF2B5EF4-FFF2-40B4-BE49-F238E27FC236}">
                <a16:creationId xmlns:a16="http://schemas.microsoft.com/office/drawing/2014/main" id="{FB0AA0D7-4DA4-454D-652D-81155862EF45}"/>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3" name="TextBox 2">
            <a:extLst>
              <a:ext uri="{FF2B5EF4-FFF2-40B4-BE49-F238E27FC236}">
                <a16:creationId xmlns:a16="http://schemas.microsoft.com/office/drawing/2014/main" id="{04EFD560-4FC0-4FFF-100D-96EC3C6EAD7F}"/>
              </a:ext>
            </a:extLst>
          </p:cNvPr>
          <p:cNvSpPr txBox="1"/>
          <p:nvPr/>
        </p:nvSpPr>
        <p:spPr>
          <a:xfrm>
            <a:off x="542413" y="2285793"/>
            <a:ext cx="3608894" cy="2800767"/>
          </a:xfrm>
          <a:prstGeom prst="rect">
            <a:avLst/>
          </a:prstGeom>
          <a:noFill/>
        </p:spPr>
        <p:txBody>
          <a:bodyPr wrap="square" rtlCol="0">
            <a:spAutoFit/>
          </a:bodyPr>
          <a:lstStyle/>
          <a:p>
            <a:pPr marL="342900" indent="-342900">
              <a:buFont typeface="+mj-lt"/>
              <a:buAutoNum type="arabicPeriod"/>
            </a:pPr>
            <a:r>
              <a:rPr lang="en-US" sz="1600" dirty="0">
                <a:cs typeface="Segoe UI" panose="020B0502040204020203" pitchFamily="34" charset="0"/>
              </a:rPr>
              <a:t>Click the </a:t>
            </a:r>
            <a:r>
              <a:rPr lang="en-US" sz="1600" b="1" dirty="0">
                <a:cs typeface="Segoe UI" panose="020B0502040204020203" pitchFamily="34" charset="0"/>
              </a:rPr>
              <a:t>Settings and more </a:t>
            </a:r>
            <a:r>
              <a:rPr lang="en-US" sz="1600" dirty="0">
                <a:cs typeface="Segoe UI" panose="020B0502040204020203" pitchFamily="34" charset="0"/>
              </a:rPr>
              <a:t>ellipsis at the top of Teams, then click </a:t>
            </a:r>
            <a:r>
              <a:rPr lang="en-US" sz="1600" b="1" dirty="0">
                <a:cs typeface="Segoe UI" panose="020B0502040204020203" pitchFamily="34" charset="0"/>
              </a:rPr>
              <a:t>Settings</a:t>
            </a:r>
            <a:r>
              <a:rPr lang="en-US" sz="1600" dirty="0">
                <a:cs typeface="Segoe UI" panose="020B0502040204020203" pitchFamily="34" charset="0"/>
              </a:rPr>
              <a:t>. </a:t>
            </a:r>
          </a:p>
          <a:p>
            <a:pPr marL="342900" indent="-342900">
              <a:buFont typeface="+mj-lt"/>
              <a:buAutoNum type="arabicPeriod"/>
            </a:pPr>
            <a:endParaRPr lang="en-US" sz="1600" dirty="0">
              <a:cs typeface="Segoe UI" panose="020B0502040204020203" pitchFamily="34" charset="0"/>
            </a:endParaRPr>
          </a:p>
          <a:p>
            <a:pPr marL="342900" indent="-342900">
              <a:buFont typeface="+mj-lt"/>
              <a:buAutoNum type="arabicPeriod"/>
            </a:pPr>
            <a:r>
              <a:rPr lang="en-US" sz="1600" dirty="0">
                <a:cs typeface="Segoe UI" panose="020B0502040204020203" pitchFamily="34" charset="0"/>
              </a:rPr>
              <a:t>Click on Calls and navigate to just below the ringtone options.</a:t>
            </a:r>
          </a:p>
          <a:p>
            <a:pPr marL="342900" indent="-342900">
              <a:buFont typeface="+mj-lt"/>
              <a:buAutoNum type="arabicPeriod"/>
            </a:pPr>
            <a:endParaRPr lang="en-US" sz="1600" dirty="0">
              <a:cs typeface="Segoe UI" panose="020B0502040204020203" pitchFamily="34" charset="0"/>
            </a:endParaRPr>
          </a:p>
          <a:p>
            <a:pPr marL="342900" indent="-342900">
              <a:buFont typeface="+mj-lt"/>
              <a:buAutoNum type="arabicPeriod"/>
            </a:pPr>
            <a:r>
              <a:rPr lang="en-US" sz="1600" dirty="0">
                <a:cs typeface="Segoe UI" panose="020B0502040204020203" pitchFamily="34" charset="0"/>
              </a:rPr>
              <a:t>Next, select the desired window size for incoming calls. The window size can always be adjusted when in an active call. </a:t>
            </a:r>
          </a:p>
        </p:txBody>
      </p:sp>
      <p:pic>
        <p:nvPicPr>
          <p:cNvPr id="6" name="Picture 5">
            <a:extLst>
              <a:ext uri="{FF2B5EF4-FFF2-40B4-BE49-F238E27FC236}">
                <a16:creationId xmlns:a16="http://schemas.microsoft.com/office/drawing/2014/main" id="{AE281A0B-E918-D095-62CD-6161E2C52136}"/>
              </a:ext>
            </a:extLst>
          </p:cNvPr>
          <p:cNvPicPr>
            <a:picLocks noChangeAspect="1"/>
          </p:cNvPicPr>
          <p:nvPr/>
        </p:nvPicPr>
        <p:blipFill>
          <a:blip r:embed="rId3"/>
          <a:stretch>
            <a:fillRect/>
          </a:stretch>
        </p:blipFill>
        <p:spPr>
          <a:xfrm>
            <a:off x="4739045" y="2443269"/>
            <a:ext cx="6392167" cy="2133898"/>
          </a:xfrm>
          <a:prstGeom prst="rect">
            <a:avLst/>
          </a:prstGeom>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039817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A26556-80C7-A676-EA84-6E681EDC7B8B}"/>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B7814E3B-A2DB-3490-377E-3EEB26A5127E}"/>
              </a:ext>
            </a:extLst>
          </p:cNvPr>
          <p:cNvSpPr>
            <a:spLocks noGrp="1"/>
          </p:cNvSpPr>
          <p:nvPr>
            <p:ph type="title"/>
          </p:nvPr>
        </p:nvSpPr>
        <p:spPr/>
        <p:txBody>
          <a:bodyPr anchor="b">
            <a:normAutofit/>
          </a:bodyPr>
          <a:lstStyle/>
          <a:p>
            <a:r>
              <a:rPr lang="en-US" dirty="0"/>
              <a:t>Add a Call Delegate</a:t>
            </a:r>
            <a:endParaRPr lang="en-US" sz="3600" dirty="0"/>
          </a:p>
        </p:txBody>
      </p:sp>
      <p:sp>
        <p:nvSpPr>
          <p:cNvPr id="4" name="Text Placeholder 3">
            <a:extLst>
              <a:ext uri="{FF2B5EF4-FFF2-40B4-BE49-F238E27FC236}">
                <a16:creationId xmlns:a16="http://schemas.microsoft.com/office/drawing/2014/main" id="{429A27CD-ADD4-7286-3494-07A052E4FA79}"/>
              </a:ext>
            </a:extLst>
          </p:cNvPr>
          <p:cNvSpPr>
            <a:spLocks noGrp="1"/>
          </p:cNvSpPr>
          <p:nvPr>
            <p:ph type="body" sz="quarter" idx="10"/>
          </p:nvPr>
        </p:nvSpPr>
        <p:spPr>
          <a:xfrm>
            <a:off x="304800" y="1092201"/>
            <a:ext cx="11531600" cy="888999"/>
          </a:xfrm>
        </p:spPr>
        <p:txBody>
          <a:bodyPr>
            <a:normAutofit/>
          </a:bodyPr>
          <a:lstStyle/>
          <a:p>
            <a:pPr marL="0" indent="0">
              <a:buNone/>
            </a:pPr>
            <a:r>
              <a:rPr lang="en-US" sz="1600" dirty="0">
                <a:latin typeface="Arial" panose="020B0604020202020204" pitchFamily="34" charset="0"/>
                <a:cs typeface="Arial" panose="020B0604020202020204" pitchFamily="34" charset="0"/>
              </a:rPr>
              <a:t>Assign delegate permissions to a peer to make and receive calls on your behalf. </a:t>
            </a:r>
          </a:p>
        </p:txBody>
      </p:sp>
      <p:sp>
        <p:nvSpPr>
          <p:cNvPr id="5" name="Rectangle 4">
            <a:extLst>
              <a:ext uri="{FF2B5EF4-FFF2-40B4-BE49-F238E27FC236}">
                <a16:creationId xmlns:a16="http://schemas.microsoft.com/office/drawing/2014/main" id="{1B4C44A2-3A7B-D8F0-7070-2F2156C503A5}"/>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2" name="Rectangle 1">
            <a:extLst>
              <a:ext uri="{FF2B5EF4-FFF2-40B4-BE49-F238E27FC236}">
                <a16:creationId xmlns:a16="http://schemas.microsoft.com/office/drawing/2014/main" id="{6AC7588D-B31B-FE8E-189C-A82484D84246}"/>
              </a:ext>
            </a:extLst>
          </p:cNvPr>
          <p:cNvSpPr/>
          <p:nvPr/>
        </p:nvSpPr>
        <p:spPr>
          <a:xfrm>
            <a:off x="6360243" y="5124488"/>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a:ln>
                <a:noFill/>
              </a:ln>
              <a:solidFill>
                <a:prstClr val="white"/>
              </a:solidFill>
              <a:effectLst/>
              <a:uLnTx/>
              <a:uFillTx/>
            </a:endParaRPr>
          </a:p>
        </p:txBody>
      </p:sp>
      <p:sp>
        <p:nvSpPr>
          <p:cNvPr id="8" name="Rectangle 7">
            <a:extLst>
              <a:ext uri="{FF2B5EF4-FFF2-40B4-BE49-F238E27FC236}">
                <a16:creationId xmlns:a16="http://schemas.microsoft.com/office/drawing/2014/main" id="{58775876-B207-DC8F-A929-B7B68A08E91D}"/>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7" name="TextBox 6">
            <a:extLst>
              <a:ext uri="{FF2B5EF4-FFF2-40B4-BE49-F238E27FC236}">
                <a16:creationId xmlns:a16="http://schemas.microsoft.com/office/drawing/2014/main" id="{03489B14-C297-807C-B537-275808CA464E}"/>
              </a:ext>
            </a:extLst>
          </p:cNvPr>
          <p:cNvSpPr txBox="1"/>
          <p:nvPr/>
        </p:nvSpPr>
        <p:spPr>
          <a:xfrm>
            <a:off x="304800" y="2812520"/>
            <a:ext cx="5433203" cy="1477328"/>
          </a:xfrm>
          <a:prstGeom prst="rect">
            <a:avLst/>
          </a:prstGeom>
          <a:noFill/>
        </p:spPr>
        <p:txBody>
          <a:bodyPr wrap="square">
            <a:spAutoFit/>
          </a:bodyPr>
          <a:lstStyle/>
          <a:p>
            <a:pPr marL="233363" marR="0" lvl="0" indent="-233363" algn="l" defTabSz="914400" rtl="0" eaLnBrk="1" fontAlgn="auto" latinLnBrk="0" hangingPunct="1">
              <a:lnSpc>
                <a:spcPct val="100000"/>
              </a:lnSpc>
              <a:spcBef>
                <a:spcPts val="0"/>
              </a:spcBef>
              <a:spcAft>
                <a:spcPts val="600"/>
              </a:spcAft>
              <a:buClrTx/>
              <a:buSzTx/>
              <a:buFont typeface="+mj-lt"/>
              <a:buAutoNum type="arabicPeriod" startAt="2"/>
              <a:tabLst/>
              <a:defRPr/>
            </a:pPr>
            <a:r>
              <a:rPr lang="en-US" sz="1600" dirty="0">
                <a:solidFill>
                  <a:srgbClr val="3C3C3B"/>
                </a:solidFill>
                <a:cs typeface="Segoe UI" panose="020B0502040204020203" pitchFamily="34" charset="0"/>
              </a:rPr>
              <a:t>Click to </a:t>
            </a:r>
            <a:r>
              <a:rPr lang="en-US" sz="1600" b="1" dirty="0">
                <a:solidFill>
                  <a:srgbClr val="3C3C3B"/>
                </a:solidFill>
                <a:cs typeface="Segoe UI" panose="020B0502040204020203" pitchFamily="34" charset="0"/>
              </a:rPr>
              <a:t>Calls</a:t>
            </a:r>
            <a:r>
              <a:rPr lang="en-US" sz="1600" dirty="0">
                <a:solidFill>
                  <a:srgbClr val="3C3C3B"/>
                </a:solidFill>
                <a:cs typeface="Segoe UI" panose="020B0502040204020203" pitchFamily="34" charset="0"/>
              </a:rPr>
              <a:t> and scroll to the </a:t>
            </a:r>
            <a:r>
              <a:rPr lang="en-US" sz="1600" b="1" dirty="0">
                <a:solidFill>
                  <a:srgbClr val="3C3C3B"/>
                </a:solidFill>
                <a:cs typeface="Segoe UI" panose="020B0502040204020203" pitchFamily="34" charset="0"/>
              </a:rPr>
              <a:t>Manage delegates </a:t>
            </a:r>
            <a:r>
              <a:rPr lang="en-US" sz="1600" dirty="0">
                <a:solidFill>
                  <a:srgbClr val="3C3C3B"/>
                </a:solidFill>
                <a:cs typeface="Segoe UI" panose="020B0502040204020203" pitchFamily="34" charset="0"/>
              </a:rPr>
              <a:t>section.  </a:t>
            </a:r>
          </a:p>
          <a:p>
            <a:pPr marL="57150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600" dirty="0">
                <a:solidFill>
                  <a:srgbClr val="3C3C3B"/>
                </a:solidFill>
                <a:cs typeface="Segoe UI" panose="020B0502040204020203" pitchFamily="34" charset="0"/>
              </a:rPr>
              <a:t>If this is your first delegate, click </a:t>
            </a:r>
            <a:r>
              <a:rPr lang="en-US" sz="1600" b="1" dirty="0">
                <a:solidFill>
                  <a:srgbClr val="3C3C3B"/>
                </a:solidFill>
                <a:cs typeface="Segoe UI" panose="020B0502040204020203" pitchFamily="34" charset="0"/>
              </a:rPr>
              <a:t>Add</a:t>
            </a:r>
            <a:r>
              <a:rPr lang="en-US" sz="1600" dirty="0">
                <a:solidFill>
                  <a:srgbClr val="3C3C3B"/>
                </a:solidFill>
                <a:cs typeface="Segoe UI" panose="020B0502040204020203" pitchFamily="34" charset="0"/>
              </a:rPr>
              <a:t> </a:t>
            </a:r>
            <a:r>
              <a:rPr lang="en-US" sz="1600" b="1" dirty="0">
                <a:solidFill>
                  <a:srgbClr val="3C3C3B"/>
                </a:solidFill>
                <a:cs typeface="Segoe UI" panose="020B0502040204020203" pitchFamily="34" charset="0"/>
              </a:rPr>
              <a:t>a</a:t>
            </a:r>
            <a:r>
              <a:rPr lang="en-US" sz="1600" dirty="0">
                <a:solidFill>
                  <a:srgbClr val="3C3C3B"/>
                </a:solidFill>
                <a:cs typeface="Segoe UI" panose="020B0502040204020203" pitchFamily="34" charset="0"/>
              </a:rPr>
              <a:t> </a:t>
            </a:r>
            <a:r>
              <a:rPr lang="en-US" sz="1600" b="1" dirty="0">
                <a:solidFill>
                  <a:srgbClr val="3C3C3B"/>
                </a:solidFill>
                <a:cs typeface="Segoe UI" panose="020B0502040204020203" pitchFamily="34" charset="0"/>
              </a:rPr>
              <a:t>delegate</a:t>
            </a:r>
            <a:r>
              <a:rPr lang="en-US" sz="1600" dirty="0">
                <a:solidFill>
                  <a:srgbClr val="3C3C3B"/>
                </a:solidFill>
                <a:cs typeface="Segoe UI" panose="020B0502040204020203" pitchFamily="34" charset="0"/>
              </a:rPr>
              <a:t>.</a:t>
            </a:r>
          </a:p>
          <a:p>
            <a:pPr marL="57150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600" dirty="0">
                <a:solidFill>
                  <a:srgbClr val="3C3C3B"/>
                </a:solidFill>
                <a:cs typeface="Segoe UI" panose="020B0502040204020203" pitchFamily="34" charset="0"/>
              </a:rPr>
              <a:t>If you already have one or more delegates, click </a:t>
            </a:r>
            <a:r>
              <a:rPr lang="en-US" sz="1600" b="1" dirty="0">
                <a:solidFill>
                  <a:srgbClr val="3C3C3B"/>
                </a:solidFill>
                <a:cs typeface="Segoe UI" panose="020B0502040204020203" pitchFamily="34" charset="0"/>
              </a:rPr>
              <a:t>Edit</a:t>
            </a:r>
            <a:r>
              <a:rPr lang="en-US" sz="1600" dirty="0">
                <a:solidFill>
                  <a:srgbClr val="3C3C3B"/>
                </a:solidFill>
                <a:cs typeface="Segoe UI" panose="020B0502040204020203" pitchFamily="34" charset="0"/>
              </a:rPr>
              <a:t>.</a:t>
            </a:r>
          </a:p>
        </p:txBody>
      </p:sp>
      <p:sp>
        <p:nvSpPr>
          <p:cNvPr id="9" name="TextBox 8">
            <a:extLst>
              <a:ext uri="{FF2B5EF4-FFF2-40B4-BE49-F238E27FC236}">
                <a16:creationId xmlns:a16="http://schemas.microsoft.com/office/drawing/2014/main" id="{8878EF7A-2A3B-EABC-0623-2E249DFE13CA}"/>
              </a:ext>
            </a:extLst>
          </p:cNvPr>
          <p:cNvSpPr txBox="1"/>
          <p:nvPr/>
        </p:nvSpPr>
        <p:spPr>
          <a:xfrm>
            <a:off x="271787" y="1559918"/>
            <a:ext cx="2898006" cy="584775"/>
          </a:xfrm>
          <a:prstGeom prst="rect">
            <a:avLst/>
          </a:prstGeom>
          <a:noFill/>
        </p:spPr>
        <p:txBody>
          <a:bodyPr wrap="square">
            <a:spAutoFit/>
          </a:bodyPr>
          <a:lstStyle/>
          <a:p>
            <a:pPr marL="233363" marR="0" lvl="0" indent="-233363" algn="l" defTabSz="914400" rtl="0" eaLnBrk="1" fontAlgn="auto" latinLnBrk="0" hangingPunct="1">
              <a:lnSpc>
                <a:spcPct val="100000"/>
              </a:lnSpc>
              <a:spcBef>
                <a:spcPts val="0"/>
              </a:spcBef>
              <a:spcAft>
                <a:spcPts val="0"/>
              </a:spcAft>
              <a:buClrTx/>
              <a:buSzTx/>
              <a:buFont typeface="+mj-lt"/>
              <a:buAutoNum type="arabicPeriod"/>
              <a:tabLst/>
              <a:defRPr/>
            </a:pPr>
            <a:r>
              <a:rPr lang="en-US" sz="1600" dirty="0">
                <a:cs typeface="Segoe UI" panose="020B0502040204020203" pitchFamily="34" charset="0"/>
              </a:rPr>
              <a:t>Click </a:t>
            </a:r>
            <a:r>
              <a:rPr lang="en-US" sz="1600" b="1" dirty="0">
                <a:cs typeface="Segoe UI" panose="020B0502040204020203" pitchFamily="34" charset="0"/>
              </a:rPr>
              <a:t>Settings and more</a:t>
            </a:r>
            <a:r>
              <a:rPr lang="en-US" sz="1600" dirty="0">
                <a:cs typeface="Segoe UI" panose="020B0502040204020203" pitchFamily="34" charset="0"/>
              </a:rPr>
              <a:t>, then </a:t>
            </a:r>
            <a:r>
              <a:rPr lang="en-US" sz="1600" b="1" dirty="0">
                <a:cs typeface="Segoe UI" panose="020B0502040204020203" pitchFamily="34" charset="0"/>
              </a:rPr>
              <a:t>Settings</a:t>
            </a:r>
            <a:r>
              <a:rPr lang="en-US" sz="1600" dirty="0">
                <a:cs typeface="Segoe UI" panose="020B0502040204020203" pitchFamily="34" charset="0"/>
              </a:rPr>
              <a:t>.</a:t>
            </a:r>
            <a:endParaRPr lang="en-US" sz="1600" dirty="0">
              <a:solidFill>
                <a:srgbClr val="3C3C3B"/>
              </a:solidFill>
              <a:cs typeface="Segoe UI" panose="020B0502040204020203" pitchFamily="34" charset="0"/>
            </a:endParaRPr>
          </a:p>
        </p:txBody>
      </p:sp>
      <p:sp>
        <p:nvSpPr>
          <p:cNvPr id="10" name="TextBox 9">
            <a:extLst>
              <a:ext uri="{FF2B5EF4-FFF2-40B4-BE49-F238E27FC236}">
                <a16:creationId xmlns:a16="http://schemas.microsoft.com/office/drawing/2014/main" id="{409791E3-12E4-957E-4E32-96A3D487BCCB}"/>
              </a:ext>
            </a:extLst>
          </p:cNvPr>
          <p:cNvSpPr txBox="1"/>
          <p:nvPr/>
        </p:nvSpPr>
        <p:spPr>
          <a:xfrm>
            <a:off x="6155017" y="1553908"/>
            <a:ext cx="2452051" cy="1323439"/>
          </a:xfrm>
          <a:prstGeom prst="rect">
            <a:avLst/>
          </a:prstGeom>
          <a:noFill/>
        </p:spPr>
        <p:txBody>
          <a:bodyPr wrap="square">
            <a:spAutoFit/>
          </a:bodyPr>
          <a:lstStyle/>
          <a:p>
            <a:pPr marL="233363" marR="0" lvl="0" indent="-233363" algn="l" defTabSz="914400" rtl="0" eaLnBrk="1" fontAlgn="auto" latinLnBrk="0" hangingPunct="1">
              <a:lnSpc>
                <a:spcPct val="100000"/>
              </a:lnSpc>
              <a:spcBef>
                <a:spcPts val="0"/>
              </a:spcBef>
              <a:spcAft>
                <a:spcPts val="0"/>
              </a:spcAft>
              <a:buClrTx/>
              <a:buSzTx/>
              <a:buFont typeface="+mj-lt"/>
              <a:buAutoNum type="arabicPeriod" startAt="3"/>
              <a:tabLst/>
              <a:defRPr/>
            </a:pPr>
            <a:r>
              <a:rPr kumimoji="0" lang="en-US" sz="1600" i="0" u="none" strike="noStrike" kern="1200" cap="none" spc="0" normalizeH="0" baseline="0" noProof="0" dirty="0">
                <a:ln>
                  <a:noFill/>
                </a:ln>
                <a:solidFill>
                  <a:srgbClr val="3C3C3B"/>
                </a:solidFill>
                <a:effectLst/>
                <a:uLnTx/>
                <a:uFillTx/>
                <a:cs typeface="Segoe UI" panose="020B0502040204020203" pitchFamily="34" charset="0"/>
              </a:rPr>
              <a:t>Begin typing the name of your delegate and click their name when it appears.</a:t>
            </a:r>
          </a:p>
        </p:txBody>
      </p:sp>
      <p:sp>
        <p:nvSpPr>
          <p:cNvPr id="11" name="TextBox 10">
            <a:extLst>
              <a:ext uri="{FF2B5EF4-FFF2-40B4-BE49-F238E27FC236}">
                <a16:creationId xmlns:a16="http://schemas.microsoft.com/office/drawing/2014/main" id="{9FD90359-BEBD-90AA-B0B6-C613ABA831EF}"/>
              </a:ext>
            </a:extLst>
          </p:cNvPr>
          <p:cNvSpPr txBox="1"/>
          <p:nvPr/>
        </p:nvSpPr>
        <p:spPr>
          <a:xfrm>
            <a:off x="6151007" y="3165965"/>
            <a:ext cx="5685393" cy="1077218"/>
          </a:xfrm>
          <a:prstGeom prst="rect">
            <a:avLst/>
          </a:prstGeom>
          <a:noFill/>
        </p:spPr>
        <p:txBody>
          <a:bodyPr wrap="square">
            <a:spAutoFit/>
          </a:bodyPr>
          <a:lstStyle/>
          <a:p>
            <a:pPr marL="233363" indent="-233363" defTabSz="914400">
              <a:buFont typeface="+mj-lt"/>
              <a:buAutoNum type="arabicPeriod" startAt="4"/>
              <a:defRPr/>
            </a:pPr>
            <a:r>
              <a:rPr kumimoji="0" lang="en-US" sz="1600" i="0" u="none" strike="noStrike" kern="1200" cap="none" spc="0" normalizeH="0" baseline="0" noProof="0" dirty="0">
                <a:ln>
                  <a:noFill/>
                </a:ln>
                <a:solidFill>
                  <a:srgbClr val="3C3C3B"/>
                </a:solidFill>
                <a:effectLst/>
                <a:uLnTx/>
                <a:uFillTx/>
                <a:cs typeface="Segoe UI" panose="020B0502040204020203" pitchFamily="34" charset="0"/>
              </a:rPr>
              <a:t>Select the appropriate permissions. </a:t>
            </a:r>
            <a:r>
              <a:rPr lang="en-US" sz="1600" dirty="0">
                <a:solidFill>
                  <a:srgbClr val="3C3C3B"/>
                </a:solidFill>
                <a:cs typeface="Segoe UI" panose="020B0502040204020203" pitchFamily="34" charset="0"/>
              </a:rPr>
              <a:t>The delegate will be notified via chat that they have been added as a delegate and their permissions.</a:t>
            </a:r>
          </a:p>
          <a:p>
            <a:pPr marL="233363" marR="0" lvl="0" indent="-233363" algn="l" defTabSz="914400" rtl="0" eaLnBrk="1" fontAlgn="auto" latinLnBrk="0" hangingPunct="1">
              <a:lnSpc>
                <a:spcPct val="100000"/>
              </a:lnSpc>
              <a:spcBef>
                <a:spcPts val="0"/>
              </a:spcBef>
              <a:spcAft>
                <a:spcPts val="0"/>
              </a:spcAft>
              <a:buClrTx/>
              <a:buSzTx/>
              <a:buFont typeface="+mj-lt"/>
              <a:buAutoNum type="arabicPeriod" startAt="4"/>
              <a:tabLst/>
              <a:defRPr/>
            </a:pPr>
            <a:endParaRPr kumimoji="0" lang="en-US" sz="1600" i="0" u="none" strike="noStrike" kern="1200" cap="none" spc="0" normalizeH="0" baseline="0" noProof="0" dirty="0">
              <a:ln>
                <a:noFill/>
              </a:ln>
              <a:solidFill>
                <a:srgbClr val="3C3C3B"/>
              </a:solidFill>
              <a:effectLst/>
              <a:uLnTx/>
              <a:uFillTx/>
              <a:cs typeface="Segoe UI" panose="020B0502040204020203" pitchFamily="34" charset="0"/>
            </a:endParaRPr>
          </a:p>
        </p:txBody>
      </p:sp>
      <p:grpSp>
        <p:nvGrpSpPr>
          <p:cNvPr id="12" name="Group 11">
            <a:extLst>
              <a:ext uri="{FF2B5EF4-FFF2-40B4-BE49-F238E27FC236}">
                <a16:creationId xmlns:a16="http://schemas.microsoft.com/office/drawing/2014/main" id="{9FA2FB67-D4D1-D4E1-E159-5BDBD66C9ECA}"/>
              </a:ext>
            </a:extLst>
          </p:cNvPr>
          <p:cNvGrpSpPr/>
          <p:nvPr/>
        </p:nvGrpSpPr>
        <p:grpSpPr>
          <a:xfrm>
            <a:off x="3343674" y="1575278"/>
            <a:ext cx="1626773" cy="1073954"/>
            <a:chOff x="9884501" y="1178867"/>
            <a:chExt cx="2152950" cy="1584014"/>
          </a:xfrm>
          <a:effectLst>
            <a:outerShdw blurRad="50800" dist="38100" dir="2700000" algn="tl" rotWithShape="0">
              <a:prstClr val="black">
                <a:alpha val="40000"/>
              </a:prstClr>
            </a:outerShdw>
          </a:effectLst>
        </p:grpSpPr>
        <p:pic>
          <p:nvPicPr>
            <p:cNvPr id="13" name="Picture 12">
              <a:extLst>
                <a:ext uri="{FF2B5EF4-FFF2-40B4-BE49-F238E27FC236}">
                  <a16:creationId xmlns:a16="http://schemas.microsoft.com/office/drawing/2014/main" id="{48AA03AA-D733-4394-68D9-EC7102825195}"/>
                </a:ext>
              </a:extLst>
            </p:cNvPr>
            <p:cNvPicPr>
              <a:picLocks noChangeAspect="1"/>
            </p:cNvPicPr>
            <p:nvPr/>
          </p:nvPicPr>
          <p:blipFill>
            <a:blip r:embed="rId3"/>
            <a:stretch>
              <a:fillRect/>
            </a:stretch>
          </p:blipFill>
          <p:spPr>
            <a:xfrm>
              <a:off x="9884501" y="1191037"/>
              <a:ext cx="2152950" cy="1571844"/>
            </a:xfrm>
            <a:prstGeom prst="rect">
              <a:avLst/>
            </a:prstGeom>
            <a:ln>
              <a:solidFill>
                <a:schemeClr val="accent1"/>
              </a:solidFill>
            </a:ln>
          </p:spPr>
        </p:pic>
        <p:sp>
          <p:nvSpPr>
            <p:cNvPr id="14" name="Rectangle 13">
              <a:extLst>
                <a:ext uri="{FF2B5EF4-FFF2-40B4-BE49-F238E27FC236}">
                  <a16:creationId xmlns:a16="http://schemas.microsoft.com/office/drawing/2014/main" id="{97318A5D-CD8B-DF7F-CC68-43B94E89071C}"/>
                </a:ext>
              </a:extLst>
            </p:cNvPr>
            <p:cNvSpPr/>
            <p:nvPr/>
          </p:nvSpPr>
          <p:spPr>
            <a:xfrm>
              <a:off x="10710441" y="1178867"/>
              <a:ext cx="501070" cy="44054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cs typeface="Segoe UI" panose="020B0502040204020203" pitchFamily="34" charset="0"/>
              </a:endParaRPr>
            </a:p>
          </p:txBody>
        </p:sp>
        <p:sp>
          <p:nvSpPr>
            <p:cNvPr id="15" name="Rectangle 14">
              <a:extLst>
                <a:ext uri="{FF2B5EF4-FFF2-40B4-BE49-F238E27FC236}">
                  <a16:creationId xmlns:a16="http://schemas.microsoft.com/office/drawing/2014/main" id="{24F33B57-D9E5-AADF-2228-5CFC129394CA}"/>
                </a:ext>
              </a:extLst>
            </p:cNvPr>
            <p:cNvSpPr/>
            <p:nvPr/>
          </p:nvSpPr>
          <p:spPr>
            <a:xfrm>
              <a:off x="9905269" y="1667691"/>
              <a:ext cx="1784819" cy="37497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cs typeface="Segoe UI" panose="020B0502040204020203" pitchFamily="34" charset="0"/>
              </a:endParaRPr>
            </a:p>
          </p:txBody>
        </p:sp>
      </p:grpSp>
      <p:pic>
        <p:nvPicPr>
          <p:cNvPr id="16" name="Picture 15">
            <a:extLst>
              <a:ext uri="{FF2B5EF4-FFF2-40B4-BE49-F238E27FC236}">
                <a16:creationId xmlns:a16="http://schemas.microsoft.com/office/drawing/2014/main" id="{35D0163F-88C5-4097-360D-553FBC9653E6}"/>
              </a:ext>
            </a:extLst>
          </p:cNvPr>
          <p:cNvPicPr>
            <a:picLocks noChangeAspect="1"/>
          </p:cNvPicPr>
          <p:nvPr/>
        </p:nvPicPr>
        <p:blipFill>
          <a:blip r:embed="rId4"/>
          <a:srcRect/>
          <a:stretch/>
        </p:blipFill>
        <p:spPr>
          <a:xfrm>
            <a:off x="6522498" y="4169342"/>
            <a:ext cx="3742292" cy="1525660"/>
          </a:xfrm>
          <a:prstGeom prst="rect">
            <a:avLst/>
          </a:prstGeom>
          <a:ln>
            <a:solidFill>
              <a:schemeClr val="accent1"/>
            </a:solidFill>
          </a:ln>
          <a:effectLst>
            <a:outerShdw blurRad="50800" dist="38100" dir="2700000" algn="tl" rotWithShape="0">
              <a:prstClr val="black">
                <a:alpha val="40000"/>
              </a:prstClr>
            </a:outerShdw>
          </a:effectLst>
        </p:spPr>
      </p:pic>
      <p:pic>
        <p:nvPicPr>
          <p:cNvPr id="17" name="Picture 2">
            <a:extLst>
              <a:ext uri="{FF2B5EF4-FFF2-40B4-BE49-F238E27FC236}">
                <a16:creationId xmlns:a16="http://schemas.microsoft.com/office/drawing/2014/main" id="{D77D3602-9312-E1E3-6BC0-EA719FB14F5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34400" y="4932172"/>
            <a:ext cx="3162485" cy="1285951"/>
          </a:xfrm>
          <a:prstGeom prst="rect">
            <a:avLst/>
          </a:prstGeom>
          <a:noFill/>
          <a:ln>
            <a:solidFill>
              <a:schemeClr val="accent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18" name="Group 17">
            <a:extLst>
              <a:ext uri="{FF2B5EF4-FFF2-40B4-BE49-F238E27FC236}">
                <a16:creationId xmlns:a16="http://schemas.microsoft.com/office/drawing/2014/main" id="{4B1124B0-80FF-37FF-47F5-8B5F14C082E3}"/>
              </a:ext>
            </a:extLst>
          </p:cNvPr>
          <p:cNvGrpSpPr/>
          <p:nvPr/>
        </p:nvGrpSpPr>
        <p:grpSpPr>
          <a:xfrm>
            <a:off x="775853" y="4285660"/>
            <a:ext cx="4541976" cy="2239871"/>
            <a:chOff x="775853" y="4285660"/>
            <a:chExt cx="4541976" cy="2239871"/>
          </a:xfrm>
        </p:grpSpPr>
        <p:grpSp>
          <p:nvGrpSpPr>
            <p:cNvPr id="19" name="Group 18">
              <a:extLst>
                <a:ext uri="{FF2B5EF4-FFF2-40B4-BE49-F238E27FC236}">
                  <a16:creationId xmlns:a16="http://schemas.microsoft.com/office/drawing/2014/main" id="{4BDB70C3-0CB2-4387-12F1-165A296DD8F1}"/>
                </a:ext>
              </a:extLst>
            </p:cNvPr>
            <p:cNvGrpSpPr/>
            <p:nvPr/>
          </p:nvGrpSpPr>
          <p:grpSpPr>
            <a:xfrm>
              <a:off x="775853" y="5534811"/>
              <a:ext cx="4541975" cy="990720"/>
              <a:chOff x="348417" y="5340984"/>
              <a:chExt cx="4938528" cy="1077218"/>
            </a:xfrm>
            <a:effectLst>
              <a:outerShdw blurRad="50800" dist="38100" dir="2700000" algn="tl" rotWithShape="0">
                <a:prstClr val="black">
                  <a:alpha val="40000"/>
                </a:prstClr>
              </a:outerShdw>
            </a:effectLst>
          </p:grpSpPr>
          <p:pic>
            <p:nvPicPr>
              <p:cNvPr id="23" name="Picture 22">
                <a:extLst>
                  <a:ext uri="{FF2B5EF4-FFF2-40B4-BE49-F238E27FC236}">
                    <a16:creationId xmlns:a16="http://schemas.microsoft.com/office/drawing/2014/main" id="{9215F261-A719-82AA-8CED-9AFF2FE10AD2}"/>
                  </a:ext>
                </a:extLst>
              </p:cNvPr>
              <p:cNvPicPr>
                <a:picLocks noChangeAspect="1"/>
              </p:cNvPicPr>
              <p:nvPr/>
            </p:nvPicPr>
            <p:blipFill rotWithShape="1">
              <a:blip r:embed="rId6"/>
              <a:srcRect t="2594" b="2594"/>
              <a:stretch/>
            </p:blipFill>
            <p:spPr>
              <a:xfrm>
                <a:off x="348417" y="5340984"/>
                <a:ext cx="4938528" cy="1077218"/>
              </a:xfrm>
              <a:prstGeom prst="rect">
                <a:avLst/>
              </a:prstGeom>
              <a:ln>
                <a:solidFill>
                  <a:schemeClr val="accent1"/>
                </a:solidFill>
              </a:ln>
            </p:spPr>
          </p:pic>
          <p:sp>
            <p:nvSpPr>
              <p:cNvPr id="24" name="Rectangle 9">
                <a:extLst>
                  <a:ext uri="{FF2B5EF4-FFF2-40B4-BE49-F238E27FC236}">
                    <a16:creationId xmlns:a16="http://schemas.microsoft.com/office/drawing/2014/main" id="{95FBD61E-19BE-3E6C-939B-8F1F5B37B0FD}"/>
                  </a:ext>
                </a:extLst>
              </p:cNvPr>
              <p:cNvSpPr/>
              <p:nvPr/>
            </p:nvSpPr>
            <p:spPr>
              <a:xfrm>
                <a:off x="499060" y="6050776"/>
                <a:ext cx="1498257" cy="367425"/>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n>
                    <a:solidFill>
                      <a:schemeClr val="tx1"/>
                    </a:solidFill>
                  </a:ln>
                  <a:cs typeface="Segoe UI" panose="020B0502040204020203" pitchFamily="34" charset="0"/>
                </a:endParaRPr>
              </a:p>
            </p:txBody>
          </p:sp>
        </p:grpSp>
        <p:grpSp>
          <p:nvGrpSpPr>
            <p:cNvPr id="20" name="Group 19">
              <a:extLst>
                <a:ext uri="{FF2B5EF4-FFF2-40B4-BE49-F238E27FC236}">
                  <a16:creationId xmlns:a16="http://schemas.microsoft.com/office/drawing/2014/main" id="{67310296-4700-B01C-C8D6-100D358FD50C}"/>
                </a:ext>
              </a:extLst>
            </p:cNvPr>
            <p:cNvGrpSpPr/>
            <p:nvPr/>
          </p:nvGrpSpPr>
          <p:grpSpPr>
            <a:xfrm>
              <a:off x="781211" y="4285660"/>
              <a:ext cx="4536618" cy="1062170"/>
              <a:chOff x="354242" y="3998317"/>
              <a:chExt cx="4932703" cy="1154906"/>
            </a:xfrm>
            <a:effectLst>
              <a:outerShdw blurRad="50800" dist="38100" dir="2700000" algn="tl" rotWithShape="0">
                <a:prstClr val="black">
                  <a:alpha val="40000"/>
                </a:prstClr>
              </a:outerShdw>
            </a:effectLst>
          </p:grpSpPr>
          <p:pic>
            <p:nvPicPr>
              <p:cNvPr id="21" name="Picture 20">
                <a:extLst>
                  <a:ext uri="{FF2B5EF4-FFF2-40B4-BE49-F238E27FC236}">
                    <a16:creationId xmlns:a16="http://schemas.microsoft.com/office/drawing/2014/main" id="{9F0727F0-6A69-1F57-B648-EE8E45E8CB1D}"/>
                  </a:ext>
                </a:extLst>
              </p:cNvPr>
              <p:cNvPicPr>
                <a:picLocks noChangeAspect="1"/>
              </p:cNvPicPr>
              <p:nvPr/>
            </p:nvPicPr>
            <p:blipFill>
              <a:blip r:embed="rId7"/>
              <a:stretch>
                <a:fillRect/>
              </a:stretch>
            </p:blipFill>
            <p:spPr>
              <a:xfrm>
                <a:off x="354242" y="3998317"/>
                <a:ext cx="4932703" cy="1154906"/>
              </a:xfrm>
              <a:prstGeom prst="rect">
                <a:avLst/>
              </a:prstGeom>
              <a:ln>
                <a:solidFill>
                  <a:schemeClr val="accent1"/>
                </a:solidFill>
              </a:ln>
            </p:spPr>
          </p:pic>
          <p:sp>
            <p:nvSpPr>
              <p:cNvPr id="22" name="Rectangle 21">
                <a:extLst>
                  <a:ext uri="{FF2B5EF4-FFF2-40B4-BE49-F238E27FC236}">
                    <a16:creationId xmlns:a16="http://schemas.microsoft.com/office/drawing/2014/main" id="{41BF5E44-5383-AFB8-EE31-1A9C3DC7022A}"/>
                  </a:ext>
                </a:extLst>
              </p:cNvPr>
              <p:cNvSpPr/>
              <p:nvPr/>
            </p:nvSpPr>
            <p:spPr>
              <a:xfrm>
                <a:off x="630791" y="4701275"/>
                <a:ext cx="1121810" cy="375803"/>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n>
                    <a:solidFill>
                      <a:schemeClr val="tx1"/>
                    </a:solidFill>
                  </a:ln>
                  <a:cs typeface="Segoe UI" panose="020B0502040204020203" pitchFamily="34" charset="0"/>
                </a:endParaRPr>
              </a:p>
            </p:txBody>
          </p:sp>
        </p:grpSp>
      </p:grpSp>
      <p:grpSp>
        <p:nvGrpSpPr>
          <p:cNvPr id="25" name="Group 24">
            <a:extLst>
              <a:ext uri="{FF2B5EF4-FFF2-40B4-BE49-F238E27FC236}">
                <a16:creationId xmlns:a16="http://schemas.microsoft.com/office/drawing/2014/main" id="{946E277C-99D1-7BB0-A726-8A502F6CB9BC}"/>
              </a:ext>
            </a:extLst>
          </p:cNvPr>
          <p:cNvGrpSpPr/>
          <p:nvPr/>
        </p:nvGrpSpPr>
        <p:grpSpPr>
          <a:xfrm>
            <a:off x="8607068" y="1614161"/>
            <a:ext cx="3378944" cy="1194474"/>
            <a:chOff x="8138476" y="1726566"/>
            <a:chExt cx="3883654" cy="1369457"/>
          </a:xfrm>
          <a:effectLst>
            <a:outerShdw blurRad="50800" dist="38100" dir="2700000" algn="tl" rotWithShape="0">
              <a:prstClr val="black">
                <a:alpha val="40000"/>
              </a:prstClr>
            </a:outerShdw>
          </a:effectLst>
        </p:grpSpPr>
        <p:pic>
          <p:nvPicPr>
            <p:cNvPr id="26" name="Picture 25">
              <a:extLst>
                <a:ext uri="{FF2B5EF4-FFF2-40B4-BE49-F238E27FC236}">
                  <a16:creationId xmlns:a16="http://schemas.microsoft.com/office/drawing/2014/main" id="{1F85A9EE-2E9A-F788-0621-A1C1AED98F0A}"/>
                </a:ext>
              </a:extLst>
            </p:cNvPr>
            <p:cNvPicPr>
              <a:picLocks noChangeAspect="1"/>
            </p:cNvPicPr>
            <p:nvPr/>
          </p:nvPicPr>
          <p:blipFill>
            <a:blip r:embed="rId8"/>
            <a:srcRect/>
            <a:stretch/>
          </p:blipFill>
          <p:spPr>
            <a:xfrm>
              <a:off x="8138476" y="1726566"/>
              <a:ext cx="3883654" cy="1369457"/>
            </a:xfrm>
            <a:prstGeom prst="rect">
              <a:avLst/>
            </a:prstGeom>
            <a:ln>
              <a:solidFill>
                <a:schemeClr val="accent1"/>
              </a:solidFill>
            </a:ln>
          </p:spPr>
        </p:pic>
        <p:sp>
          <p:nvSpPr>
            <p:cNvPr id="27" name="Rectangle 26">
              <a:extLst>
                <a:ext uri="{FF2B5EF4-FFF2-40B4-BE49-F238E27FC236}">
                  <a16:creationId xmlns:a16="http://schemas.microsoft.com/office/drawing/2014/main" id="{0C8FB5C3-A4C6-0099-328F-270FF871C18D}"/>
                </a:ext>
              </a:extLst>
            </p:cNvPr>
            <p:cNvSpPr/>
            <p:nvPr/>
          </p:nvSpPr>
          <p:spPr>
            <a:xfrm>
              <a:off x="8138476" y="2553109"/>
              <a:ext cx="3883654" cy="542914"/>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cs typeface="Segoe UI" panose="020B0502040204020203" pitchFamily="34" charset="0"/>
              </a:endParaRPr>
            </a:p>
          </p:txBody>
        </p:sp>
      </p:grpSp>
    </p:spTree>
    <p:extLst>
      <p:ext uri="{BB962C8B-B14F-4D97-AF65-F5344CB8AC3E}">
        <p14:creationId xmlns:p14="http://schemas.microsoft.com/office/powerpoint/2010/main" val="42870886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F5EF47-D1BF-E0B6-533E-20BA007E7772}"/>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4FD1A607-ECB9-27D2-1FEA-A5B7DC9B630E}"/>
              </a:ext>
            </a:extLst>
          </p:cNvPr>
          <p:cNvSpPr>
            <a:spLocks noGrp="1"/>
          </p:cNvSpPr>
          <p:nvPr>
            <p:ph type="title"/>
          </p:nvPr>
        </p:nvSpPr>
        <p:spPr/>
        <p:txBody>
          <a:bodyPr anchor="b">
            <a:normAutofit/>
          </a:bodyPr>
          <a:lstStyle/>
          <a:p>
            <a:r>
              <a:rPr lang="en-US" dirty="0"/>
              <a:t>Make or Receive Calls as a Delegate</a:t>
            </a:r>
            <a:endParaRPr lang="en-US" sz="3600" dirty="0"/>
          </a:p>
        </p:txBody>
      </p:sp>
      <p:sp>
        <p:nvSpPr>
          <p:cNvPr id="4" name="Text Placeholder 3">
            <a:extLst>
              <a:ext uri="{FF2B5EF4-FFF2-40B4-BE49-F238E27FC236}">
                <a16:creationId xmlns:a16="http://schemas.microsoft.com/office/drawing/2014/main" id="{EE6EFD3C-C094-E753-D3E5-369A939B144D}"/>
              </a:ext>
            </a:extLst>
          </p:cNvPr>
          <p:cNvSpPr>
            <a:spLocks noGrp="1"/>
          </p:cNvSpPr>
          <p:nvPr>
            <p:ph type="body" sz="quarter" idx="10"/>
          </p:nvPr>
        </p:nvSpPr>
        <p:spPr>
          <a:xfrm>
            <a:off x="304800" y="1092201"/>
            <a:ext cx="11531600" cy="1827455"/>
          </a:xfrm>
        </p:spPr>
        <p:txBody>
          <a:bodyPr>
            <a:normAutofit/>
          </a:bodyPr>
          <a:lstStyle/>
          <a:p>
            <a:pPr marL="0" indent="0">
              <a:spcAft>
                <a:spcPts val="800"/>
              </a:spcAft>
              <a:buNone/>
            </a:pPr>
            <a:r>
              <a:rPr lang="en-US" sz="1600" dirty="0">
                <a:latin typeface="Arial" panose="020B0604020202020204" pitchFamily="34" charset="0"/>
                <a:cs typeface="Arial" panose="020B0604020202020204" pitchFamily="34" charset="0"/>
              </a:rPr>
              <a:t>When you are added as a delegate, a new tab with the name of the person you are supporting will show to the right of Personal on the Calls tab. </a:t>
            </a:r>
          </a:p>
          <a:p>
            <a:pPr marL="0" indent="0">
              <a:spcAft>
                <a:spcPts val="800"/>
              </a:spcAft>
              <a:buNone/>
            </a:pPr>
            <a:r>
              <a:rPr lang="en-US" sz="1600" dirty="0">
                <a:latin typeface="Arial" panose="020B0604020202020204" pitchFamily="34" charset="0"/>
                <a:cs typeface="Arial" panose="020B0604020202020204" pitchFamily="34" charset="0"/>
              </a:rPr>
              <a:t>This is Stephanie’s view of her calling window.  Hayley has added Stephanie as her delegate. </a:t>
            </a:r>
          </a:p>
          <a:p>
            <a:pPr marL="0" indent="0">
              <a:spcAft>
                <a:spcPts val="800"/>
              </a:spcAft>
              <a:buNone/>
            </a:pPr>
            <a:r>
              <a:rPr lang="en-US" sz="1600" dirty="0">
                <a:latin typeface="Arial" panose="020B0604020202020204" pitchFamily="34" charset="0"/>
                <a:cs typeface="Arial" panose="020B0604020202020204" pitchFamily="34" charset="0"/>
              </a:rPr>
              <a:t>After clicking on Hayley’s name at the top, she can dial as Hayley and view Hayley’s call history.</a:t>
            </a:r>
          </a:p>
        </p:txBody>
      </p:sp>
      <p:sp>
        <p:nvSpPr>
          <p:cNvPr id="5" name="Rectangle 4">
            <a:extLst>
              <a:ext uri="{FF2B5EF4-FFF2-40B4-BE49-F238E27FC236}">
                <a16:creationId xmlns:a16="http://schemas.microsoft.com/office/drawing/2014/main" id="{5B65D532-1640-758B-0F66-38BD77FF6142}"/>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2" name="Rectangle 1">
            <a:extLst>
              <a:ext uri="{FF2B5EF4-FFF2-40B4-BE49-F238E27FC236}">
                <a16:creationId xmlns:a16="http://schemas.microsoft.com/office/drawing/2014/main" id="{74D83E51-C6E9-B3AC-26DC-76EF2B465DCA}"/>
              </a:ext>
            </a:extLst>
          </p:cNvPr>
          <p:cNvSpPr/>
          <p:nvPr/>
        </p:nvSpPr>
        <p:spPr>
          <a:xfrm>
            <a:off x="6360243" y="5124488"/>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a:ln>
                <a:noFill/>
              </a:ln>
              <a:solidFill>
                <a:prstClr val="white"/>
              </a:solidFill>
              <a:effectLst/>
              <a:uLnTx/>
              <a:uFillTx/>
            </a:endParaRPr>
          </a:p>
        </p:txBody>
      </p:sp>
      <p:sp>
        <p:nvSpPr>
          <p:cNvPr id="8" name="Rectangle 7">
            <a:extLst>
              <a:ext uri="{FF2B5EF4-FFF2-40B4-BE49-F238E27FC236}">
                <a16:creationId xmlns:a16="http://schemas.microsoft.com/office/drawing/2014/main" id="{566FA28C-6D11-31D4-DB67-3E4F035EDC86}"/>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pic>
        <p:nvPicPr>
          <p:cNvPr id="3" name="Picture 4">
            <a:extLst>
              <a:ext uri="{FF2B5EF4-FFF2-40B4-BE49-F238E27FC236}">
                <a16:creationId xmlns:a16="http://schemas.microsoft.com/office/drawing/2014/main" id="{6F0154E3-30D9-571B-92C7-F38478706306}"/>
              </a:ext>
            </a:extLst>
          </p:cNvPr>
          <p:cNvPicPr>
            <a:picLocks noChangeAspect="1" noChangeArrowheads="1"/>
          </p:cNvPicPr>
          <p:nvPr/>
        </p:nvPicPr>
        <p:blipFill>
          <a:blip r:embed="rId3"/>
          <a:srcRect/>
          <a:stretch/>
        </p:blipFill>
        <p:spPr bwMode="auto">
          <a:xfrm>
            <a:off x="973971" y="2944109"/>
            <a:ext cx="3013482" cy="3387363"/>
          </a:xfrm>
          <a:prstGeom prst="rect">
            <a:avLst/>
          </a:prstGeom>
          <a:noFill/>
          <a:ln>
            <a:solidFill>
              <a:schemeClr val="accent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6" name="Picture 6">
            <a:extLst>
              <a:ext uri="{FF2B5EF4-FFF2-40B4-BE49-F238E27FC236}">
                <a16:creationId xmlns:a16="http://schemas.microsoft.com/office/drawing/2014/main" id="{6BB13722-DA6B-4152-232B-944D785729F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29622" y="2928869"/>
            <a:ext cx="6362178" cy="3387363"/>
          </a:xfrm>
          <a:prstGeom prst="rect">
            <a:avLst/>
          </a:prstGeom>
          <a:noFill/>
          <a:ln>
            <a:solidFill>
              <a:schemeClr val="accent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57013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A5A1B0-C138-5806-71C6-0C4F8EDAC550}"/>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DDE4B590-8123-BC42-C546-8BAE5D82E75A}"/>
              </a:ext>
            </a:extLst>
          </p:cNvPr>
          <p:cNvSpPr>
            <a:spLocks noGrp="1"/>
          </p:cNvSpPr>
          <p:nvPr>
            <p:ph type="title"/>
          </p:nvPr>
        </p:nvSpPr>
        <p:spPr/>
        <p:txBody>
          <a:bodyPr anchor="b">
            <a:normAutofit/>
          </a:bodyPr>
          <a:lstStyle/>
          <a:p>
            <a:r>
              <a:rPr lang="en-US" dirty="0"/>
              <a:t>Make and Receive Calls as a Delegate</a:t>
            </a:r>
            <a:endParaRPr lang="en-US" sz="3600" dirty="0"/>
          </a:p>
        </p:txBody>
      </p:sp>
      <p:sp>
        <p:nvSpPr>
          <p:cNvPr id="4" name="Text Placeholder 3">
            <a:extLst>
              <a:ext uri="{FF2B5EF4-FFF2-40B4-BE49-F238E27FC236}">
                <a16:creationId xmlns:a16="http://schemas.microsoft.com/office/drawing/2014/main" id="{40B923C6-97A1-CC7A-CFFD-DD165B3F7F19}"/>
              </a:ext>
            </a:extLst>
          </p:cNvPr>
          <p:cNvSpPr>
            <a:spLocks noGrp="1"/>
          </p:cNvSpPr>
          <p:nvPr>
            <p:ph type="body" sz="quarter" idx="10"/>
          </p:nvPr>
        </p:nvSpPr>
        <p:spPr>
          <a:xfrm>
            <a:off x="304800" y="1092201"/>
            <a:ext cx="11531600" cy="888999"/>
          </a:xfrm>
        </p:spPr>
        <p:txBody>
          <a:bodyPr>
            <a:normAutofit lnSpcReduction="10000"/>
          </a:bodyPr>
          <a:lstStyle/>
          <a:p>
            <a:pPr marL="0" indent="0">
              <a:buNone/>
            </a:pPr>
            <a:r>
              <a:rPr lang="en-US" sz="1600" b="1" dirty="0">
                <a:solidFill>
                  <a:schemeClr val="accent1"/>
                </a:solidFill>
                <a:latin typeface="Arial" panose="020B0604020202020204" pitchFamily="34" charset="0"/>
                <a:cs typeface="Arial" panose="020B0604020202020204" pitchFamily="34" charset="0"/>
              </a:rPr>
              <a:t>Scenario: </a:t>
            </a:r>
          </a:p>
          <a:p>
            <a:r>
              <a:rPr lang="en-US" sz="1600" dirty="0">
                <a:latin typeface="Arial" panose="020B0604020202020204" pitchFamily="34" charset="0"/>
                <a:cs typeface="Arial" panose="020B0604020202020204" pitchFamily="34" charset="0"/>
              </a:rPr>
              <a:t>Brad has set Hayley as a delegate with permission to make and receive calls on his behalf.</a:t>
            </a:r>
          </a:p>
          <a:p>
            <a:r>
              <a:rPr lang="en-US" sz="1600" dirty="0">
                <a:latin typeface="Arial" panose="020B0604020202020204" pitchFamily="34" charset="0"/>
                <a:cs typeface="Arial" panose="020B0604020202020204" pitchFamily="34" charset="0"/>
              </a:rPr>
              <a:t>Hayley is calling Stephanie on behalf of Brad.</a:t>
            </a:r>
          </a:p>
        </p:txBody>
      </p:sp>
      <p:sp>
        <p:nvSpPr>
          <p:cNvPr id="5" name="Rectangle 4">
            <a:extLst>
              <a:ext uri="{FF2B5EF4-FFF2-40B4-BE49-F238E27FC236}">
                <a16:creationId xmlns:a16="http://schemas.microsoft.com/office/drawing/2014/main" id="{F5E90937-37C8-83D1-7D38-B513DB65D49C}"/>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2" name="Rectangle 1">
            <a:extLst>
              <a:ext uri="{FF2B5EF4-FFF2-40B4-BE49-F238E27FC236}">
                <a16:creationId xmlns:a16="http://schemas.microsoft.com/office/drawing/2014/main" id="{0B07285F-561F-445E-0F7A-6694242D2A20}"/>
              </a:ext>
            </a:extLst>
          </p:cNvPr>
          <p:cNvSpPr/>
          <p:nvPr/>
        </p:nvSpPr>
        <p:spPr>
          <a:xfrm>
            <a:off x="6360243" y="5124488"/>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a:ln>
                <a:noFill/>
              </a:ln>
              <a:solidFill>
                <a:prstClr val="white"/>
              </a:solidFill>
              <a:effectLst/>
              <a:uLnTx/>
              <a:uFillTx/>
            </a:endParaRPr>
          </a:p>
        </p:txBody>
      </p:sp>
      <p:sp>
        <p:nvSpPr>
          <p:cNvPr id="7" name="Rectangle 6">
            <a:extLst>
              <a:ext uri="{FF2B5EF4-FFF2-40B4-BE49-F238E27FC236}">
                <a16:creationId xmlns:a16="http://schemas.microsoft.com/office/drawing/2014/main" id="{2B273B1F-4598-E2D9-BA4F-DB3261561381}"/>
              </a:ext>
            </a:extLst>
          </p:cNvPr>
          <p:cNvSpPr/>
          <p:nvPr/>
        </p:nvSpPr>
        <p:spPr>
          <a:xfrm>
            <a:off x="6449833" y="4822049"/>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9" name="TextBox 8">
            <a:extLst>
              <a:ext uri="{FF2B5EF4-FFF2-40B4-BE49-F238E27FC236}">
                <a16:creationId xmlns:a16="http://schemas.microsoft.com/office/drawing/2014/main" id="{0698897B-2070-F56F-711E-AA08397AD6AD}"/>
              </a:ext>
            </a:extLst>
          </p:cNvPr>
          <p:cNvSpPr txBox="1"/>
          <p:nvPr/>
        </p:nvSpPr>
        <p:spPr>
          <a:xfrm>
            <a:off x="564752" y="2533621"/>
            <a:ext cx="3379606" cy="1077218"/>
          </a:xfrm>
          <a:prstGeom prst="rect">
            <a:avLst/>
          </a:prstGeom>
          <a:noFill/>
        </p:spPr>
        <p:txBody>
          <a:bodyPr wrap="square" rtlCol="0">
            <a:spAutoFit/>
          </a:bodyPr>
          <a:lstStyle/>
          <a:p>
            <a:pPr>
              <a:spcAft>
                <a:spcPts val="600"/>
              </a:spcAft>
            </a:pPr>
            <a:r>
              <a:rPr lang="en-US" sz="1600" dirty="0">
                <a:cs typeface="Segoe UI" panose="020B0502040204020203" pitchFamily="34" charset="0"/>
              </a:rPr>
              <a:t>Hayley has changed to Brad’s delegation at the top of the calls tab and will next click the purple call button at the bottom.</a:t>
            </a:r>
          </a:p>
        </p:txBody>
      </p:sp>
      <p:sp>
        <p:nvSpPr>
          <p:cNvPr id="10" name="TextBox 9">
            <a:extLst>
              <a:ext uri="{FF2B5EF4-FFF2-40B4-BE49-F238E27FC236}">
                <a16:creationId xmlns:a16="http://schemas.microsoft.com/office/drawing/2014/main" id="{CECE99C3-C79E-BCF0-C6C1-F740811BFD1E}"/>
              </a:ext>
            </a:extLst>
          </p:cNvPr>
          <p:cNvSpPr txBox="1"/>
          <p:nvPr/>
        </p:nvSpPr>
        <p:spPr>
          <a:xfrm>
            <a:off x="389833" y="2144927"/>
            <a:ext cx="1786452" cy="338554"/>
          </a:xfrm>
          <a:prstGeom prst="rect">
            <a:avLst/>
          </a:prstGeom>
          <a:noFill/>
        </p:spPr>
        <p:txBody>
          <a:bodyPr wrap="square" rtlCol="0">
            <a:spAutoFit/>
          </a:bodyPr>
          <a:lstStyle/>
          <a:p>
            <a:r>
              <a:rPr lang="en-US" sz="1600" b="1">
                <a:cs typeface="Segoe UI" panose="020B0502040204020203" pitchFamily="34" charset="0"/>
              </a:rPr>
              <a:t>Hayley’s view:</a:t>
            </a:r>
          </a:p>
        </p:txBody>
      </p:sp>
      <p:cxnSp>
        <p:nvCxnSpPr>
          <p:cNvPr id="11" name="Straight Connector 10">
            <a:extLst>
              <a:ext uri="{FF2B5EF4-FFF2-40B4-BE49-F238E27FC236}">
                <a16:creationId xmlns:a16="http://schemas.microsoft.com/office/drawing/2014/main" id="{B8438971-790B-9D44-82AC-E423C63C1A96}"/>
              </a:ext>
            </a:extLst>
          </p:cNvPr>
          <p:cNvCxnSpPr>
            <a:cxnSpLocks/>
          </p:cNvCxnSpPr>
          <p:nvPr/>
        </p:nvCxnSpPr>
        <p:spPr>
          <a:xfrm>
            <a:off x="4155659" y="2506382"/>
            <a:ext cx="0" cy="382002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1A4C84D-B9CE-0D93-031F-7BB99E244B18}"/>
              </a:ext>
            </a:extLst>
          </p:cNvPr>
          <p:cNvSpPr txBox="1"/>
          <p:nvPr/>
        </p:nvSpPr>
        <p:spPr>
          <a:xfrm>
            <a:off x="4762208" y="2580220"/>
            <a:ext cx="3440813" cy="584775"/>
          </a:xfrm>
          <a:prstGeom prst="rect">
            <a:avLst/>
          </a:prstGeom>
          <a:noFill/>
        </p:spPr>
        <p:txBody>
          <a:bodyPr wrap="square" rtlCol="0">
            <a:spAutoFit/>
          </a:bodyPr>
          <a:lstStyle/>
          <a:p>
            <a:pPr>
              <a:spcAft>
                <a:spcPts val="600"/>
              </a:spcAft>
            </a:pPr>
            <a:r>
              <a:rPr lang="en-US" sz="1600" dirty="0">
                <a:cs typeface="Segoe UI" panose="020B0502040204020203" pitchFamily="34" charset="0"/>
              </a:rPr>
              <a:t>Stephanie will receive the call notification below.</a:t>
            </a:r>
          </a:p>
        </p:txBody>
      </p:sp>
      <p:sp>
        <p:nvSpPr>
          <p:cNvPr id="13" name="TextBox 12">
            <a:extLst>
              <a:ext uri="{FF2B5EF4-FFF2-40B4-BE49-F238E27FC236}">
                <a16:creationId xmlns:a16="http://schemas.microsoft.com/office/drawing/2014/main" id="{17520DC4-3977-D496-B85B-DAB8E0E753B8}"/>
              </a:ext>
            </a:extLst>
          </p:cNvPr>
          <p:cNvSpPr txBox="1"/>
          <p:nvPr/>
        </p:nvSpPr>
        <p:spPr>
          <a:xfrm>
            <a:off x="4656283" y="2167828"/>
            <a:ext cx="2191762" cy="338554"/>
          </a:xfrm>
          <a:prstGeom prst="rect">
            <a:avLst/>
          </a:prstGeom>
          <a:noFill/>
        </p:spPr>
        <p:txBody>
          <a:bodyPr wrap="square" rtlCol="0">
            <a:spAutoFit/>
          </a:bodyPr>
          <a:lstStyle/>
          <a:p>
            <a:r>
              <a:rPr lang="en-US" sz="1600" b="1">
                <a:cs typeface="Segoe UI" panose="020B0502040204020203" pitchFamily="34" charset="0"/>
              </a:rPr>
              <a:t>Stephanie’s view:</a:t>
            </a:r>
          </a:p>
        </p:txBody>
      </p:sp>
      <p:pic>
        <p:nvPicPr>
          <p:cNvPr id="14" name="Picture 13">
            <a:extLst>
              <a:ext uri="{FF2B5EF4-FFF2-40B4-BE49-F238E27FC236}">
                <a16:creationId xmlns:a16="http://schemas.microsoft.com/office/drawing/2014/main" id="{786DBDD3-7A1E-B517-3580-0B5B9D4C4086}"/>
              </a:ext>
            </a:extLst>
          </p:cNvPr>
          <p:cNvPicPr>
            <a:picLocks noChangeAspect="1"/>
          </p:cNvPicPr>
          <p:nvPr/>
        </p:nvPicPr>
        <p:blipFill>
          <a:blip r:embed="rId3"/>
          <a:stretch>
            <a:fillRect/>
          </a:stretch>
        </p:blipFill>
        <p:spPr>
          <a:xfrm>
            <a:off x="1125343" y="3712518"/>
            <a:ext cx="1872933" cy="2459197"/>
          </a:xfrm>
          <a:prstGeom prst="rect">
            <a:avLst/>
          </a:prstGeom>
          <a:ln>
            <a:solidFill>
              <a:schemeClr val="accent1"/>
            </a:solidFill>
          </a:ln>
          <a:effectLst>
            <a:outerShdw blurRad="50800" dist="38100" dir="2700000" algn="tl" rotWithShape="0">
              <a:prstClr val="black">
                <a:alpha val="40000"/>
              </a:prstClr>
            </a:outerShdw>
          </a:effectLst>
        </p:spPr>
      </p:pic>
      <p:pic>
        <p:nvPicPr>
          <p:cNvPr id="15" name="Picture 14">
            <a:extLst>
              <a:ext uri="{FF2B5EF4-FFF2-40B4-BE49-F238E27FC236}">
                <a16:creationId xmlns:a16="http://schemas.microsoft.com/office/drawing/2014/main" id="{733A5719-6AB4-4737-F69B-BFD3C7F87020}"/>
              </a:ext>
            </a:extLst>
          </p:cNvPr>
          <p:cNvPicPr>
            <a:picLocks noChangeAspect="1"/>
          </p:cNvPicPr>
          <p:nvPr/>
        </p:nvPicPr>
        <p:blipFill rotWithShape="1">
          <a:blip r:embed="rId4"/>
          <a:srcRect l="4711" t="5240" r="3277" b="3681"/>
          <a:stretch/>
        </p:blipFill>
        <p:spPr>
          <a:xfrm>
            <a:off x="4762208" y="3733800"/>
            <a:ext cx="3148550" cy="2437915"/>
          </a:xfrm>
          <a:prstGeom prst="rect">
            <a:avLst/>
          </a:prstGeom>
          <a:ln>
            <a:solidFill>
              <a:schemeClr val="accent1"/>
            </a:solidFill>
          </a:ln>
          <a:effectLst>
            <a:outerShdw blurRad="50800" dist="38100" dir="2700000" algn="tl" rotWithShape="0">
              <a:prstClr val="black">
                <a:alpha val="40000"/>
              </a:prstClr>
            </a:outerShdw>
          </a:effectLst>
        </p:spPr>
      </p:pic>
      <p:sp>
        <p:nvSpPr>
          <p:cNvPr id="16" name="TextBox 15">
            <a:extLst>
              <a:ext uri="{FF2B5EF4-FFF2-40B4-BE49-F238E27FC236}">
                <a16:creationId xmlns:a16="http://schemas.microsoft.com/office/drawing/2014/main" id="{1D9A774E-AD44-A130-D3C2-EA419917B568}"/>
              </a:ext>
            </a:extLst>
          </p:cNvPr>
          <p:cNvSpPr txBox="1"/>
          <p:nvPr/>
        </p:nvSpPr>
        <p:spPr>
          <a:xfrm>
            <a:off x="8414320" y="2580220"/>
            <a:ext cx="3440813" cy="2954655"/>
          </a:xfrm>
          <a:prstGeom prst="rect">
            <a:avLst/>
          </a:prstGeom>
          <a:noFill/>
        </p:spPr>
        <p:txBody>
          <a:bodyPr wrap="square" rtlCol="0">
            <a:spAutoFit/>
          </a:bodyPr>
          <a:lstStyle/>
          <a:p>
            <a:pPr>
              <a:spcAft>
                <a:spcPts val="600"/>
              </a:spcAft>
            </a:pPr>
            <a:r>
              <a:rPr lang="en-US" sz="1600" dirty="0">
                <a:cs typeface="Segoe UI" panose="020B0502040204020203" pitchFamily="34" charset="0"/>
              </a:rPr>
              <a:t>Stephanie now knows when she answers the line, she will be speaking to Hayley, but that Hayley is calling using Brad’s line.</a:t>
            </a:r>
          </a:p>
          <a:p>
            <a:pPr>
              <a:spcAft>
                <a:spcPts val="600"/>
              </a:spcAft>
            </a:pPr>
            <a:endParaRPr lang="en-US" sz="1600" dirty="0">
              <a:cs typeface="Segoe UI" panose="020B0502040204020203" pitchFamily="34" charset="0"/>
            </a:endParaRPr>
          </a:p>
          <a:p>
            <a:pPr>
              <a:spcAft>
                <a:spcPts val="600"/>
              </a:spcAft>
            </a:pPr>
            <a:r>
              <a:rPr lang="en-US" sz="1600" dirty="0">
                <a:cs typeface="Segoe UI" panose="020B0502040204020203" pitchFamily="34" charset="0"/>
              </a:rPr>
              <a:t>If Hayley is Brad’s assistant, it’s possible he asked her to get Stephanie on the line for him, and now that Stephanie has answered, Hayley may transfer her to Brad directly.</a:t>
            </a:r>
          </a:p>
        </p:txBody>
      </p:sp>
    </p:spTree>
    <p:extLst>
      <p:ext uri="{BB962C8B-B14F-4D97-AF65-F5344CB8AC3E}">
        <p14:creationId xmlns:p14="http://schemas.microsoft.com/office/powerpoint/2010/main" val="34115155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FD0826-35F0-DEF2-DC2C-49F4B6FF9028}"/>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6E2BE60B-A4AC-1B1F-6FF3-20B84B1192AF}"/>
              </a:ext>
            </a:extLst>
          </p:cNvPr>
          <p:cNvSpPr>
            <a:spLocks noGrp="1"/>
          </p:cNvSpPr>
          <p:nvPr>
            <p:ph type="title"/>
          </p:nvPr>
        </p:nvSpPr>
        <p:spPr/>
        <p:txBody>
          <a:bodyPr anchor="b">
            <a:normAutofit/>
          </a:bodyPr>
          <a:lstStyle/>
          <a:p>
            <a:r>
              <a:rPr lang="en-US" dirty="0"/>
              <a:t>Manage Settings as a Delegate</a:t>
            </a:r>
            <a:endParaRPr lang="en-US" sz="3600" dirty="0"/>
          </a:p>
        </p:txBody>
      </p:sp>
      <p:sp>
        <p:nvSpPr>
          <p:cNvPr id="4" name="Text Placeholder 3">
            <a:extLst>
              <a:ext uri="{FF2B5EF4-FFF2-40B4-BE49-F238E27FC236}">
                <a16:creationId xmlns:a16="http://schemas.microsoft.com/office/drawing/2014/main" id="{B578F33F-F4D1-29CA-A4BE-1924B8751205}"/>
              </a:ext>
            </a:extLst>
          </p:cNvPr>
          <p:cNvSpPr>
            <a:spLocks noGrp="1"/>
          </p:cNvSpPr>
          <p:nvPr>
            <p:ph type="body" sz="quarter" idx="10"/>
          </p:nvPr>
        </p:nvSpPr>
        <p:spPr>
          <a:xfrm>
            <a:off x="304800" y="1092202"/>
            <a:ext cx="11531600" cy="774968"/>
          </a:xfrm>
        </p:spPr>
        <p:txBody>
          <a:bodyPr>
            <a:normAutofit/>
          </a:bodyPr>
          <a:lstStyle/>
          <a:p>
            <a:pPr marL="0" indent="0">
              <a:spcAft>
                <a:spcPts val="800"/>
              </a:spcAft>
              <a:buNone/>
            </a:pPr>
            <a:r>
              <a:rPr lang="en-US" sz="1600" dirty="0">
                <a:latin typeface="Arial" panose="020B0604020202020204" pitchFamily="34" charset="0"/>
                <a:cs typeface="Arial" panose="020B0604020202020204" pitchFamily="34" charset="0"/>
              </a:rPr>
              <a:t>When someone else has added you as a delegate, depending on the granted permissions, you may update their call settings as needed.</a:t>
            </a:r>
          </a:p>
        </p:txBody>
      </p:sp>
      <p:sp>
        <p:nvSpPr>
          <p:cNvPr id="5" name="Rectangle 4">
            <a:extLst>
              <a:ext uri="{FF2B5EF4-FFF2-40B4-BE49-F238E27FC236}">
                <a16:creationId xmlns:a16="http://schemas.microsoft.com/office/drawing/2014/main" id="{31A4A34B-A7B9-A4B3-3F53-D436FDE17078}"/>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2" name="Rectangle 1">
            <a:extLst>
              <a:ext uri="{FF2B5EF4-FFF2-40B4-BE49-F238E27FC236}">
                <a16:creationId xmlns:a16="http://schemas.microsoft.com/office/drawing/2014/main" id="{2117627F-B8B0-FBF7-35B2-ACFE798B9305}"/>
              </a:ext>
            </a:extLst>
          </p:cNvPr>
          <p:cNvSpPr/>
          <p:nvPr/>
        </p:nvSpPr>
        <p:spPr>
          <a:xfrm>
            <a:off x="6360243" y="5124488"/>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a:ln>
                <a:noFill/>
              </a:ln>
              <a:solidFill>
                <a:prstClr val="white"/>
              </a:solidFill>
              <a:effectLst/>
              <a:uLnTx/>
              <a:uFillTx/>
            </a:endParaRPr>
          </a:p>
        </p:txBody>
      </p:sp>
      <p:sp>
        <p:nvSpPr>
          <p:cNvPr id="8" name="Rectangle 7">
            <a:extLst>
              <a:ext uri="{FF2B5EF4-FFF2-40B4-BE49-F238E27FC236}">
                <a16:creationId xmlns:a16="http://schemas.microsoft.com/office/drawing/2014/main" id="{008606D4-B247-4AD8-62A4-8193A635E13E}"/>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7" name="TextBox 6">
            <a:extLst>
              <a:ext uri="{FF2B5EF4-FFF2-40B4-BE49-F238E27FC236}">
                <a16:creationId xmlns:a16="http://schemas.microsoft.com/office/drawing/2014/main" id="{47047822-CA64-2BD2-926D-F180DA4D0226}"/>
              </a:ext>
            </a:extLst>
          </p:cNvPr>
          <p:cNvSpPr txBox="1"/>
          <p:nvPr/>
        </p:nvSpPr>
        <p:spPr>
          <a:xfrm>
            <a:off x="304800" y="3236334"/>
            <a:ext cx="5433203" cy="830997"/>
          </a:xfrm>
          <a:prstGeom prst="rect">
            <a:avLst/>
          </a:prstGeom>
          <a:noFill/>
        </p:spPr>
        <p:txBody>
          <a:bodyPr wrap="square">
            <a:spAutoFit/>
          </a:bodyPr>
          <a:lstStyle/>
          <a:p>
            <a:pPr marL="233363" marR="0" lvl="0" indent="-233363" algn="l" defTabSz="914400" rtl="0" eaLnBrk="1" fontAlgn="auto" latinLnBrk="0" hangingPunct="1">
              <a:lnSpc>
                <a:spcPct val="100000"/>
              </a:lnSpc>
              <a:spcBef>
                <a:spcPts val="0"/>
              </a:spcBef>
              <a:spcAft>
                <a:spcPts val="600"/>
              </a:spcAft>
              <a:buClrTx/>
              <a:buSzTx/>
              <a:buFont typeface="+mj-lt"/>
              <a:buAutoNum type="arabicPeriod" startAt="2"/>
              <a:tabLst/>
              <a:defRPr/>
            </a:pPr>
            <a:r>
              <a:rPr lang="en-US" sz="1600" dirty="0">
                <a:solidFill>
                  <a:srgbClr val="3C3C3B"/>
                </a:solidFill>
                <a:cs typeface="Segoe UI" panose="020B0502040204020203" pitchFamily="34" charset="0"/>
              </a:rPr>
              <a:t>Click to </a:t>
            </a:r>
            <a:r>
              <a:rPr lang="en-US" sz="1600" b="1" dirty="0">
                <a:solidFill>
                  <a:srgbClr val="3C3C3B"/>
                </a:solidFill>
                <a:cs typeface="Segoe UI" panose="020B0502040204020203" pitchFamily="34" charset="0"/>
              </a:rPr>
              <a:t>Calls</a:t>
            </a:r>
            <a:r>
              <a:rPr lang="en-US" sz="1600" dirty="0">
                <a:solidFill>
                  <a:srgbClr val="3C3C3B"/>
                </a:solidFill>
                <a:cs typeface="Segoe UI" panose="020B0502040204020203" pitchFamily="34" charset="0"/>
              </a:rPr>
              <a:t>. At the top, you will see </a:t>
            </a:r>
            <a:r>
              <a:rPr lang="en-US" sz="1600" b="1" dirty="0">
                <a:solidFill>
                  <a:srgbClr val="3C3C3B"/>
                </a:solidFill>
                <a:cs typeface="Segoe UI" panose="020B0502040204020203" pitchFamily="34" charset="0"/>
              </a:rPr>
              <a:t>Personal</a:t>
            </a:r>
            <a:r>
              <a:rPr lang="en-US" sz="1600" dirty="0">
                <a:solidFill>
                  <a:srgbClr val="3C3C3B"/>
                </a:solidFill>
                <a:cs typeface="Segoe UI" panose="020B0502040204020203" pitchFamily="34" charset="0"/>
              </a:rPr>
              <a:t> with your Teams icon, plus the name and Teams icon of anyone you delegate for.</a:t>
            </a:r>
          </a:p>
        </p:txBody>
      </p:sp>
      <p:sp>
        <p:nvSpPr>
          <p:cNvPr id="9" name="TextBox 8">
            <a:extLst>
              <a:ext uri="{FF2B5EF4-FFF2-40B4-BE49-F238E27FC236}">
                <a16:creationId xmlns:a16="http://schemas.microsoft.com/office/drawing/2014/main" id="{A0AAB360-24CA-DEC3-D6E8-9876EF0CDE95}"/>
              </a:ext>
            </a:extLst>
          </p:cNvPr>
          <p:cNvSpPr txBox="1"/>
          <p:nvPr/>
        </p:nvSpPr>
        <p:spPr>
          <a:xfrm>
            <a:off x="316832" y="1869700"/>
            <a:ext cx="2898006" cy="830997"/>
          </a:xfrm>
          <a:prstGeom prst="rect">
            <a:avLst/>
          </a:prstGeom>
          <a:noFill/>
        </p:spPr>
        <p:txBody>
          <a:bodyPr wrap="square">
            <a:spAutoFit/>
          </a:bodyPr>
          <a:lstStyle/>
          <a:p>
            <a:pPr marL="233363" marR="0" lvl="0" indent="-233363" algn="l" defTabSz="914400" rtl="0" eaLnBrk="1" fontAlgn="auto" latinLnBrk="0" hangingPunct="1">
              <a:lnSpc>
                <a:spcPct val="100000"/>
              </a:lnSpc>
              <a:spcBef>
                <a:spcPts val="0"/>
              </a:spcBef>
              <a:spcAft>
                <a:spcPts val="0"/>
              </a:spcAft>
              <a:buClrTx/>
              <a:buSzTx/>
              <a:buFont typeface="+mj-lt"/>
              <a:buAutoNum type="arabicPeriod"/>
              <a:tabLst/>
              <a:defRPr/>
            </a:pPr>
            <a:r>
              <a:rPr lang="en-US" sz="1600" dirty="0">
                <a:cs typeface="Segoe UI" panose="020B0502040204020203" pitchFamily="34" charset="0"/>
              </a:rPr>
              <a:t>To get to their call settings, click </a:t>
            </a:r>
            <a:r>
              <a:rPr lang="en-US" sz="1600" b="1" dirty="0">
                <a:cs typeface="Segoe UI" panose="020B0502040204020203" pitchFamily="34" charset="0"/>
              </a:rPr>
              <a:t>Settings and more</a:t>
            </a:r>
            <a:r>
              <a:rPr lang="en-US" sz="1600" dirty="0">
                <a:cs typeface="Segoe UI" panose="020B0502040204020203" pitchFamily="34" charset="0"/>
              </a:rPr>
              <a:t>, then </a:t>
            </a:r>
            <a:r>
              <a:rPr lang="en-US" sz="1600" b="1" dirty="0">
                <a:cs typeface="Segoe UI" panose="020B0502040204020203" pitchFamily="34" charset="0"/>
              </a:rPr>
              <a:t>Settings</a:t>
            </a:r>
            <a:r>
              <a:rPr lang="en-US" sz="1600" dirty="0">
                <a:cs typeface="Segoe UI" panose="020B0502040204020203" pitchFamily="34" charset="0"/>
              </a:rPr>
              <a:t>.</a:t>
            </a:r>
          </a:p>
        </p:txBody>
      </p:sp>
      <p:sp>
        <p:nvSpPr>
          <p:cNvPr id="10" name="TextBox 9">
            <a:extLst>
              <a:ext uri="{FF2B5EF4-FFF2-40B4-BE49-F238E27FC236}">
                <a16:creationId xmlns:a16="http://schemas.microsoft.com/office/drawing/2014/main" id="{7708F2AD-BB35-664F-305C-1FCA44EA7F91}"/>
              </a:ext>
            </a:extLst>
          </p:cNvPr>
          <p:cNvSpPr txBox="1"/>
          <p:nvPr/>
        </p:nvSpPr>
        <p:spPr>
          <a:xfrm>
            <a:off x="6759397" y="1869700"/>
            <a:ext cx="4846389" cy="830997"/>
          </a:xfrm>
          <a:prstGeom prst="rect">
            <a:avLst/>
          </a:prstGeom>
          <a:noFill/>
        </p:spPr>
        <p:txBody>
          <a:bodyPr wrap="square">
            <a:spAutoFit/>
          </a:bodyPr>
          <a:lstStyle/>
          <a:p>
            <a:pPr marL="233363" marR="0" lvl="0" indent="-233363" algn="l" defTabSz="914400" rtl="0" eaLnBrk="1" fontAlgn="auto" latinLnBrk="0" hangingPunct="1">
              <a:lnSpc>
                <a:spcPct val="100000"/>
              </a:lnSpc>
              <a:spcBef>
                <a:spcPts val="0"/>
              </a:spcBef>
              <a:spcAft>
                <a:spcPts val="0"/>
              </a:spcAft>
              <a:buClrTx/>
              <a:buSzTx/>
              <a:buFont typeface="+mj-lt"/>
              <a:buAutoNum type="arabicPeriod" startAt="3"/>
              <a:tabLst/>
              <a:defRPr/>
            </a:pPr>
            <a:r>
              <a:rPr kumimoji="0" lang="en-US" sz="1600" i="0" u="none" strike="noStrike" kern="1200" cap="none" spc="0" normalizeH="0" baseline="0" noProof="0" dirty="0">
                <a:ln>
                  <a:noFill/>
                </a:ln>
                <a:solidFill>
                  <a:srgbClr val="3C3C3B"/>
                </a:solidFill>
                <a:effectLst/>
                <a:uLnTx/>
                <a:uFillTx/>
                <a:cs typeface="Segoe UI" panose="020B0502040204020203" pitchFamily="34" charset="0"/>
              </a:rPr>
              <a:t>Click on the delegator you wish to manage and update their settings as appropriate and as you have access.</a:t>
            </a:r>
          </a:p>
        </p:txBody>
      </p:sp>
      <p:grpSp>
        <p:nvGrpSpPr>
          <p:cNvPr id="11" name="Group 10">
            <a:extLst>
              <a:ext uri="{FF2B5EF4-FFF2-40B4-BE49-F238E27FC236}">
                <a16:creationId xmlns:a16="http://schemas.microsoft.com/office/drawing/2014/main" id="{FC6C0A4D-7AFA-FD8D-E434-368053CD6C19}"/>
              </a:ext>
            </a:extLst>
          </p:cNvPr>
          <p:cNvGrpSpPr/>
          <p:nvPr/>
        </p:nvGrpSpPr>
        <p:grpSpPr>
          <a:xfrm>
            <a:off x="3691055" y="2041748"/>
            <a:ext cx="1626773" cy="1073954"/>
            <a:chOff x="9884501" y="1178867"/>
            <a:chExt cx="2152950" cy="1584014"/>
          </a:xfrm>
          <a:effectLst>
            <a:outerShdw blurRad="50800" dist="38100" dir="2700000" algn="tl" rotWithShape="0">
              <a:prstClr val="black">
                <a:alpha val="40000"/>
              </a:prstClr>
            </a:outerShdw>
          </a:effectLst>
        </p:grpSpPr>
        <p:pic>
          <p:nvPicPr>
            <p:cNvPr id="12" name="Picture 11">
              <a:extLst>
                <a:ext uri="{FF2B5EF4-FFF2-40B4-BE49-F238E27FC236}">
                  <a16:creationId xmlns:a16="http://schemas.microsoft.com/office/drawing/2014/main" id="{3354FF3A-140B-3D99-48B5-BA83CF988917}"/>
                </a:ext>
              </a:extLst>
            </p:cNvPr>
            <p:cNvPicPr>
              <a:picLocks noChangeAspect="1"/>
            </p:cNvPicPr>
            <p:nvPr/>
          </p:nvPicPr>
          <p:blipFill>
            <a:blip r:embed="rId3"/>
            <a:stretch>
              <a:fillRect/>
            </a:stretch>
          </p:blipFill>
          <p:spPr>
            <a:xfrm>
              <a:off x="9884501" y="1191037"/>
              <a:ext cx="2152950" cy="1571844"/>
            </a:xfrm>
            <a:prstGeom prst="rect">
              <a:avLst/>
            </a:prstGeom>
            <a:ln>
              <a:solidFill>
                <a:schemeClr val="accent1"/>
              </a:solidFill>
            </a:ln>
          </p:spPr>
        </p:pic>
        <p:sp>
          <p:nvSpPr>
            <p:cNvPr id="13" name="Rectangle 12">
              <a:extLst>
                <a:ext uri="{FF2B5EF4-FFF2-40B4-BE49-F238E27FC236}">
                  <a16:creationId xmlns:a16="http://schemas.microsoft.com/office/drawing/2014/main" id="{3EA542C7-4E68-A919-97B8-706AE5E6E0D6}"/>
                </a:ext>
              </a:extLst>
            </p:cNvPr>
            <p:cNvSpPr/>
            <p:nvPr/>
          </p:nvSpPr>
          <p:spPr>
            <a:xfrm>
              <a:off x="10710441" y="1178867"/>
              <a:ext cx="501070" cy="44054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cs typeface="Segoe UI" panose="020B0502040204020203" pitchFamily="34" charset="0"/>
              </a:endParaRPr>
            </a:p>
          </p:txBody>
        </p:sp>
        <p:sp>
          <p:nvSpPr>
            <p:cNvPr id="14" name="Rectangle 13">
              <a:extLst>
                <a:ext uri="{FF2B5EF4-FFF2-40B4-BE49-F238E27FC236}">
                  <a16:creationId xmlns:a16="http://schemas.microsoft.com/office/drawing/2014/main" id="{4AD84070-19EC-F123-EA48-80E116057102}"/>
                </a:ext>
              </a:extLst>
            </p:cNvPr>
            <p:cNvSpPr/>
            <p:nvPr/>
          </p:nvSpPr>
          <p:spPr>
            <a:xfrm>
              <a:off x="9905269" y="1667691"/>
              <a:ext cx="1784819" cy="37497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cs typeface="Segoe UI" panose="020B0502040204020203" pitchFamily="34" charset="0"/>
              </a:endParaRPr>
            </a:p>
          </p:txBody>
        </p:sp>
      </p:grpSp>
      <p:grpSp>
        <p:nvGrpSpPr>
          <p:cNvPr id="15" name="Group 14">
            <a:extLst>
              <a:ext uri="{FF2B5EF4-FFF2-40B4-BE49-F238E27FC236}">
                <a16:creationId xmlns:a16="http://schemas.microsoft.com/office/drawing/2014/main" id="{B696B8BE-CBA4-2C2A-2050-2CB296830920}"/>
              </a:ext>
            </a:extLst>
          </p:cNvPr>
          <p:cNvGrpSpPr/>
          <p:nvPr/>
        </p:nvGrpSpPr>
        <p:grpSpPr>
          <a:xfrm>
            <a:off x="1495009" y="4259156"/>
            <a:ext cx="3822819" cy="2378079"/>
            <a:chOff x="461846" y="3736132"/>
            <a:chExt cx="4440768" cy="2762489"/>
          </a:xfrm>
          <a:effectLst>
            <a:outerShdw blurRad="50800" dist="38100" dir="2700000" algn="tl" rotWithShape="0">
              <a:prstClr val="black">
                <a:alpha val="40000"/>
              </a:prstClr>
            </a:outerShdw>
          </a:effectLst>
        </p:grpSpPr>
        <p:pic>
          <p:nvPicPr>
            <p:cNvPr id="16" name="Picture 15">
              <a:extLst>
                <a:ext uri="{FF2B5EF4-FFF2-40B4-BE49-F238E27FC236}">
                  <a16:creationId xmlns:a16="http://schemas.microsoft.com/office/drawing/2014/main" id="{B6726C9F-D261-8C5C-A848-866ED8F72C2F}"/>
                </a:ext>
              </a:extLst>
            </p:cNvPr>
            <p:cNvPicPr>
              <a:picLocks noChangeAspect="1"/>
            </p:cNvPicPr>
            <p:nvPr/>
          </p:nvPicPr>
          <p:blipFill>
            <a:blip r:embed="rId4"/>
            <a:stretch>
              <a:fillRect/>
            </a:stretch>
          </p:blipFill>
          <p:spPr>
            <a:xfrm>
              <a:off x="461846" y="3736132"/>
              <a:ext cx="2370743" cy="2762489"/>
            </a:xfrm>
            <a:prstGeom prst="rect">
              <a:avLst/>
            </a:prstGeom>
            <a:ln>
              <a:solidFill>
                <a:schemeClr val="accent1"/>
              </a:solidFill>
            </a:ln>
          </p:spPr>
        </p:pic>
        <p:sp>
          <p:nvSpPr>
            <p:cNvPr id="17" name="Rectangle 16">
              <a:extLst>
                <a:ext uri="{FF2B5EF4-FFF2-40B4-BE49-F238E27FC236}">
                  <a16:creationId xmlns:a16="http://schemas.microsoft.com/office/drawing/2014/main" id="{82875D7F-D0E3-D2DE-5155-407594B36991}"/>
                </a:ext>
              </a:extLst>
            </p:cNvPr>
            <p:cNvSpPr/>
            <p:nvPr/>
          </p:nvSpPr>
          <p:spPr>
            <a:xfrm>
              <a:off x="461846" y="5648632"/>
              <a:ext cx="2370742" cy="256868"/>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18" name="Group 17">
              <a:extLst>
                <a:ext uri="{FF2B5EF4-FFF2-40B4-BE49-F238E27FC236}">
                  <a16:creationId xmlns:a16="http://schemas.microsoft.com/office/drawing/2014/main" id="{5BD6F189-23D8-90AA-F1ED-204DA181B119}"/>
                </a:ext>
              </a:extLst>
            </p:cNvPr>
            <p:cNvGrpSpPr/>
            <p:nvPr/>
          </p:nvGrpSpPr>
          <p:grpSpPr>
            <a:xfrm>
              <a:off x="1883189" y="3980624"/>
              <a:ext cx="3019425" cy="564955"/>
              <a:chOff x="2000250" y="4298189"/>
              <a:chExt cx="3100607" cy="543003"/>
            </a:xfrm>
          </p:grpSpPr>
          <p:pic>
            <p:nvPicPr>
              <p:cNvPr id="19" name="Picture 18">
                <a:extLst>
                  <a:ext uri="{FF2B5EF4-FFF2-40B4-BE49-F238E27FC236}">
                    <a16:creationId xmlns:a16="http://schemas.microsoft.com/office/drawing/2014/main" id="{99A9C520-0031-D5B1-9011-477194573324}"/>
                  </a:ext>
                </a:extLst>
              </p:cNvPr>
              <p:cNvPicPr>
                <a:picLocks noChangeAspect="1"/>
              </p:cNvPicPr>
              <p:nvPr/>
            </p:nvPicPr>
            <p:blipFill rotWithShape="1">
              <a:blip r:embed="rId5"/>
              <a:srcRect l="1668"/>
              <a:stretch/>
            </p:blipFill>
            <p:spPr>
              <a:xfrm>
                <a:off x="2000250" y="4298189"/>
                <a:ext cx="3100607" cy="529151"/>
              </a:xfrm>
              <a:prstGeom prst="rect">
                <a:avLst/>
              </a:prstGeom>
              <a:ln>
                <a:solidFill>
                  <a:schemeClr val="accent1"/>
                </a:solidFill>
              </a:ln>
            </p:spPr>
          </p:pic>
          <p:sp>
            <p:nvSpPr>
              <p:cNvPr id="20" name="Rectangle 19">
                <a:extLst>
                  <a:ext uri="{FF2B5EF4-FFF2-40B4-BE49-F238E27FC236}">
                    <a16:creationId xmlns:a16="http://schemas.microsoft.com/office/drawing/2014/main" id="{835A9897-800F-6878-B874-E04306C35181}"/>
                  </a:ext>
                </a:extLst>
              </p:cNvPr>
              <p:cNvSpPr/>
              <p:nvPr/>
            </p:nvSpPr>
            <p:spPr>
              <a:xfrm>
                <a:off x="3918388" y="4312042"/>
                <a:ext cx="1153894" cy="529150"/>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grpSp>
      <p:pic>
        <p:nvPicPr>
          <p:cNvPr id="21" name="Picture 20">
            <a:extLst>
              <a:ext uri="{FF2B5EF4-FFF2-40B4-BE49-F238E27FC236}">
                <a16:creationId xmlns:a16="http://schemas.microsoft.com/office/drawing/2014/main" id="{832ACA51-CE61-BC0F-9FC2-A3A0B11DF9B5}"/>
              </a:ext>
            </a:extLst>
          </p:cNvPr>
          <p:cNvPicPr>
            <a:picLocks noChangeAspect="1"/>
          </p:cNvPicPr>
          <p:nvPr/>
        </p:nvPicPr>
        <p:blipFill>
          <a:blip r:embed="rId6"/>
          <a:stretch>
            <a:fillRect/>
          </a:stretch>
        </p:blipFill>
        <p:spPr>
          <a:xfrm>
            <a:off x="7772400" y="2856432"/>
            <a:ext cx="3109871" cy="3270217"/>
          </a:xfrm>
          <a:prstGeom prst="rect">
            <a:avLst/>
          </a:prstGeom>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013758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F180CA-8561-5FFE-ACC6-E771A127F908}"/>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7967E0B3-37B0-1E4B-AE53-5521107FA494}"/>
              </a:ext>
            </a:extLst>
          </p:cNvPr>
          <p:cNvSpPr>
            <a:spLocks noGrp="1"/>
          </p:cNvSpPr>
          <p:nvPr>
            <p:ph type="title"/>
          </p:nvPr>
        </p:nvSpPr>
        <p:spPr/>
        <p:txBody>
          <a:bodyPr anchor="b">
            <a:normAutofit/>
          </a:bodyPr>
          <a:lstStyle/>
          <a:p>
            <a:r>
              <a:rPr lang="en-US" dirty="0"/>
              <a:t>Creating Call Groups</a:t>
            </a:r>
            <a:endParaRPr lang="en-US" sz="3600" dirty="0"/>
          </a:p>
        </p:txBody>
      </p:sp>
      <p:sp>
        <p:nvSpPr>
          <p:cNvPr id="4" name="Text Placeholder 3">
            <a:extLst>
              <a:ext uri="{FF2B5EF4-FFF2-40B4-BE49-F238E27FC236}">
                <a16:creationId xmlns:a16="http://schemas.microsoft.com/office/drawing/2014/main" id="{98D66986-BFB9-1795-50BD-39815A3FC741}"/>
              </a:ext>
            </a:extLst>
          </p:cNvPr>
          <p:cNvSpPr>
            <a:spLocks noGrp="1"/>
          </p:cNvSpPr>
          <p:nvPr>
            <p:ph type="body" sz="quarter" idx="10"/>
          </p:nvPr>
        </p:nvSpPr>
        <p:spPr>
          <a:xfrm>
            <a:off x="304800" y="1092202"/>
            <a:ext cx="11531600" cy="774968"/>
          </a:xfrm>
        </p:spPr>
        <p:txBody>
          <a:bodyPr>
            <a:normAutofit/>
          </a:bodyPr>
          <a:lstStyle/>
          <a:p>
            <a:pPr marL="0" indent="0">
              <a:spcAft>
                <a:spcPts val="800"/>
              </a:spcAft>
              <a:buNone/>
            </a:pPr>
            <a:r>
              <a:rPr lang="en-US" sz="1600" dirty="0">
                <a:latin typeface="Arial" panose="020B0604020202020204" pitchFamily="34" charset="0"/>
                <a:cs typeface="Arial" panose="020B0604020202020204" pitchFamily="34" charset="0"/>
              </a:rPr>
              <a:t>Call Groups let users share their incoming calls with colleagues so they can answer calls that occur when the user is unavailable.</a:t>
            </a:r>
          </a:p>
        </p:txBody>
      </p:sp>
      <p:sp>
        <p:nvSpPr>
          <p:cNvPr id="5" name="Rectangle 4">
            <a:extLst>
              <a:ext uri="{FF2B5EF4-FFF2-40B4-BE49-F238E27FC236}">
                <a16:creationId xmlns:a16="http://schemas.microsoft.com/office/drawing/2014/main" id="{E0E294DA-10D5-62A0-A8A8-58FE162376E5}"/>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2" name="Rectangle 1">
            <a:extLst>
              <a:ext uri="{FF2B5EF4-FFF2-40B4-BE49-F238E27FC236}">
                <a16:creationId xmlns:a16="http://schemas.microsoft.com/office/drawing/2014/main" id="{6DC4F36C-69DE-9D25-743B-D4319C5BF026}"/>
              </a:ext>
            </a:extLst>
          </p:cNvPr>
          <p:cNvSpPr/>
          <p:nvPr/>
        </p:nvSpPr>
        <p:spPr>
          <a:xfrm>
            <a:off x="6360243" y="5124488"/>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a:ln>
                <a:noFill/>
              </a:ln>
              <a:solidFill>
                <a:prstClr val="white"/>
              </a:solidFill>
              <a:effectLst/>
              <a:uLnTx/>
              <a:uFillTx/>
            </a:endParaRPr>
          </a:p>
        </p:txBody>
      </p:sp>
      <p:sp>
        <p:nvSpPr>
          <p:cNvPr id="8" name="Rectangle 7">
            <a:extLst>
              <a:ext uri="{FF2B5EF4-FFF2-40B4-BE49-F238E27FC236}">
                <a16:creationId xmlns:a16="http://schemas.microsoft.com/office/drawing/2014/main" id="{C241DDF7-4A69-80D2-3B99-6FD8CF0DEA77}"/>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3" name="TextBox 2">
            <a:extLst>
              <a:ext uri="{FF2B5EF4-FFF2-40B4-BE49-F238E27FC236}">
                <a16:creationId xmlns:a16="http://schemas.microsoft.com/office/drawing/2014/main" id="{5EBC2E54-0FA2-9B6D-E0C1-CB939310AEB5}"/>
              </a:ext>
            </a:extLst>
          </p:cNvPr>
          <p:cNvSpPr txBox="1"/>
          <p:nvPr/>
        </p:nvSpPr>
        <p:spPr>
          <a:xfrm>
            <a:off x="6248400" y="1858972"/>
            <a:ext cx="5648324" cy="2046714"/>
          </a:xfrm>
          <a:prstGeom prst="rect">
            <a:avLst/>
          </a:prstGeom>
          <a:noFill/>
        </p:spPr>
        <p:txBody>
          <a:bodyPr wrap="square" rtlCol="0">
            <a:spAutoFit/>
          </a:bodyPr>
          <a:lstStyle/>
          <a:p>
            <a:pPr marL="342900" indent="-342900">
              <a:spcAft>
                <a:spcPts val="600"/>
              </a:spcAft>
              <a:buFont typeface="+mj-lt"/>
              <a:buAutoNum type="arabicPeriod" startAt="3"/>
            </a:pPr>
            <a:r>
              <a:rPr lang="en-US" sz="1600" dirty="0">
                <a:cs typeface="Segoe UI" panose="020B0502040204020203" pitchFamily="34" charset="0"/>
              </a:rPr>
              <a:t>Begin typing the names of those to be in the call group and select as the names appear.  </a:t>
            </a:r>
          </a:p>
          <a:p>
            <a:pPr marL="342900" indent="-342900">
              <a:spcAft>
                <a:spcPts val="600"/>
              </a:spcAft>
              <a:buFont typeface="+mj-lt"/>
              <a:buAutoNum type="arabicPeriod" startAt="3"/>
            </a:pPr>
            <a:r>
              <a:rPr lang="en-US" sz="1600" dirty="0">
                <a:cs typeface="Segoe UI" panose="020B0502040204020203" pitchFamily="34" charset="0"/>
              </a:rPr>
              <a:t>Designate the Ring order:</a:t>
            </a:r>
          </a:p>
          <a:p>
            <a:pPr marL="742950" lvl="1" indent="-285750">
              <a:spcAft>
                <a:spcPts val="600"/>
              </a:spcAft>
              <a:buFont typeface="Arial" panose="020B0604020202020204" pitchFamily="34" charset="0"/>
              <a:buChar char="•"/>
            </a:pPr>
            <a:r>
              <a:rPr lang="en-US" sz="1600" dirty="0">
                <a:cs typeface="Segoe UI" panose="020B0502040204020203" pitchFamily="34" charset="0"/>
              </a:rPr>
              <a:t>Call groups of 5 or less people: May designate as </a:t>
            </a:r>
            <a:r>
              <a:rPr lang="en-US" sz="1600" b="1" dirty="0">
                <a:cs typeface="Segoe UI" panose="020B0502040204020203" pitchFamily="34" charset="0"/>
              </a:rPr>
              <a:t>Everyone at once</a:t>
            </a:r>
            <a:r>
              <a:rPr lang="en-US" sz="1600" dirty="0">
                <a:cs typeface="Segoe UI" panose="020B0502040204020203" pitchFamily="34" charset="0"/>
              </a:rPr>
              <a:t> or </a:t>
            </a:r>
            <a:r>
              <a:rPr lang="en-US" sz="1600" b="1" dirty="0">
                <a:cs typeface="Segoe UI" panose="020B0502040204020203" pitchFamily="34" charset="0"/>
              </a:rPr>
              <a:t>In the order below</a:t>
            </a:r>
            <a:r>
              <a:rPr lang="en-US" sz="1600" dirty="0">
                <a:cs typeface="Segoe UI" panose="020B0502040204020203" pitchFamily="34" charset="0"/>
              </a:rPr>
              <a:t>.</a:t>
            </a:r>
          </a:p>
          <a:p>
            <a:pPr marL="742950" lvl="1" indent="-285750">
              <a:spcAft>
                <a:spcPts val="600"/>
              </a:spcAft>
              <a:buFont typeface="Arial" panose="020B0604020202020204" pitchFamily="34" charset="0"/>
              <a:buChar char="•"/>
            </a:pPr>
            <a:r>
              <a:rPr lang="en-US" sz="1600" dirty="0">
                <a:cs typeface="Segoe UI" panose="020B0502040204020203" pitchFamily="34" charset="0"/>
              </a:rPr>
              <a:t>Call groups of 6-25 members: May only be </a:t>
            </a:r>
            <a:r>
              <a:rPr lang="en-US" sz="1600" b="1" dirty="0">
                <a:cs typeface="Segoe UI" panose="020B0502040204020203" pitchFamily="34" charset="0"/>
              </a:rPr>
              <a:t>Everyone at once</a:t>
            </a:r>
            <a:r>
              <a:rPr lang="en-US" sz="1600" dirty="0">
                <a:cs typeface="Segoe UI" panose="020B0502040204020203" pitchFamily="34" charset="0"/>
              </a:rPr>
              <a:t>.</a:t>
            </a:r>
          </a:p>
        </p:txBody>
      </p:sp>
      <p:sp>
        <p:nvSpPr>
          <p:cNvPr id="6" name="TextBox 5">
            <a:extLst>
              <a:ext uri="{FF2B5EF4-FFF2-40B4-BE49-F238E27FC236}">
                <a16:creationId xmlns:a16="http://schemas.microsoft.com/office/drawing/2014/main" id="{57EFB310-E489-54B8-DA66-9400CEAA4AE5}"/>
              </a:ext>
            </a:extLst>
          </p:cNvPr>
          <p:cNvSpPr txBox="1"/>
          <p:nvPr/>
        </p:nvSpPr>
        <p:spPr>
          <a:xfrm>
            <a:off x="302495" y="1858972"/>
            <a:ext cx="4828569" cy="338554"/>
          </a:xfrm>
          <a:prstGeom prst="rect">
            <a:avLst/>
          </a:prstGeom>
          <a:noFill/>
        </p:spPr>
        <p:txBody>
          <a:bodyPr wrap="square" rtlCol="0">
            <a:spAutoFit/>
          </a:bodyPr>
          <a:lstStyle/>
          <a:p>
            <a:pPr marL="342900" indent="-342900">
              <a:buFont typeface="+mj-lt"/>
              <a:buAutoNum type="arabicPeriod"/>
            </a:pPr>
            <a:r>
              <a:rPr lang="en-US" sz="1600" dirty="0">
                <a:cs typeface="Segoe UI" panose="020B0502040204020203" pitchFamily="34" charset="0"/>
              </a:rPr>
              <a:t>Click on </a:t>
            </a:r>
            <a:r>
              <a:rPr lang="en-US" sz="1600" b="1" dirty="0">
                <a:cs typeface="Segoe UI" panose="020B0502040204020203" pitchFamily="34" charset="0"/>
              </a:rPr>
              <a:t>Settings and more</a:t>
            </a:r>
            <a:r>
              <a:rPr lang="en-US" sz="1600" dirty="0">
                <a:cs typeface="Segoe UI" panose="020B0502040204020203" pitchFamily="34" charset="0"/>
              </a:rPr>
              <a:t>, then </a:t>
            </a:r>
            <a:r>
              <a:rPr lang="en-US" sz="1600" b="1" dirty="0">
                <a:cs typeface="Segoe UI" panose="020B0502040204020203" pitchFamily="34" charset="0"/>
              </a:rPr>
              <a:t>Settings</a:t>
            </a:r>
            <a:r>
              <a:rPr lang="en-US" sz="1600" dirty="0">
                <a:cs typeface="Segoe UI" panose="020B0502040204020203" pitchFamily="34" charset="0"/>
              </a:rPr>
              <a:t>.</a:t>
            </a:r>
          </a:p>
        </p:txBody>
      </p:sp>
      <p:grpSp>
        <p:nvGrpSpPr>
          <p:cNvPr id="22" name="Group 21">
            <a:extLst>
              <a:ext uri="{FF2B5EF4-FFF2-40B4-BE49-F238E27FC236}">
                <a16:creationId xmlns:a16="http://schemas.microsoft.com/office/drawing/2014/main" id="{8875109D-55E4-A05A-BB3C-4EF6CED2812A}"/>
              </a:ext>
            </a:extLst>
          </p:cNvPr>
          <p:cNvGrpSpPr/>
          <p:nvPr/>
        </p:nvGrpSpPr>
        <p:grpSpPr>
          <a:xfrm>
            <a:off x="1676400" y="2317650"/>
            <a:ext cx="1759975" cy="1204970"/>
            <a:chOff x="9884501" y="1178867"/>
            <a:chExt cx="2152950" cy="1584014"/>
          </a:xfrm>
          <a:effectLst>
            <a:outerShdw blurRad="50800" dist="38100" dir="2700000" algn="tl" rotWithShape="0">
              <a:prstClr val="black">
                <a:alpha val="40000"/>
              </a:prstClr>
            </a:outerShdw>
          </a:effectLst>
        </p:grpSpPr>
        <p:pic>
          <p:nvPicPr>
            <p:cNvPr id="23" name="Picture 22">
              <a:extLst>
                <a:ext uri="{FF2B5EF4-FFF2-40B4-BE49-F238E27FC236}">
                  <a16:creationId xmlns:a16="http://schemas.microsoft.com/office/drawing/2014/main" id="{7F766BA4-AD51-70FC-8A3E-C0FBBF89F58F}"/>
                </a:ext>
              </a:extLst>
            </p:cNvPr>
            <p:cNvPicPr>
              <a:picLocks noChangeAspect="1"/>
            </p:cNvPicPr>
            <p:nvPr/>
          </p:nvPicPr>
          <p:blipFill>
            <a:blip r:embed="rId3"/>
            <a:stretch>
              <a:fillRect/>
            </a:stretch>
          </p:blipFill>
          <p:spPr>
            <a:xfrm>
              <a:off x="9884501" y="1191037"/>
              <a:ext cx="2152950" cy="1571844"/>
            </a:xfrm>
            <a:prstGeom prst="rect">
              <a:avLst/>
            </a:prstGeom>
            <a:solidFill>
              <a:schemeClr val="accent3"/>
            </a:solidFill>
            <a:ln>
              <a:solidFill>
                <a:schemeClr val="accent1"/>
              </a:solidFill>
            </a:ln>
          </p:spPr>
        </p:pic>
        <p:sp>
          <p:nvSpPr>
            <p:cNvPr id="24" name="Rectangle 23">
              <a:extLst>
                <a:ext uri="{FF2B5EF4-FFF2-40B4-BE49-F238E27FC236}">
                  <a16:creationId xmlns:a16="http://schemas.microsoft.com/office/drawing/2014/main" id="{5EC9833C-FF04-1C8E-6930-04E20AEEA58B}"/>
                </a:ext>
              </a:extLst>
            </p:cNvPr>
            <p:cNvSpPr/>
            <p:nvPr/>
          </p:nvSpPr>
          <p:spPr>
            <a:xfrm>
              <a:off x="10710441" y="1178867"/>
              <a:ext cx="501070" cy="44054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cs typeface="Segoe UI" panose="020B0502040204020203" pitchFamily="34" charset="0"/>
              </a:endParaRPr>
            </a:p>
          </p:txBody>
        </p:sp>
        <p:sp>
          <p:nvSpPr>
            <p:cNvPr id="25" name="Rectangle 24">
              <a:extLst>
                <a:ext uri="{FF2B5EF4-FFF2-40B4-BE49-F238E27FC236}">
                  <a16:creationId xmlns:a16="http://schemas.microsoft.com/office/drawing/2014/main" id="{BE19FB1D-A29A-609B-51C8-E9E154782D7C}"/>
                </a:ext>
              </a:extLst>
            </p:cNvPr>
            <p:cNvSpPr/>
            <p:nvPr/>
          </p:nvSpPr>
          <p:spPr>
            <a:xfrm>
              <a:off x="9905269" y="1667691"/>
              <a:ext cx="1784819" cy="37497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cs typeface="Segoe UI" panose="020B0502040204020203" pitchFamily="34" charset="0"/>
              </a:endParaRPr>
            </a:p>
          </p:txBody>
        </p:sp>
      </p:grpSp>
      <p:sp>
        <p:nvSpPr>
          <p:cNvPr id="26" name="TextBox 25">
            <a:extLst>
              <a:ext uri="{FF2B5EF4-FFF2-40B4-BE49-F238E27FC236}">
                <a16:creationId xmlns:a16="http://schemas.microsoft.com/office/drawing/2014/main" id="{7CE81F2A-BF39-0BF8-5629-00F52598B738}"/>
              </a:ext>
            </a:extLst>
          </p:cNvPr>
          <p:cNvSpPr txBox="1"/>
          <p:nvPr/>
        </p:nvSpPr>
        <p:spPr>
          <a:xfrm>
            <a:off x="302495" y="3671732"/>
            <a:ext cx="4828569" cy="830997"/>
          </a:xfrm>
          <a:prstGeom prst="rect">
            <a:avLst/>
          </a:prstGeom>
          <a:noFill/>
        </p:spPr>
        <p:txBody>
          <a:bodyPr wrap="square" rtlCol="0">
            <a:spAutoFit/>
          </a:bodyPr>
          <a:lstStyle/>
          <a:p>
            <a:pPr marL="342900" indent="-342900">
              <a:buFont typeface="+mj-lt"/>
              <a:buAutoNum type="arabicPeriod" startAt="2"/>
            </a:pPr>
            <a:r>
              <a:rPr lang="en-US" sz="1600" dirty="0">
                <a:cs typeface="Segoe UI" panose="020B0502040204020203" pitchFamily="34" charset="0"/>
              </a:rPr>
              <a:t>Click the </a:t>
            </a:r>
            <a:r>
              <a:rPr lang="en-US" sz="1600" b="1" dirty="0">
                <a:cs typeface="Segoe UI" panose="020B0502040204020203" pitchFamily="34" charset="0"/>
              </a:rPr>
              <a:t>Calls</a:t>
            </a:r>
            <a:r>
              <a:rPr lang="en-US" sz="1600" dirty="0">
                <a:cs typeface="Segoe UI" panose="020B0502040204020203" pitchFamily="34" charset="0"/>
              </a:rPr>
              <a:t> menu, scroll down to the </a:t>
            </a:r>
            <a:r>
              <a:rPr lang="en-US" sz="1600" b="1" dirty="0">
                <a:cs typeface="Segoe UI" panose="020B0502040204020203" pitchFamily="34" charset="0"/>
              </a:rPr>
              <a:t>Manage call group </a:t>
            </a:r>
            <a:r>
              <a:rPr lang="en-US" sz="1600" dirty="0">
                <a:cs typeface="Segoe UI" panose="020B0502040204020203" pitchFamily="34" charset="0"/>
              </a:rPr>
              <a:t>section, and click the </a:t>
            </a:r>
            <a:r>
              <a:rPr lang="en-US" sz="1600" b="1" dirty="0">
                <a:cs typeface="Segoe UI" panose="020B0502040204020203" pitchFamily="34" charset="0"/>
              </a:rPr>
              <a:t>Add a call group </a:t>
            </a:r>
            <a:r>
              <a:rPr lang="en-US" sz="1600" dirty="0">
                <a:cs typeface="Segoe UI" panose="020B0502040204020203" pitchFamily="34" charset="0"/>
              </a:rPr>
              <a:t>button.</a:t>
            </a:r>
          </a:p>
        </p:txBody>
      </p:sp>
      <p:grpSp>
        <p:nvGrpSpPr>
          <p:cNvPr id="27" name="Group 26">
            <a:extLst>
              <a:ext uri="{FF2B5EF4-FFF2-40B4-BE49-F238E27FC236}">
                <a16:creationId xmlns:a16="http://schemas.microsoft.com/office/drawing/2014/main" id="{96BED40A-AF29-B6F7-F802-714130EA1302}"/>
              </a:ext>
            </a:extLst>
          </p:cNvPr>
          <p:cNvGrpSpPr/>
          <p:nvPr/>
        </p:nvGrpSpPr>
        <p:grpSpPr>
          <a:xfrm>
            <a:off x="994941" y="4679342"/>
            <a:ext cx="4136123" cy="2047246"/>
            <a:chOff x="711132" y="4674230"/>
            <a:chExt cx="4136123" cy="2047246"/>
          </a:xfrm>
          <a:effectLst>
            <a:outerShdw blurRad="50800" dist="38100" dir="2700000" algn="tl" rotWithShape="0">
              <a:prstClr val="black">
                <a:alpha val="40000"/>
              </a:prstClr>
            </a:outerShdw>
          </a:effectLst>
        </p:grpSpPr>
        <p:grpSp>
          <p:nvGrpSpPr>
            <p:cNvPr id="28" name="Group 27">
              <a:extLst>
                <a:ext uri="{FF2B5EF4-FFF2-40B4-BE49-F238E27FC236}">
                  <a16:creationId xmlns:a16="http://schemas.microsoft.com/office/drawing/2014/main" id="{7490DC25-D0B2-26D4-E7C7-2EBC793C5139}"/>
                </a:ext>
              </a:extLst>
            </p:cNvPr>
            <p:cNvGrpSpPr/>
            <p:nvPr/>
          </p:nvGrpSpPr>
          <p:grpSpPr>
            <a:xfrm>
              <a:off x="711132" y="4674230"/>
              <a:ext cx="1859741" cy="2047246"/>
              <a:chOff x="508887" y="3857938"/>
              <a:chExt cx="2370743" cy="2762489"/>
            </a:xfrm>
          </p:grpSpPr>
          <p:pic>
            <p:nvPicPr>
              <p:cNvPr id="32" name="Picture 31">
                <a:extLst>
                  <a:ext uri="{FF2B5EF4-FFF2-40B4-BE49-F238E27FC236}">
                    <a16:creationId xmlns:a16="http://schemas.microsoft.com/office/drawing/2014/main" id="{A376FEBA-2C03-24FE-61D3-059E31B48F74}"/>
                  </a:ext>
                </a:extLst>
              </p:cNvPr>
              <p:cNvPicPr>
                <a:picLocks noChangeAspect="1"/>
              </p:cNvPicPr>
              <p:nvPr/>
            </p:nvPicPr>
            <p:blipFill>
              <a:blip r:embed="rId4"/>
              <a:stretch>
                <a:fillRect/>
              </a:stretch>
            </p:blipFill>
            <p:spPr>
              <a:xfrm>
                <a:off x="508887" y="3857938"/>
                <a:ext cx="2370743" cy="2762489"/>
              </a:xfrm>
              <a:prstGeom prst="rect">
                <a:avLst/>
              </a:prstGeom>
              <a:ln>
                <a:solidFill>
                  <a:schemeClr val="accent1"/>
                </a:solidFill>
              </a:ln>
            </p:spPr>
          </p:pic>
          <p:sp>
            <p:nvSpPr>
              <p:cNvPr id="33" name="Rectangle 32">
                <a:extLst>
                  <a:ext uri="{FF2B5EF4-FFF2-40B4-BE49-F238E27FC236}">
                    <a16:creationId xmlns:a16="http://schemas.microsoft.com/office/drawing/2014/main" id="{38296B0C-557E-F2E3-D60E-50A035F2FF57}"/>
                  </a:ext>
                </a:extLst>
              </p:cNvPr>
              <p:cNvSpPr/>
              <p:nvPr/>
            </p:nvSpPr>
            <p:spPr>
              <a:xfrm>
                <a:off x="508887" y="5770438"/>
                <a:ext cx="2370742" cy="256868"/>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grpSp>
          <p:nvGrpSpPr>
            <p:cNvPr id="29" name="Group 28">
              <a:extLst>
                <a:ext uri="{FF2B5EF4-FFF2-40B4-BE49-F238E27FC236}">
                  <a16:creationId xmlns:a16="http://schemas.microsoft.com/office/drawing/2014/main" id="{1CFF5005-901C-DB4B-2EF5-FBCB3735E43E}"/>
                </a:ext>
              </a:extLst>
            </p:cNvPr>
            <p:cNvGrpSpPr/>
            <p:nvPr/>
          </p:nvGrpSpPr>
          <p:grpSpPr>
            <a:xfrm>
              <a:off x="2123816" y="4897939"/>
              <a:ext cx="2723439" cy="830998"/>
              <a:chOff x="2123816" y="4897939"/>
              <a:chExt cx="2723439" cy="830998"/>
            </a:xfrm>
          </p:grpSpPr>
          <p:pic>
            <p:nvPicPr>
              <p:cNvPr id="30" name="Picture 29">
                <a:extLst>
                  <a:ext uri="{FF2B5EF4-FFF2-40B4-BE49-F238E27FC236}">
                    <a16:creationId xmlns:a16="http://schemas.microsoft.com/office/drawing/2014/main" id="{AA99FE07-BCFB-7B3B-43C6-85D4D490F0A2}"/>
                  </a:ext>
                </a:extLst>
              </p:cNvPr>
              <p:cNvPicPr>
                <a:picLocks noChangeAspect="1"/>
              </p:cNvPicPr>
              <p:nvPr/>
            </p:nvPicPr>
            <p:blipFill>
              <a:blip r:embed="rId5"/>
              <a:stretch>
                <a:fillRect/>
              </a:stretch>
            </p:blipFill>
            <p:spPr>
              <a:xfrm>
                <a:off x="2123816" y="4897939"/>
                <a:ext cx="2723439" cy="830998"/>
              </a:xfrm>
              <a:prstGeom prst="rect">
                <a:avLst/>
              </a:prstGeom>
              <a:ln>
                <a:solidFill>
                  <a:schemeClr val="accent1"/>
                </a:solidFill>
              </a:ln>
            </p:spPr>
          </p:pic>
          <p:sp>
            <p:nvSpPr>
              <p:cNvPr id="31" name="Rectangle 30">
                <a:extLst>
                  <a:ext uri="{FF2B5EF4-FFF2-40B4-BE49-F238E27FC236}">
                    <a16:creationId xmlns:a16="http://schemas.microsoft.com/office/drawing/2014/main" id="{5AAB48EF-F6E4-5584-82F5-79705F0B4EBC}"/>
                  </a:ext>
                </a:extLst>
              </p:cNvPr>
              <p:cNvSpPr/>
              <p:nvPr/>
            </p:nvSpPr>
            <p:spPr>
              <a:xfrm>
                <a:off x="2374491" y="5365263"/>
                <a:ext cx="1034538" cy="301492"/>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grpSp>
      <p:grpSp>
        <p:nvGrpSpPr>
          <p:cNvPr id="34" name="Group 33">
            <a:extLst>
              <a:ext uri="{FF2B5EF4-FFF2-40B4-BE49-F238E27FC236}">
                <a16:creationId xmlns:a16="http://schemas.microsoft.com/office/drawing/2014/main" id="{0CA542EA-7473-372F-CE53-84FA320B0DC3}"/>
              </a:ext>
            </a:extLst>
          </p:cNvPr>
          <p:cNvGrpSpPr/>
          <p:nvPr/>
        </p:nvGrpSpPr>
        <p:grpSpPr>
          <a:xfrm>
            <a:off x="6798769" y="4239789"/>
            <a:ext cx="4140428" cy="2246774"/>
            <a:chOff x="5871223" y="3349949"/>
            <a:chExt cx="6146947" cy="3408840"/>
          </a:xfrm>
          <a:effectLst>
            <a:outerShdw blurRad="50800" dist="38100" dir="2700000" algn="tl" rotWithShape="0">
              <a:prstClr val="black">
                <a:alpha val="40000"/>
              </a:prstClr>
            </a:outerShdw>
          </a:effectLst>
        </p:grpSpPr>
        <p:pic>
          <p:nvPicPr>
            <p:cNvPr id="35" name="Picture 34">
              <a:extLst>
                <a:ext uri="{FF2B5EF4-FFF2-40B4-BE49-F238E27FC236}">
                  <a16:creationId xmlns:a16="http://schemas.microsoft.com/office/drawing/2014/main" id="{BC1C354E-8237-EB9D-D46C-A282313C92F5}"/>
                </a:ext>
              </a:extLst>
            </p:cNvPr>
            <p:cNvPicPr>
              <a:picLocks noChangeAspect="1"/>
            </p:cNvPicPr>
            <p:nvPr/>
          </p:nvPicPr>
          <p:blipFill>
            <a:blip r:embed="rId6"/>
            <a:stretch>
              <a:fillRect/>
            </a:stretch>
          </p:blipFill>
          <p:spPr>
            <a:xfrm>
              <a:off x="5871223" y="3349949"/>
              <a:ext cx="3705706" cy="3408840"/>
            </a:xfrm>
            <a:prstGeom prst="rect">
              <a:avLst/>
            </a:prstGeom>
            <a:ln>
              <a:solidFill>
                <a:schemeClr val="accent1"/>
              </a:solidFill>
            </a:ln>
          </p:spPr>
        </p:pic>
        <p:sp>
          <p:nvSpPr>
            <p:cNvPr id="36" name="Callout: Bent Line 35">
              <a:extLst>
                <a:ext uri="{FF2B5EF4-FFF2-40B4-BE49-F238E27FC236}">
                  <a16:creationId xmlns:a16="http://schemas.microsoft.com/office/drawing/2014/main" id="{AB5FBA5A-8611-53DD-5911-773D1B62CB78}"/>
                </a:ext>
              </a:extLst>
            </p:cNvPr>
            <p:cNvSpPr/>
            <p:nvPr/>
          </p:nvSpPr>
          <p:spPr>
            <a:xfrm>
              <a:off x="8469877" y="4667250"/>
              <a:ext cx="1057275" cy="266700"/>
            </a:xfrm>
            <a:prstGeom prst="borderCallout2">
              <a:avLst>
                <a:gd name="adj1" fmla="val 58036"/>
                <a:gd name="adj2" fmla="val 100676"/>
                <a:gd name="adj3" fmla="val 57229"/>
                <a:gd name="adj4" fmla="val 245146"/>
                <a:gd name="adj5" fmla="val -397177"/>
                <a:gd name="adj6" fmla="val 244673"/>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37" name="Picture 36">
              <a:extLst>
                <a:ext uri="{FF2B5EF4-FFF2-40B4-BE49-F238E27FC236}">
                  <a16:creationId xmlns:a16="http://schemas.microsoft.com/office/drawing/2014/main" id="{F6781230-F9A4-2BFD-36BA-D4E93690F5BE}"/>
                </a:ext>
              </a:extLst>
            </p:cNvPr>
            <p:cNvPicPr>
              <a:picLocks noChangeAspect="1"/>
            </p:cNvPicPr>
            <p:nvPr/>
          </p:nvPicPr>
          <p:blipFill>
            <a:blip r:embed="rId7"/>
            <a:stretch>
              <a:fillRect/>
            </a:stretch>
          </p:blipFill>
          <p:spPr>
            <a:xfrm>
              <a:off x="9767726" y="3349949"/>
              <a:ext cx="2250444" cy="1132389"/>
            </a:xfrm>
            <a:prstGeom prst="rect">
              <a:avLst/>
            </a:prstGeom>
            <a:ln>
              <a:solidFill>
                <a:schemeClr val="accent1"/>
              </a:solidFill>
            </a:ln>
          </p:spPr>
        </p:pic>
      </p:grpSp>
    </p:spTree>
    <p:extLst>
      <p:ext uri="{BB962C8B-B14F-4D97-AF65-F5344CB8AC3E}">
        <p14:creationId xmlns:p14="http://schemas.microsoft.com/office/powerpoint/2010/main" val="3963302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itle 77">
            <a:extLst>
              <a:ext uri="{FF2B5EF4-FFF2-40B4-BE49-F238E27FC236}">
                <a16:creationId xmlns:a16="http://schemas.microsoft.com/office/drawing/2014/main" id="{02CBDD8A-F957-06FB-4298-E588DC91DC4F}"/>
              </a:ext>
            </a:extLst>
          </p:cNvPr>
          <p:cNvSpPr>
            <a:spLocks noGrp="1"/>
          </p:cNvSpPr>
          <p:nvPr>
            <p:ph type="title"/>
          </p:nvPr>
        </p:nvSpPr>
        <p:spPr/>
        <p:txBody>
          <a:bodyPr anchor="b">
            <a:normAutofit/>
          </a:bodyPr>
          <a:lstStyle/>
          <a:p>
            <a:r>
              <a:rPr lang="en-US" sz="3600" dirty="0"/>
              <a:t>Desktop</a:t>
            </a:r>
          </a:p>
        </p:txBody>
      </p:sp>
      <p:sp>
        <p:nvSpPr>
          <p:cNvPr id="85" name="Text Placeholder 84">
            <a:extLst>
              <a:ext uri="{FF2B5EF4-FFF2-40B4-BE49-F238E27FC236}">
                <a16:creationId xmlns:a16="http://schemas.microsoft.com/office/drawing/2014/main" id="{C5E7218A-8BE1-C13D-EDD5-6BAFB9018A0A}"/>
              </a:ext>
            </a:extLst>
          </p:cNvPr>
          <p:cNvSpPr>
            <a:spLocks noGrp="1"/>
          </p:cNvSpPr>
          <p:nvPr>
            <p:ph type="body" sz="quarter" idx="10"/>
          </p:nvPr>
        </p:nvSpPr>
        <p:spPr>
          <a:xfrm>
            <a:off x="304800" y="1092201"/>
            <a:ext cx="3177859" cy="4241799"/>
          </a:xfrm>
        </p:spPr>
        <p:txBody>
          <a:bodyPr>
            <a:normAutofit/>
          </a:bodyPr>
          <a:lstStyle/>
          <a:p>
            <a:pPr marL="0" indent="0">
              <a:buNone/>
            </a:pPr>
            <a:r>
              <a:rPr lang="en-US" sz="1600" dirty="0">
                <a:latin typeface="Arial" panose="020B0604020202020204" pitchFamily="34" charset="0"/>
                <a:cs typeface="Arial" panose="020B0604020202020204" pitchFamily="34" charset="0"/>
              </a:rPr>
              <a:t>The Calls landing page will display a dial pad, call history, delegates, speed dial groups, access to voicemail, quick access to specific settings, and the option to view other contacts. </a:t>
            </a:r>
          </a:p>
        </p:txBody>
      </p:sp>
      <p:sp>
        <p:nvSpPr>
          <p:cNvPr id="95" name="Rectangle 94">
            <a:extLst>
              <a:ext uri="{FF2B5EF4-FFF2-40B4-BE49-F238E27FC236}">
                <a16:creationId xmlns:a16="http://schemas.microsoft.com/office/drawing/2014/main" id="{BB1B113A-134D-F99D-4EC7-3C8A161FB1BE}"/>
              </a:ext>
            </a:extLst>
          </p:cNvPr>
          <p:cNvSpPr/>
          <p:nvPr/>
        </p:nvSpPr>
        <p:spPr>
          <a:xfrm>
            <a:off x="5626111" y="4100565"/>
            <a:ext cx="786721" cy="120975"/>
          </a:xfrm>
          <a:prstGeom prst="rect">
            <a:avLst/>
          </a:prstGeom>
          <a:solidFill>
            <a:srgbClr val="FFFFFF"/>
          </a:solidFill>
          <a:ln>
            <a:solidFill>
              <a:srgbClr val="FAFAF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7" name="Group 96">
            <a:extLst>
              <a:ext uri="{FF2B5EF4-FFF2-40B4-BE49-F238E27FC236}">
                <a16:creationId xmlns:a16="http://schemas.microsoft.com/office/drawing/2014/main" id="{7FA412B7-FD97-FE42-0E0E-E253BE4961A4}"/>
              </a:ext>
            </a:extLst>
          </p:cNvPr>
          <p:cNvGrpSpPr/>
          <p:nvPr/>
        </p:nvGrpSpPr>
        <p:grpSpPr>
          <a:xfrm>
            <a:off x="3595441" y="1139067"/>
            <a:ext cx="8319637" cy="4579865"/>
            <a:chOff x="3567563" y="1447800"/>
            <a:chExt cx="8319637" cy="4579865"/>
          </a:xfrm>
        </p:grpSpPr>
        <p:pic>
          <p:nvPicPr>
            <p:cNvPr id="94" name="Picture 93">
              <a:extLst>
                <a:ext uri="{FF2B5EF4-FFF2-40B4-BE49-F238E27FC236}">
                  <a16:creationId xmlns:a16="http://schemas.microsoft.com/office/drawing/2014/main" id="{6281DD71-A165-E548-0A3D-EA95D9A45DDF}"/>
                </a:ext>
              </a:extLst>
            </p:cNvPr>
            <p:cNvPicPr>
              <a:picLocks noChangeAspect="1"/>
            </p:cNvPicPr>
            <p:nvPr/>
          </p:nvPicPr>
          <p:blipFill>
            <a:blip r:embed="rId3"/>
            <a:srcRect/>
            <a:stretch/>
          </p:blipFill>
          <p:spPr>
            <a:xfrm>
              <a:off x="3567564" y="1447800"/>
              <a:ext cx="8319636" cy="4579865"/>
            </a:xfrm>
            <a:prstGeom prst="rect">
              <a:avLst/>
            </a:prstGeom>
            <a:ln>
              <a:solidFill>
                <a:schemeClr val="accent1"/>
              </a:solidFill>
            </a:ln>
            <a:effectLst>
              <a:outerShdw blurRad="50800" dist="38100" dir="2700000" algn="tl" rotWithShape="0">
                <a:prstClr val="black">
                  <a:alpha val="40000"/>
                </a:prstClr>
              </a:outerShdw>
            </a:effectLst>
          </p:spPr>
        </p:pic>
        <p:sp>
          <p:nvSpPr>
            <p:cNvPr id="89" name="Rectangle 88">
              <a:extLst>
                <a:ext uri="{FF2B5EF4-FFF2-40B4-BE49-F238E27FC236}">
                  <a16:creationId xmlns:a16="http://schemas.microsoft.com/office/drawing/2014/main" id="{0D357DEF-40B1-01AA-E8DD-627F6B5C5A92}"/>
                </a:ext>
              </a:extLst>
            </p:cNvPr>
            <p:cNvSpPr/>
            <p:nvPr/>
          </p:nvSpPr>
          <p:spPr>
            <a:xfrm>
              <a:off x="3567563" y="2895600"/>
              <a:ext cx="361459" cy="321227"/>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F587C144-66AC-8565-6360-0AB6591D2170}"/>
                </a:ext>
              </a:extLst>
            </p:cNvPr>
            <p:cNvSpPr/>
            <p:nvPr/>
          </p:nvSpPr>
          <p:spPr>
            <a:xfrm>
              <a:off x="6257104" y="2052958"/>
              <a:ext cx="729637" cy="211668"/>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91" name="Rectangle 90">
              <a:extLst>
                <a:ext uri="{FF2B5EF4-FFF2-40B4-BE49-F238E27FC236}">
                  <a16:creationId xmlns:a16="http://schemas.microsoft.com/office/drawing/2014/main" id="{7456C1E5-2799-A405-A298-FBD7D2955253}"/>
                </a:ext>
              </a:extLst>
            </p:cNvPr>
            <p:cNvSpPr/>
            <p:nvPr/>
          </p:nvSpPr>
          <p:spPr>
            <a:xfrm>
              <a:off x="9676280" y="2029665"/>
              <a:ext cx="555105" cy="256335"/>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92" name="Rectangle 91">
              <a:extLst>
                <a:ext uri="{FF2B5EF4-FFF2-40B4-BE49-F238E27FC236}">
                  <a16:creationId xmlns:a16="http://schemas.microsoft.com/office/drawing/2014/main" id="{B970877F-7BE2-C4A7-5336-9CA9291A3063}"/>
                </a:ext>
              </a:extLst>
            </p:cNvPr>
            <p:cNvSpPr/>
            <p:nvPr/>
          </p:nvSpPr>
          <p:spPr>
            <a:xfrm>
              <a:off x="10865567" y="1699539"/>
              <a:ext cx="854995" cy="28166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93" name="Rectangle 92">
              <a:extLst>
                <a:ext uri="{FF2B5EF4-FFF2-40B4-BE49-F238E27FC236}">
                  <a16:creationId xmlns:a16="http://schemas.microsoft.com/office/drawing/2014/main" id="{4C1A708A-07A3-6806-58C1-2508B6AACF77}"/>
                </a:ext>
              </a:extLst>
            </p:cNvPr>
            <p:cNvSpPr/>
            <p:nvPr/>
          </p:nvSpPr>
          <p:spPr>
            <a:xfrm>
              <a:off x="3929022" y="1998533"/>
              <a:ext cx="2243178" cy="222300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endParaRPr>
            </a:p>
          </p:txBody>
        </p:sp>
        <p:sp>
          <p:nvSpPr>
            <p:cNvPr id="96" name="Rectangle 95">
              <a:extLst>
                <a:ext uri="{FF2B5EF4-FFF2-40B4-BE49-F238E27FC236}">
                  <a16:creationId xmlns:a16="http://schemas.microsoft.com/office/drawing/2014/main" id="{F843F937-9207-E920-160F-296A7F2E548F}"/>
                </a:ext>
              </a:extLst>
            </p:cNvPr>
            <p:cNvSpPr/>
            <p:nvPr/>
          </p:nvSpPr>
          <p:spPr>
            <a:xfrm>
              <a:off x="4343400" y="5181600"/>
              <a:ext cx="1447800" cy="228600"/>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23F2ED-75A6-9C52-E275-34CE7E89D696}"/>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752990AB-A8F2-A259-25AC-02A2DFDDF817}"/>
              </a:ext>
            </a:extLst>
          </p:cNvPr>
          <p:cNvSpPr/>
          <p:nvPr/>
        </p:nvSpPr>
        <p:spPr>
          <a:xfrm>
            <a:off x="0" y="0"/>
            <a:ext cx="4100624" cy="6858000"/>
          </a:xfrm>
          <a:prstGeom prst="rect">
            <a:avLst/>
          </a:prstGeom>
          <a:solidFill>
            <a:srgbClr val="565A5C"/>
          </a:solidFill>
        </p:spPr>
        <p:txBody>
          <a:bodyPr/>
          <a:lstStyle/>
          <a:p>
            <a:endParaRPr lang="en-US" sz="800">
              <a:solidFill>
                <a:schemeClr val="accent1"/>
              </a:solidFill>
            </a:endParaRPr>
          </a:p>
        </p:txBody>
      </p:sp>
      <p:sp>
        <p:nvSpPr>
          <p:cNvPr id="4" name="TextBox 4">
            <a:extLst>
              <a:ext uri="{FF2B5EF4-FFF2-40B4-BE49-F238E27FC236}">
                <a16:creationId xmlns:a16="http://schemas.microsoft.com/office/drawing/2014/main" id="{C6F96038-F26D-780E-3CAB-61D8155003B2}"/>
              </a:ext>
            </a:extLst>
          </p:cNvPr>
          <p:cNvSpPr txBox="1"/>
          <p:nvPr/>
        </p:nvSpPr>
        <p:spPr>
          <a:xfrm>
            <a:off x="5080000" y="2663449"/>
            <a:ext cx="6502400" cy="1513235"/>
          </a:xfrm>
          <a:prstGeom prst="rect">
            <a:avLst/>
          </a:prstGeom>
        </p:spPr>
        <p:txBody>
          <a:bodyPr wrap="square" lIns="0" tIns="0" rIns="0" bIns="0" rtlCol="0" anchor="t">
            <a:spAutoFit/>
          </a:bodyPr>
          <a:lstStyle/>
          <a:p>
            <a:pPr>
              <a:lnSpc>
                <a:spcPts val="5867"/>
              </a:lnSpc>
            </a:pPr>
            <a:r>
              <a:rPr lang="en-US" sz="5334" b="1" dirty="0">
                <a:solidFill>
                  <a:srgbClr val="111B1E"/>
                </a:solidFill>
                <a:latin typeface="Arial" panose="020B0604020202020204" pitchFamily="34" charset="0"/>
                <a:ea typeface="Cormorant Garamond Bold"/>
                <a:cs typeface="Arial" panose="020B0604020202020204" pitchFamily="34" charset="0"/>
                <a:sym typeface="Cormorant Garamond Bold"/>
              </a:rPr>
              <a:t>Call Queues and</a:t>
            </a:r>
          </a:p>
          <a:p>
            <a:pPr>
              <a:lnSpc>
                <a:spcPts val="5867"/>
              </a:lnSpc>
            </a:pPr>
            <a:r>
              <a:rPr lang="en-US" sz="5334" b="1" dirty="0">
                <a:solidFill>
                  <a:srgbClr val="111B1E"/>
                </a:solidFill>
                <a:latin typeface="Arial" panose="020B0604020202020204" pitchFamily="34" charset="0"/>
                <a:ea typeface="Cormorant Garamond Bold"/>
                <a:cs typeface="Arial" panose="020B0604020202020204" pitchFamily="34" charset="0"/>
                <a:sym typeface="Cormorant Garamond Bold"/>
              </a:rPr>
              <a:t>Shared Lines</a:t>
            </a:r>
          </a:p>
        </p:txBody>
      </p:sp>
      <p:sp>
        <p:nvSpPr>
          <p:cNvPr id="5" name="AutoShape 5">
            <a:extLst>
              <a:ext uri="{FF2B5EF4-FFF2-40B4-BE49-F238E27FC236}">
                <a16:creationId xmlns:a16="http://schemas.microsoft.com/office/drawing/2014/main" id="{9243DEA0-1E7E-A7DD-057F-BA9D8BDB2E90}"/>
              </a:ext>
            </a:extLst>
          </p:cNvPr>
          <p:cNvSpPr/>
          <p:nvPr/>
        </p:nvSpPr>
        <p:spPr>
          <a:xfrm>
            <a:off x="4373446" y="0"/>
            <a:ext cx="30479" cy="6858000"/>
          </a:xfrm>
          <a:prstGeom prst="rect">
            <a:avLst/>
          </a:prstGeom>
          <a:solidFill>
            <a:srgbClr val="111B1E">
              <a:alpha val="29804"/>
            </a:srgbClr>
          </a:solidFill>
        </p:spPr>
        <p:txBody>
          <a:bodyPr/>
          <a:lstStyle/>
          <a:p>
            <a:endParaRPr lang="en-US" sz="800"/>
          </a:p>
        </p:txBody>
      </p:sp>
      <p:pic>
        <p:nvPicPr>
          <p:cNvPr id="6" name="Picture 5">
            <a:extLst>
              <a:ext uri="{FF2B5EF4-FFF2-40B4-BE49-F238E27FC236}">
                <a16:creationId xmlns:a16="http://schemas.microsoft.com/office/drawing/2014/main" id="{88A40487-1F1F-37CD-9589-DE4943DE162C}"/>
              </a:ext>
            </a:extLst>
          </p:cNvPr>
          <p:cNvPicPr>
            <a:picLocks noChangeAspect="1"/>
          </p:cNvPicPr>
          <p:nvPr/>
        </p:nvPicPr>
        <p:blipFill>
          <a:blip r:embed="rId2"/>
          <a:stretch>
            <a:fillRect/>
          </a:stretch>
        </p:blipFill>
        <p:spPr>
          <a:xfrm>
            <a:off x="8686800" y="6172200"/>
            <a:ext cx="3286584" cy="562053"/>
          </a:xfrm>
          <a:prstGeom prst="rect">
            <a:avLst/>
          </a:prstGeom>
        </p:spPr>
      </p:pic>
    </p:spTree>
    <p:extLst>
      <p:ext uri="{BB962C8B-B14F-4D97-AF65-F5344CB8AC3E}">
        <p14:creationId xmlns:p14="http://schemas.microsoft.com/office/powerpoint/2010/main" val="12123389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D4BC8D-A021-B16B-8031-8A6EBBD24255}"/>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053EB423-0A74-05F6-658D-C6534369E169}"/>
              </a:ext>
            </a:extLst>
          </p:cNvPr>
          <p:cNvSpPr>
            <a:spLocks noGrp="1"/>
          </p:cNvSpPr>
          <p:nvPr>
            <p:ph type="title"/>
          </p:nvPr>
        </p:nvSpPr>
        <p:spPr/>
        <p:txBody>
          <a:bodyPr anchor="b">
            <a:normAutofit/>
          </a:bodyPr>
          <a:lstStyle/>
          <a:p>
            <a:r>
              <a:rPr lang="en-US" dirty="0"/>
              <a:t>Call Queues and Shared Lines</a:t>
            </a:r>
            <a:endParaRPr lang="en-US" sz="3600" dirty="0"/>
          </a:p>
        </p:txBody>
      </p:sp>
      <p:sp>
        <p:nvSpPr>
          <p:cNvPr id="4" name="Text Placeholder 3">
            <a:extLst>
              <a:ext uri="{FF2B5EF4-FFF2-40B4-BE49-F238E27FC236}">
                <a16:creationId xmlns:a16="http://schemas.microsoft.com/office/drawing/2014/main" id="{E5361D0F-C5FD-5902-7B61-7E9C6BE3EAA3}"/>
              </a:ext>
            </a:extLst>
          </p:cNvPr>
          <p:cNvSpPr>
            <a:spLocks noGrp="1"/>
          </p:cNvSpPr>
          <p:nvPr>
            <p:ph type="body" sz="quarter" idx="10"/>
          </p:nvPr>
        </p:nvSpPr>
        <p:spPr>
          <a:xfrm>
            <a:off x="304800" y="1092202"/>
            <a:ext cx="11531600" cy="774968"/>
          </a:xfrm>
        </p:spPr>
        <p:txBody>
          <a:bodyPr>
            <a:normAutofit/>
          </a:bodyPr>
          <a:lstStyle/>
          <a:p>
            <a:pPr marL="0" indent="0">
              <a:spcAft>
                <a:spcPts val="800"/>
              </a:spcAft>
              <a:buNone/>
            </a:pPr>
            <a:r>
              <a:rPr lang="en-US" sz="1600" dirty="0">
                <a:latin typeface="Arial" panose="020B0604020202020204" pitchFamily="34" charset="0"/>
                <a:cs typeface="Arial" panose="020B0604020202020204" pitchFamily="34" charset="0"/>
              </a:rPr>
              <a:t>Microsoft Teams supports functionality for call queues and shared lines. Configuration of this function is owned by IT support staff. </a:t>
            </a:r>
          </a:p>
        </p:txBody>
      </p:sp>
      <p:sp>
        <p:nvSpPr>
          <p:cNvPr id="5" name="Rectangle 4">
            <a:extLst>
              <a:ext uri="{FF2B5EF4-FFF2-40B4-BE49-F238E27FC236}">
                <a16:creationId xmlns:a16="http://schemas.microsoft.com/office/drawing/2014/main" id="{FEBB61D6-67B3-617C-DD8A-FAB111CCE81A}"/>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2" name="Rectangle 1">
            <a:extLst>
              <a:ext uri="{FF2B5EF4-FFF2-40B4-BE49-F238E27FC236}">
                <a16:creationId xmlns:a16="http://schemas.microsoft.com/office/drawing/2014/main" id="{20B3689D-0762-892F-E0DA-BEC739D57176}"/>
              </a:ext>
            </a:extLst>
          </p:cNvPr>
          <p:cNvSpPr/>
          <p:nvPr/>
        </p:nvSpPr>
        <p:spPr>
          <a:xfrm>
            <a:off x="6360243" y="5124488"/>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a:ln>
                <a:noFill/>
              </a:ln>
              <a:solidFill>
                <a:prstClr val="white"/>
              </a:solidFill>
              <a:effectLst/>
              <a:uLnTx/>
              <a:uFillTx/>
            </a:endParaRPr>
          </a:p>
        </p:txBody>
      </p:sp>
      <p:sp>
        <p:nvSpPr>
          <p:cNvPr id="8" name="Rectangle 7">
            <a:extLst>
              <a:ext uri="{FF2B5EF4-FFF2-40B4-BE49-F238E27FC236}">
                <a16:creationId xmlns:a16="http://schemas.microsoft.com/office/drawing/2014/main" id="{F16E961E-5DA4-DBEA-CB49-73FFD266FBD4}"/>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grpSp>
        <p:nvGrpSpPr>
          <p:cNvPr id="7" name="Group 6">
            <a:extLst>
              <a:ext uri="{FF2B5EF4-FFF2-40B4-BE49-F238E27FC236}">
                <a16:creationId xmlns:a16="http://schemas.microsoft.com/office/drawing/2014/main" id="{73A736B8-7D56-7D68-6E09-5DE25DC49CEA}"/>
              </a:ext>
            </a:extLst>
          </p:cNvPr>
          <p:cNvGrpSpPr>
            <a:grpSpLocks noChangeAspect="1"/>
          </p:cNvGrpSpPr>
          <p:nvPr/>
        </p:nvGrpSpPr>
        <p:grpSpPr>
          <a:xfrm>
            <a:off x="701275" y="3766875"/>
            <a:ext cx="2817620" cy="2205547"/>
            <a:chOff x="311873" y="1750687"/>
            <a:chExt cx="2641124" cy="2062139"/>
          </a:xfrm>
        </p:grpSpPr>
        <p:pic>
          <p:nvPicPr>
            <p:cNvPr id="9" name="Picture 8">
              <a:extLst>
                <a:ext uri="{FF2B5EF4-FFF2-40B4-BE49-F238E27FC236}">
                  <a16:creationId xmlns:a16="http://schemas.microsoft.com/office/drawing/2014/main" id="{5FFE2852-11F0-FFF7-5095-7D3D5D0E3FA9}"/>
                </a:ext>
              </a:extLst>
            </p:cNvPr>
            <p:cNvPicPr>
              <a:picLocks noChangeAspect="1"/>
            </p:cNvPicPr>
            <p:nvPr/>
          </p:nvPicPr>
          <p:blipFill>
            <a:blip r:embed="rId3"/>
            <a:stretch>
              <a:fillRect/>
            </a:stretch>
          </p:blipFill>
          <p:spPr>
            <a:xfrm>
              <a:off x="311873" y="1750687"/>
              <a:ext cx="2641124" cy="2062139"/>
            </a:xfrm>
            <a:prstGeom prst="rect">
              <a:avLst/>
            </a:prstGeom>
            <a:ln>
              <a:solidFill>
                <a:schemeClr val="accent1"/>
              </a:solidFill>
            </a:ln>
            <a:effectLst>
              <a:outerShdw blurRad="50800" dist="38100" dir="2700000" algn="tl" rotWithShape="0">
                <a:prstClr val="black">
                  <a:alpha val="40000"/>
                </a:prstClr>
              </a:outerShdw>
            </a:effectLst>
          </p:spPr>
        </p:pic>
        <p:sp>
          <p:nvSpPr>
            <p:cNvPr id="10" name="Rectangle 9">
              <a:extLst>
                <a:ext uri="{FF2B5EF4-FFF2-40B4-BE49-F238E27FC236}">
                  <a16:creationId xmlns:a16="http://schemas.microsoft.com/office/drawing/2014/main" id="{093D0908-F4C3-38A5-ECB1-22D7232C5A30}"/>
                </a:ext>
              </a:extLst>
            </p:cNvPr>
            <p:cNvSpPr/>
            <p:nvPr/>
          </p:nvSpPr>
          <p:spPr>
            <a:xfrm>
              <a:off x="311874" y="1988391"/>
              <a:ext cx="1286018" cy="50542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a:cs typeface="Segoe UI" panose="020B0502040204020203" pitchFamily="34" charset="0"/>
              </a:endParaRPr>
            </a:p>
          </p:txBody>
        </p:sp>
      </p:grpSp>
      <p:sp>
        <p:nvSpPr>
          <p:cNvPr id="11" name="TextBox 10">
            <a:extLst>
              <a:ext uri="{FF2B5EF4-FFF2-40B4-BE49-F238E27FC236}">
                <a16:creationId xmlns:a16="http://schemas.microsoft.com/office/drawing/2014/main" id="{F207BED1-21D9-2618-E660-7D395533A21C}"/>
              </a:ext>
            </a:extLst>
          </p:cNvPr>
          <p:cNvSpPr txBox="1"/>
          <p:nvPr/>
        </p:nvSpPr>
        <p:spPr>
          <a:xfrm>
            <a:off x="304800" y="1900593"/>
            <a:ext cx="6375253" cy="1400383"/>
          </a:xfrm>
          <a:prstGeom prst="rect">
            <a:avLst/>
          </a:prstGeom>
          <a:noFill/>
        </p:spPr>
        <p:txBody>
          <a:bodyPr wrap="square" rtlCol="0" anchor="t">
            <a:spAutoFit/>
          </a:bodyPr>
          <a:lstStyle/>
          <a:p>
            <a:pPr>
              <a:spcAft>
                <a:spcPts val="600"/>
              </a:spcAft>
            </a:pPr>
            <a:r>
              <a:rPr lang="en-US" sz="1600" dirty="0">
                <a:cs typeface="Segoe UI" panose="020B0502040204020203" pitchFamily="34" charset="0"/>
              </a:rPr>
              <a:t>To help differentiate between calls to you directly or calls coming from a shared line or call queue, Teams will display a note on the pop-up banner indicating the source of the call.  </a:t>
            </a:r>
          </a:p>
          <a:p>
            <a:pPr marL="590508" lvl="1" indent="-285750">
              <a:spcAft>
                <a:spcPts val="600"/>
              </a:spcAft>
              <a:buFont typeface="Arial" panose="020B0604020202020204" pitchFamily="34" charset="0"/>
              <a:buChar char="•"/>
            </a:pPr>
            <a:r>
              <a:rPr lang="en-US" sz="1600" dirty="0">
                <a:cs typeface="Segoe UI" panose="020B0502040204020203" pitchFamily="34" charset="0"/>
              </a:rPr>
              <a:t>This allows you to answer the call using the appropriate greeting.</a:t>
            </a:r>
          </a:p>
        </p:txBody>
      </p:sp>
      <p:sp>
        <p:nvSpPr>
          <p:cNvPr id="12" name="TextBox 11">
            <a:extLst>
              <a:ext uri="{FF2B5EF4-FFF2-40B4-BE49-F238E27FC236}">
                <a16:creationId xmlns:a16="http://schemas.microsoft.com/office/drawing/2014/main" id="{4467CD6B-B8E0-A7D7-EA55-C9B65A6C62CC}"/>
              </a:ext>
            </a:extLst>
          </p:cNvPr>
          <p:cNvSpPr txBox="1"/>
          <p:nvPr/>
        </p:nvSpPr>
        <p:spPr>
          <a:xfrm>
            <a:off x="7129029" y="1900593"/>
            <a:ext cx="4707371" cy="2215991"/>
          </a:xfrm>
          <a:prstGeom prst="rect">
            <a:avLst/>
          </a:prstGeom>
          <a:noFill/>
        </p:spPr>
        <p:txBody>
          <a:bodyPr wrap="square">
            <a:spAutoFit/>
          </a:bodyPr>
          <a:lstStyle/>
          <a:p>
            <a:pPr>
              <a:spcAft>
                <a:spcPts val="600"/>
              </a:spcAft>
            </a:pPr>
            <a:r>
              <a:rPr lang="en-US" sz="1600" dirty="0">
                <a:cs typeface="Segoe UI" panose="020B0502040204020203" pitchFamily="34" charset="0"/>
              </a:rPr>
              <a:t>In your call history, you will see activity for calls associated with your personal number as well as those associated with any call queue or shared line you support.</a:t>
            </a:r>
          </a:p>
          <a:p>
            <a:pPr marL="285750" indent="-285750">
              <a:spcAft>
                <a:spcPts val="600"/>
              </a:spcAft>
              <a:buFont typeface="Arial" panose="020B0604020202020204" pitchFamily="34" charset="0"/>
              <a:buChar char="•"/>
            </a:pPr>
            <a:r>
              <a:rPr lang="en-US" sz="1600" dirty="0">
                <a:cs typeface="Segoe UI" panose="020B0502040204020203" pitchFamily="34" charset="0"/>
              </a:rPr>
              <a:t>The line below the person’s name or number indicates the shared line the call came from.</a:t>
            </a:r>
          </a:p>
          <a:p>
            <a:pPr marL="285750" indent="-285750">
              <a:spcAft>
                <a:spcPts val="600"/>
              </a:spcAft>
              <a:buFont typeface="Arial" panose="020B0604020202020204" pitchFamily="34" charset="0"/>
              <a:buChar char="•"/>
            </a:pPr>
            <a:r>
              <a:rPr lang="en-US" sz="1600" dirty="0">
                <a:cs typeface="Segoe UI" panose="020B0502040204020203" pitchFamily="34" charset="0"/>
              </a:rPr>
              <a:t>If you see no shared line name, that call was associated with our direct number.</a:t>
            </a:r>
          </a:p>
        </p:txBody>
      </p:sp>
      <p:grpSp>
        <p:nvGrpSpPr>
          <p:cNvPr id="13" name="Group 12">
            <a:extLst>
              <a:ext uri="{FF2B5EF4-FFF2-40B4-BE49-F238E27FC236}">
                <a16:creationId xmlns:a16="http://schemas.microsoft.com/office/drawing/2014/main" id="{462D8AD5-89A2-ED3B-4892-163427645A98}"/>
              </a:ext>
            </a:extLst>
          </p:cNvPr>
          <p:cNvGrpSpPr>
            <a:grpSpLocks noChangeAspect="1"/>
          </p:cNvGrpSpPr>
          <p:nvPr/>
        </p:nvGrpSpPr>
        <p:grpSpPr>
          <a:xfrm>
            <a:off x="3239907" y="4577967"/>
            <a:ext cx="2817620" cy="2205547"/>
            <a:chOff x="4490813" y="2171524"/>
            <a:chExt cx="3210373" cy="2514951"/>
          </a:xfrm>
        </p:grpSpPr>
        <p:pic>
          <p:nvPicPr>
            <p:cNvPr id="14" name="Picture 13">
              <a:extLst>
                <a:ext uri="{FF2B5EF4-FFF2-40B4-BE49-F238E27FC236}">
                  <a16:creationId xmlns:a16="http://schemas.microsoft.com/office/drawing/2014/main" id="{18900D72-F675-F872-88B7-9E2373A4BC4A}"/>
                </a:ext>
              </a:extLst>
            </p:cNvPr>
            <p:cNvPicPr>
              <a:picLocks noChangeAspect="1"/>
            </p:cNvPicPr>
            <p:nvPr/>
          </p:nvPicPr>
          <p:blipFill>
            <a:blip r:embed="rId4"/>
            <a:stretch>
              <a:fillRect/>
            </a:stretch>
          </p:blipFill>
          <p:spPr>
            <a:xfrm>
              <a:off x="4490813" y="2171524"/>
              <a:ext cx="3210373" cy="2514951"/>
            </a:xfrm>
            <a:prstGeom prst="rect">
              <a:avLst/>
            </a:prstGeom>
            <a:ln>
              <a:solidFill>
                <a:schemeClr val="accent1"/>
              </a:solidFill>
            </a:ln>
            <a:effectLst>
              <a:outerShdw blurRad="50800" dist="38100" dir="2700000" algn="tl" rotWithShape="0">
                <a:prstClr val="black">
                  <a:alpha val="40000"/>
                </a:prstClr>
              </a:outerShdw>
            </a:effectLst>
          </p:spPr>
        </p:pic>
        <p:sp>
          <p:nvSpPr>
            <p:cNvPr id="15" name="Rectangle 14">
              <a:extLst>
                <a:ext uri="{FF2B5EF4-FFF2-40B4-BE49-F238E27FC236}">
                  <a16:creationId xmlns:a16="http://schemas.microsoft.com/office/drawing/2014/main" id="{DD7D18B6-E9C8-F153-D981-AAB296C75A41}"/>
                </a:ext>
              </a:extLst>
            </p:cNvPr>
            <p:cNvSpPr/>
            <p:nvPr/>
          </p:nvSpPr>
          <p:spPr>
            <a:xfrm>
              <a:off x="4509866" y="2504124"/>
              <a:ext cx="1798570" cy="50542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a:cs typeface="Segoe UI" panose="020B0502040204020203" pitchFamily="34" charset="0"/>
              </a:endParaRPr>
            </a:p>
          </p:txBody>
        </p:sp>
      </p:grpSp>
      <p:pic>
        <p:nvPicPr>
          <p:cNvPr id="16" name="Picture 15">
            <a:extLst>
              <a:ext uri="{FF2B5EF4-FFF2-40B4-BE49-F238E27FC236}">
                <a16:creationId xmlns:a16="http://schemas.microsoft.com/office/drawing/2014/main" id="{D81E584F-79B6-DD44-BDC6-446C198BDABF}"/>
              </a:ext>
            </a:extLst>
          </p:cNvPr>
          <p:cNvPicPr>
            <a:picLocks noChangeAspect="1"/>
          </p:cNvPicPr>
          <p:nvPr/>
        </p:nvPicPr>
        <p:blipFill>
          <a:blip r:embed="rId5"/>
          <a:stretch>
            <a:fillRect/>
          </a:stretch>
        </p:blipFill>
        <p:spPr>
          <a:xfrm>
            <a:off x="7425409" y="4453615"/>
            <a:ext cx="4572258" cy="1783683"/>
          </a:xfrm>
          <a:prstGeom prst="rect">
            <a:avLst/>
          </a:prstGeom>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2331717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598D85-0264-0A58-34CF-39B9BA507F00}"/>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5D2CB79A-A9A2-C949-55EC-997AB170330C}"/>
              </a:ext>
            </a:extLst>
          </p:cNvPr>
          <p:cNvSpPr>
            <a:spLocks noGrp="1"/>
          </p:cNvSpPr>
          <p:nvPr>
            <p:ph type="title"/>
          </p:nvPr>
        </p:nvSpPr>
        <p:spPr/>
        <p:txBody>
          <a:bodyPr anchor="b">
            <a:normAutofit/>
          </a:bodyPr>
          <a:lstStyle/>
          <a:p>
            <a:r>
              <a:rPr lang="en-US" dirty="0"/>
              <a:t>Voice-Enabled Channel</a:t>
            </a:r>
            <a:endParaRPr lang="en-US" sz="3600" dirty="0"/>
          </a:p>
        </p:txBody>
      </p:sp>
      <p:sp>
        <p:nvSpPr>
          <p:cNvPr id="4" name="Text Placeholder 3">
            <a:extLst>
              <a:ext uri="{FF2B5EF4-FFF2-40B4-BE49-F238E27FC236}">
                <a16:creationId xmlns:a16="http://schemas.microsoft.com/office/drawing/2014/main" id="{974E27B4-B5FE-2DA6-ED20-EE3060891874}"/>
              </a:ext>
            </a:extLst>
          </p:cNvPr>
          <p:cNvSpPr>
            <a:spLocks noGrp="1"/>
          </p:cNvSpPr>
          <p:nvPr>
            <p:ph type="body" sz="quarter" idx="10"/>
          </p:nvPr>
        </p:nvSpPr>
        <p:spPr>
          <a:xfrm>
            <a:off x="304800" y="1092202"/>
            <a:ext cx="11531600" cy="774968"/>
          </a:xfrm>
        </p:spPr>
        <p:txBody>
          <a:bodyPr>
            <a:normAutofit/>
          </a:bodyPr>
          <a:lstStyle/>
          <a:p>
            <a:pPr marL="0" indent="0">
              <a:spcAft>
                <a:spcPts val="800"/>
              </a:spcAft>
              <a:buNone/>
            </a:pPr>
            <a:r>
              <a:rPr lang="en-US" sz="1600" dirty="0">
                <a:latin typeface="Arial" panose="020B0604020202020204" pitchFamily="34" charset="0"/>
                <a:cs typeface="Arial" panose="020B0604020202020204" pitchFamily="34" charset="0"/>
              </a:rPr>
              <a:t>In some cases, an organization will create a voice-enabled channel to help manage the call queue or shared line.</a:t>
            </a:r>
          </a:p>
        </p:txBody>
      </p:sp>
      <p:sp>
        <p:nvSpPr>
          <p:cNvPr id="5" name="Rectangle 4">
            <a:extLst>
              <a:ext uri="{FF2B5EF4-FFF2-40B4-BE49-F238E27FC236}">
                <a16:creationId xmlns:a16="http://schemas.microsoft.com/office/drawing/2014/main" id="{A2682C7C-05D1-0CCF-9D7D-4FE2561BFBDE}"/>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2" name="Rectangle 1">
            <a:extLst>
              <a:ext uri="{FF2B5EF4-FFF2-40B4-BE49-F238E27FC236}">
                <a16:creationId xmlns:a16="http://schemas.microsoft.com/office/drawing/2014/main" id="{4F23D920-FB1A-D929-2A46-6B5DDF953A53}"/>
              </a:ext>
            </a:extLst>
          </p:cNvPr>
          <p:cNvSpPr/>
          <p:nvPr/>
        </p:nvSpPr>
        <p:spPr>
          <a:xfrm>
            <a:off x="6360243" y="5124488"/>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a:ln>
                <a:noFill/>
              </a:ln>
              <a:solidFill>
                <a:prstClr val="white"/>
              </a:solidFill>
              <a:effectLst/>
              <a:uLnTx/>
              <a:uFillTx/>
            </a:endParaRPr>
          </a:p>
        </p:txBody>
      </p:sp>
      <p:sp>
        <p:nvSpPr>
          <p:cNvPr id="8" name="Rectangle 7">
            <a:extLst>
              <a:ext uri="{FF2B5EF4-FFF2-40B4-BE49-F238E27FC236}">
                <a16:creationId xmlns:a16="http://schemas.microsoft.com/office/drawing/2014/main" id="{6EB3F7FA-3479-FF96-EEDA-70FDE1AC18D1}"/>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11" name="TextBox 10">
            <a:extLst>
              <a:ext uri="{FF2B5EF4-FFF2-40B4-BE49-F238E27FC236}">
                <a16:creationId xmlns:a16="http://schemas.microsoft.com/office/drawing/2014/main" id="{2032D828-EC40-5859-59A0-854085D45D4D}"/>
              </a:ext>
            </a:extLst>
          </p:cNvPr>
          <p:cNvSpPr txBox="1"/>
          <p:nvPr/>
        </p:nvSpPr>
        <p:spPr>
          <a:xfrm>
            <a:off x="263579" y="1611711"/>
            <a:ext cx="4460822" cy="2139047"/>
          </a:xfrm>
          <a:prstGeom prst="rect">
            <a:avLst/>
          </a:prstGeom>
          <a:noFill/>
        </p:spPr>
        <p:txBody>
          <a:bodyPr wrap="square" rtlCol="0" anchor="t">
            <a:spAutoFit/>
          </a:bodyPr>
          <a:lstStyle/>
          <a:p>
            <a:pPr marL="342900" indent="-342900">
              <a:spcAft>
                <a:spcPts val="600"/>
              </a:spcAft>
              <a:buFont typeface="+mj-lt"/>
              <a:buAutoNum type="arabicPeriod"/>
            </a:pPr>
            <a:r>
              <a:rPr lang="en-US" sz="1600" dirty="0">
                <a:cs typeface="Segoe UI" panose="020B0502040204020203" pitchFamily="34" charset="0"/>
              </a:rPr>
              <a:t>To access the voice-enabled channel, locate the team you were added to that is associated with the queue, then the voice-enabled channel within that team.</a:t>
            </a:r>
          </a:p>
          <a:p>
            <a:pPr marL="342900" indent="-342900">
              <a:spcAft>
                <a:spcPts val="600"/>
              </a:spcAft>
              <a:buFont typeface="+mj-lt"/>
              <a:buAutoNum type="arabicPeriod"/>
            </a:pPr>
            <a:r>
              <a:rPr lang="en-US" sz="1600" dirty="0">
                <a:cs typeface="Segoe UI" panose="020B0502040204020203" pitchFamily="34" charset="0"/>
              </a:rPr>
              <a:t>Click to the Calls tab to find call history, a dial pad, a toggle in and out switch, and a listing of agents associated with the queue.</a:t>
            </a:r>
          </a:p>
        </p:txBody>
      </p:sp>
      <p:grpSp>
        <p:nvGrpSpPr>
          <p:cNvPr id="3" name="Group 2">
            <a:extLst>
              <a:ext uri="{FF2B5EF4-FFF2-40B4-BE49-F238E27FC236}">
                <a16:creationId xmlns:a16="http://schemas.microsoft.com/office/drawing/2014/main" id="{A9B154AD-6F6B-424C-FD73-DBC986718ABA}"/>
              </a:ext>
            </a:extLst>
          </p:cNvPr>
          <p:cNvGrpSpPr/>
          <p:nvPr/>
        </p:nvGrpSpPr>
        <p:grpSpPr>
          <a:xfrm>
            <a:off x="4886036" y="1943984"/>
            <a:ext cx="7056582" cy="3760725"/>
            <a:chOff x="3432031" y="1739628"/>
            <a:chExt cx="8630659" cy="4599611"/>
          </a:xfrm>
        </p:grpSpPr>
        <p:pic>
          <p:nvPicPr>
            <p:cNvPr id="6" name="Picture 5">
              <a:extLst>
                <a:ext uri="{FF2B5EF4-FFF2-40B4-BE49-F238E27FC236}">
                  <a16:creationId xmlns:a16="http://schemas.microsoft.com/office/drawing/2014/main" id="{276E6E9F-B0AF-00B2-BF73-59DF27DA6896}"/>
                </a:ext>
              </a:extLst>
            </p:cNvPr>
            <p:cNvPicPr>
              <a:picLocks noChangeAspect="1"/>
            </p:cNvPicPr>
            <p:nvPr/>
          </p:nvPicPr>
          <p:blipFill>
            <a:blip r:embed="rId3"/>
            <a:stretch>
              <a:fillRect/>
            </a:stretch>
          </p:blipFill>
          <p:spPr>
            <a:xfrm>
              <a:off x="3432031" y="1739628"/>
              <a:ext cx="8630659" cy="4599611"/>
            </a:xfrm>
            <a:prstGeom prst="rect">
              <a:avLst/>
            </a:prstGeom>
            <a:ln>
              <a:solidFill>
                <a:schemeClr val="accent1"/>
              </a:solidFill>
            </a:ln>
            <a:effectLst>
              <a:outerShdw blurRad="50800" dist="38100" dir="2700000" algn="tl" rotWithShape="0">
                <a:prstClr val="black">
                  <a:alpha val="40000"/>
                </a:prstClr>
              </a:outerShdw>
            </a:effectLst>
          </p:spPr>
        </p:pic>
        <p:sp>
          <p:nvSpPr>
            <p:cNvPr id="17" name="Rectangle 16">
              <a:extLst>
                <a:ext uri="{FF2B5EF4-FFF2-40B4-BE49-F238E27FC236}">
                  <a16:creationId xmlns:a16="http://schemas.microsoft.com/office/drawing/2014/main" id="{99F1DF21-2406-76C9-A57B-F6EA7EE0B77D}"/>
                </a:ext>
              </a:extLst>
            </p:cNvPr>
            <p:cNvSpPr/>
            <p:nvPr/>
          </p:nvSpPr>
          <p:spPr>
            <a:xfrm>
              <a:off x="3432031" y="2401455"/>
              <a:ext cx="391824" cy="443345"/>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1CBD07C-5AD8-3E81-266F-88BD9FD5CB70}"/>
                </a:ext>
              </a:extLst>
            </p:cNvPr>
            <p:cNvSpPr/>
            <p:nvPr/>
          </p:nvSpPr>
          <p:spPr>
            <a:xfrm>
              <a:off x="3823856" y="2251133"/>
              <a:ext cx="2113214" cy="704503"/>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89DBE7B4-C1DF-D0D6-A817-27FD509E73B2}"/>
                </a:ext>
              </a:extLst>
            </p:cNvPr>
            <p:cNvSpPr/>
            <p:nvPr/>
          </p:nvSpPr>
          <p:spPr>
            <a:xfrm>
              <a:off x="7620000" y="1739628"/>
              <a:ext cx="460612" cy="366263"/>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TextBox 19">
            <a:extLst>
              <a:ext uri="{FF2B5EF4-FFF2-40B4-BE49-F238E27FC236}">
                <a16:creationId xmlns:a16="http://schemas.microsoft.com/office/drawing/2014/main" id="{CAF24F46-20CF-4F0A-A94C-A245884803AD}"/>
              </a:ext>
            </a:extLst>
          </p:cNvPr>
          <p:cNvSpPr txBox="1"/>
          <p:nvPr/>
        </p:nvSpPr>
        <p:spPr>
          <a:xfrm>
            <a:off x="333375" y="4228084"/>
            <a:ext cx="7114533" cy="2446824"/>
          </a:xfrm>
          <a:prstGeom prst="rect">
            <a:avLst/>
          </a:prstGeom>
          <a:solidFill>
            <a:schemeClr val="bg1"/>
          </a:solidFill>
          <a:ln>
            <a:solidFill>
              <a:schemeClr val="accent1"/>
            </a:solidFill>
          </a:ln>
        </p:spPr>
        <p:txBody>
          <a:bodyPr wrap="square">
            <a:spAutoFit/>
          </a:bodyPr>
          <a:lstStyle/>
          <a:p>
            <a:pPr>
              <a:spcAft>
                <a:spcPts val="600"/>
              </a:spcAft>
            </a:pPr>
            <a:r>
              <a:rPr lang="en-US" sz="1600" dirty="0">
                <a:cs typeface="Segoe UI" panose="020B0502040204020203" pitchFamily="34" charset="0"/>
              </a:rPr>
              <a:t>You will be added to a voice enabled channel where you can do the following:</a:t>
            </a:r>
          </a:p>
          <a:p>
            <a:pPr marL="285750" indent="-285750">
              <a:spcAft>
                <a:spcPts val="600"/>
              </a:spcAft>
              <a:buFont typeface="Arial" panose="020B0604020202020204" pitchFamily="34" charset="0"/>
              <a:buChar char="•"/>
            </a:pPr>
            <a:r>
              <a:rPr lang="en-US" sz="1600" dirty="0">
                <a:cs typeface="Segoe UI" panose="020B0502040204020203" pitchFamily="34" charset="0"/>
              </a:rPr>
              <a:t>Sign in and out of the shared line.</a:t>
            </a:r>
          </a:p>
          <a:p>
            <a:pPr marL="285750" indent="-285750">
              <a:spcAft>
                <a:spcPts val="600"/>
              </a:spcAft>
              <a:buFont typeface="Arial" panose="020B0604020202020204" pitchFamily="34" charset="0"/>
              <a:buChar char="•"/>
            </a:pPr>
            <a:r>
              <a:rPr lang="en-US" sz="1600" dirty="0">
                <a:cs typeface="Segoe UI" panose="020B0502040204020203" pitchFamily="34" charset="0"/>
              </a:rPr>
              <a:t>View call history of the calls you serviced from the shared line.</a:t>
            </a:r>
          </a:p>
          <a:p>
            <a:pPr marL="285750" indent="-285750">
              <a:spcAft>
                <a:spcPts val="600"/>
              </a:spcAft>
              <a:buFont typeface="Arial" panose="020B0604020202020204" pitchFamily="34" charset="0"/>
              <a:buChar char="•"/>
            </a:pPr>
            <a:r>
              <a:rPr lang="en-US" sz="1600" dirty="0">
                <a:cs typeface="Segoe UI" panose="020B0502040204020203" pitchFamily="34" charset="0"/>
              </a:rPr>
              <a:t>View and listen to voicemail left for the shared line.</a:t>
            </a:r>
          </a:p>
          <a:p>
            <a:pPr marL="285750" indent="-285750">
              <a:spcAft>
                <a:spcPts val="600"/>
              </a:spcAft>
              <a:buFont typeface="Arial" panose="020B0604020202020204" pitchFamily="34" charset="0"/>
              <a:buChar char="•"/>
            </a:pPr>
            <a:r>
              <a:rPr lang="en-US" sz="1600" dirty="0">
                <a:cs typeface="Segoe UI" panose="020B0502040204020203" pitchFamily="34" charset="0"/>
              </a:rPr>
              <a:t>View other members of the shared line and their current status.</a:t>
            </a:r>
          </a:p>
          <a:p>
            <a:pPr marL="285750" indent="-285750">
              <a:spcAft>
                <a:spcPts val="600"/>
              </a:spcAft>
              <a:buFont typeface="Arial" panose="020B0604020202020204" pitchFamily="34" charset="0"/>
              <a:buChar char="•"/>
            </a:pPr>
            <a:r>
              <a:rPr lang="en-US" sz="1600" dirty="0">
                <a:cs typeface="Segoe UI" panose="020B0502040204020203" pitchFamily="34" charset="0"/>
              </a:rPr>
              <a:t>Place outgoing calls as yourself or as the shared line number if required.</a:t>
            </a:r>
          </a:p>
        </p:txBody>
      </p:sp>
    </p:spTree>
    <p:extLst>
      <p:ext uri="{BB962C8B-B14F-4D97-AF65-F5344CB8AC3E}">
        <p14:creationId xmlns:p14="http://schemas.microsoft.com/office/powerpoint/2010/main" val="7367735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B5D126-819F-260B-92CD-D9A9CEDDC19F}"/>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81D7E00E-CF71-5F2A-8BFF-BF4D25E8DAAC}"/>
              </a:ext>
            </a:extLst>
          </p:cNvPr>
          <p:cNvSpPr>
            <a:spLocks noGrp="1"/>
          </p:cNvSpPr>
          <p:nvPr>
            <p:ph type="title"/>
          </p:nvPr>
        </p:nvSpPr>
        <p:spPr/>
        <p:txBody>
          <a:bodyPr anchor="b">
            <a:normAutofit/>
          </a:bodyPr>
          <a:lstStyle/>
          <a:p>
            <a:r>
              <a:rPr lang="en-US" dirty="0"/>
              <a:t>Call Queues &amp; Shared Lines – Logging In &amp; Out </a:t>
            </a:r>
            <a:endParaRPr lang="en-US" sz="3600" dirty="0"/>
          </a:p>
        </p:txBody>
      </p:sp>
      <p:sp>
        <p:nvSpPr>
          <p:cNvPr id="4" name="Text Placeholder 3">
            <a:extLst>
              <a:ext uri="{FF2B5EF4-FFF2-40B4-BE49-F238E27FC236}">
                <a16:creationId xmlns:a16="http://schemas.microsoft.com/office/drawing/2014/main" id="{12B5545D-589E-60F4-9364-3FD2BA60AB40}"/>
              </a:ext>
            </a:extLst>
          </p:cNvPr>
          <p:cNvSpPr>
            <a:spLocks noGrp="1"/>
          </p:cNvSpPr>
          <p:nvPr>
            <p:ph type="body" sz="quarter" idx="10"/>
          </p:nvPr>
        </p:nvSpPr>
        <p:spPr>
          <a:xfrm>
            <a:off x="304800" y="1092202"/>
            <a:ext cx="11531600" cy="774968"/>
          </a:xfrm>
        </p:spPr>
        <p:txBody>
          <a:bodyPr>
            <a:normAutofit/>
          </a:bodyPr>
          <a:lstStyle/>
          <a:p>
            <a:pPr marL="0" indent="0">
              <a:spcAft>
                <a:spcPts val="800"/>
              </a:spcAft>
              <a:buNone/>
            </a:pPr>
            <a:r>
              <a:rPr lang="en-US" sz="1600" dirty="0">
                <a:latin typeface="Arial" panose="020B0604020202020204" pitchFamily="34" charset="0"/>
                <a:cs typeface="Arial" panose="020B0604020202020204" pitchFamily="34" charset="0"/>
              </a:rPr>
              <a:t>If you help answer calls for a call queue or shared line, you may need to sign in and out of that phone line, based on your schedule. </a:t>
            </a:r>
          </a:p>
        </p:txBody>
      </p:sp>
      <p:sp>
        <p:nvSpPr>
          <p:cNvPr id="5" name="Rectangle 4">
            <a:extLst>
              <a:ext uri="{FF2B5EF4-FFF2-40B4-BE49-F238E27FC236}">
                <a16:creationId xmlns:a16="http://schemas.microsoft.com/office/drawing/2014/main" id="{C5330F9B-3337-B041-8FBF-BDDF159771CD}"/>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2" name="Rectangle 1">
            <a:extLst>
              <a:ext uri="{FF2B5EF4-FFF2-40B4-BE49-F238E27FC236}">
                <a16:creationId xmlns:a16="http://schemas.microsoft.com/office/drawing/2014/main" id="{94117821-7E67-89CE-35DD-B2E4E4288328}"/>
              </a:ext>
            </a:extLst>
          </p:cNvPr>
          <p:cNvSpPr/>
          <p:nvPr/>
        </p:nvSpPr>
        <p:spPr>
          <a:xfrm>
            <a:off x="6360243" y="5124488"/>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a:ln>
                <a:noFill/>
              </a:ln>
              <a:solidFill>
                <a:prstClr val="white"/>
              </a:solidFill>
              <a:effectLst/>
              <a:uLnTx/>
              <a:uFillTx/>
            </a:endParaRPr>
          </a:p>
        </p:txBody>
      </p:sp>
      <p:sp>
        <p:nvSpPr>
          <p:cNvPr id="8" name="Rectangle 7">
            <a:extLst>
              <a:ext uri="{FF2B5EF4-FFF2-40B4-BE49-F238E27FC236}">
                <a16:creationId xmlns:a16="http://schemas.microsoft.com/office/drawing/2014/main" id="{81211475-CE27-1509-4AA8-D19DEC5E8A37}"/>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28" name="TextBox 27">
            <a:extLst>
              <a:ext uri="{FF2B5EF4-FFF2-40B4-BE49-F238E27FC236}">
                <a16:creationId xmlns:a16="http://schemas.microsoft.com/office/drawing/2014/main" id="{58584FB6-4307-EFEC-991E-9486C473DFA6}"/>
              </a:ext>
            </a:extLst>
          </p:cNvPr>
          <p:cNvSpPr txBox="1"/>
          <p:nvPr/>
        </p:nvSpPr>
        <p:spPr>
          <a:xfrm>
            <a:off x="762000" y="2516481"/>
            <a:ext cx="5257800" cy="1646605"/>
          </a:xfrm>
          <a:prstGeom prst="rect">
            <a:avLst/>
          </a:prstGeom>
          <a:noFill/>
        </p:spPr>
        <p:txBody>
          <a:bodyPr wrap="square">
            <a:spAutoFit/>
          </a:bodyPr>
          <a:lstStyle/>
          <a:p>
            <a:pPr>
              <a:spcAft>
                <a:spcPts val="600"/>
              </a:spcAft>
            </a:pPr>
            <a:r>
              <a:rPr kumimoji="0" lang="en-US" sz="1600" b="0" i="0" u="none" strike="noStrike" kern="1200" cap="none" spc="0" normalizeH="0" baseline="0" noProof="0" dirty="0">
                <a:ln>
                  <a:noFill/>
                </a:ln>
                <a:effectLst/>
                <a:uLnTx/>
                <a:uFillTx/>
                <a:cs typeface="Segoe UI" panose="020B0502040204020203" pitchFamily="34" charset="0"/>
              </a:rPr>
              <a:t>If your shared line</a:t>
            </a:r>
            <a:r>
              <a:rPr kumimoji="0" lang="en-US" sz="1600" b="0" i="0" strike="noStrike" kern="1200" cap="none" spc="0" normalizeH="0" baseline="0" noProof="0" dirty="0">
                <a:ln>
                  <a:noFill/>
                </a:ln>
                <a:effectLst/>
                <a:uLnTx/>
                <a:uFillTx/>
                <a:cs typeface="Segoe UI" panose="020B0502040204020203" pitchFamily="34" charset="0"/>
              </a:rPr>
              <a:t> </a:t>
            </a:r>
            <a:r>
              <a:rPr kumimoji="0" lang="en-US" sz="1600" b="0" strike="noStrike" kern="1200" cap="none" spc="0" normalizeH="0" baseline="0" noProof="0" dirty="0">
                <a:ln>
                  <a:noFill/>
                </a:ln>
                <a:effectLst/>
                <a:uLnTx/>
                <a:uFillTx/>
                <a:cs typeface="Segoe UI" panose="020B0502040204020203" pitchFamily="34" charset="0"/>
              </a:rPr>
              <a:t>is</a:t>
            </a:r>
            <a:r>
              <a:rPr kumimoji="0" lang="en-US" sz="1600" b="0" i="0" strike="noStrike" kern="1200" cap="none" spc="0" normalizeH="0" baseline="0" noProof="0" dirty="0">
                <a:ln>
                  <a:noFill/>
                </a:ln>
                <a:effectLst/>
                <a:uLnTx/>
                <a:uFillTx/>
                <a:cs typeface="Segoe UI" panose="020B0502040204020203" pitchFamily="34" charset="0"/>
              </a:rPr>
              <a:t> </a:t>
            </a:r>
            <a:r>
              <a:rPr kumimoji="0" lang="en-US" sz="1600" b="0" i="0" u="none" strike="noStrike" kern="1200" cap="none" spc="0" normalizeH="0" baseline="0" noProof="0" dirty="0">
                <a:ln>
                  <a:noFill/>
                </a:ln>
                <a:effectLst/>
                <a:uLnTx/>
                <a:uFillTx/>
                <a:cs typeface="Segoe UI" panose="020B0502040204020203" pitchFamily="34" charset="0"/>
              </a:rPr>
              <a:t>using a voice-enabled channel, navigate to the </a:t>
            </a:r>
            <a:r>
              <a:rPr kumimoji="0" lang="en-US" sz="1600" b="1" i="0" u="none" strike="noStrike" kern="1200" cap="none" spc="0" normalizeH="0" baseline="0" noProof="0" dirty="0">
                <a:ln>
                  <a:noFill/>
                </a:ln>
                <a:effectLst/>
                <a:uLnTx/>
                <a:uFillTx/>
                <a:cs typeface="Segoe UI" panose="020B0502040204020203" pitchFamily="34" charset="0"/>
              </a:rPr>
              <a:t>Calls</a:t>
            </a:r>
            <a:r>
              <a:rPr kumimoji="0" lang="en-US" sz="1600" b="0" i="0" u="none" strike="noStrike" kern="1200" cap="none" spc="0" normalizeH="0" baseline="0" noProof="0" dirty="0">
                <a:ln>
                  <a:noFill/>
                </a:ln>
                <a:effectLst/>
                <a:uLnTx/>
                <a:uFillTx/>
                <a:cs typeface="Segoe UI" panose="020B0502040204020203" pitchFamily="34" charset="0"/>
              </a:rPr>
              <a:t> tab </a:t>
            </a:r>
            <a:r>
              <a:rPr lang="en-US" sz="1600" dirty="0">
                <a:cs typeface="Segoe UI" panose="020B0502040204020203" pitchFamily="34" charset="0"/>
              </a:rPr>
              <a:t>within the channel for that line and use the toggle switch located under the dial pad.</a:t>
            </a:r>
          </a:p>
          <a:p>
            <a:pPr marL="742950" lvl="1" indent="-285750">
              <a:spcAft>
                <a:spcPts val="600"/>
              </a:spcAft>
              <a:buFont typeface="Arial" panose="020B0604020202020204" pitchFamily="34" charset="0"/>
              <a:buChar char="•"/>
            </a:pPr>
            <a:r>
              <a:rPr kumimoji="0" lang="en-US" sz="1600" i="0" u="none" strike="noStrike" kern="1200" cap="none" spc="0" normalizeH="0" baseline="0" noProof="0" dirty="0">
                <a:ln>
                  <a:noFill/>
                </a:ln>
                <a:effectLst/>
                <a:uLnTx/>
                <a:uFillTx/>
                <a:cs typeface="Segoe UI" panose="020B0502040204020203" pitchFamily="34" charset="0"/>
              </a:rPr>
              <a:t>Toggling in and out of the queue in </a:t>
            </a:r>
            <a:r>
              <a:rPr kumimoji="0" lang="en-US" sz="1600" b="1" i="0" u="none" strike="noStrike" kern="1200" cap="none" spc="0" normalizeH="0" baseline="0" noProof="0" dirty="0">
                <a:ln>
                  <a:noFill/>
                </a:ln>
                <a:effectLst/>
                <a:uLnTx/>
                <a:uFillTx/>
                <a:cs typeface="Segoe UI" panose="020B0502040204020203" pitchFamily="34" charset="0"/>
              </a:rPr>
              <a:t>Settings</a:t>
            </a:r>
            <a:r>
              <a:rPr kumimoji="0" lang="en-US" sz="1600" i="0" u="none" strike="noStrike" kern="1200" cap="none" spc="0" normalizeH="0" baseline="0" noProof="0" dirty="0">
                <a:ln>
                  <a:noFill/>
                </a:ln>
                <a:effectLst/>
                <a:uLnTx/>
                <a:uFillTx/>
                <a:cs typeface="Segoe UI" panose="020B0502040204020203" pitchFamily="34" charset="0"/>
              </a:rPr>
              <a:t> (Option 1) will also toggle you within the voice-enabled channel, and vice versa.</a:t>
            </a:r>
          </a:p>
        </p:txBody>
      </p:sp>
      <p:grpSp>
        <p:nvGrpSpPr>
          <p:cNvPr id="29" name="Group 28">
            <a:extLst>
              <a:ext uri="{FF2B5EF4-FFF2-40B4-BE49-F238E27FC236}">
                <a16:creationId xmlns:a16="http://schemas.microsoft.com/office/drawing/2014/main" id="{7C0F6D34-FDC6-87A7-7898-E7938EF86C2B}"/>
              </a:ext>
            </a:extLst>
          </p:cNvPr>
          <p:cNvGrpSpPr>
            <a:grpSpLocks noChangeAspect="1"/>
          </p:cNvGrpSpPr>
          <p:nvPr/>
        </p:nvGrpSpPr>
        <p:grpSpPr>
          <a:xfrm>
            <a:off x="7709633" y="4388987"/>
            <a:ext cx="3543197" cy="589707"/>
            <a:chOff x="6096000" y="3719618"/>
            <a:chExt cx="4134427" cy="676369"/>
          </a:xfrm>
        </p:grpSpPr>
        <p:pic>
          <p:nvPicPr>
            <p:cNvPr id="30" name="Picture 29">
              <a:extLst>
                <a:ext uri="{FF2B5EF4-FFF2-40B4-BE49-F238E27FC236}">
                  <a16:creationId xmlns:a16="http://schemas.microsoft.com/office/drawing/2014/main" id="{5B37772C-6BC8-66AD-A8A3-E1819D5190F2}"/>
                </a:ext>
              </a:extLst>
            </p:cNvPr>
            <p:cNvPicPr>
              <a:picLocks noChangeAspect="1"/>
            </p:cNvPicPr>
            <p:nvPr/>
          </p:nvPicPr>
          <p:blipFill>
            <a:blip r:embed="rId3"/>
            <a:stretch>
              <a:fillRect/>
            </a:stretch>
          </p:blipFill>
          <p:spPr>
            <a:xfrm>
              <a:off x="6096000" y="3719618"/>
              <a:ext cx="4134427" cy="676369"/>
            </a:xfrm>
            <a:prstGeom prst="rect">
              <a:avLst/>
            </a:prstGeom>
            <a:ln>
              <a:solidFill>
                <a:schemeClr val="accent1"/>
              </a:solidFill>
            </a:ln>
            <a:effectLst>
              <a:outerShdw blurRad="50800" dist="38100" dir="2700000" algn="tl" rotWithShape="0">
                <a:prstClr val="black">
                  <a:alpha val="40000"/>
                </a:prstClr>
              </a:outerShdw>
            </a:effectLst>
          </p:spPr>
        </p:pic>
        <p:sp>
          <p:nvSpPr>
            <p:cNvPr id="31" name="Rectangle 30">
              <a:extLst>
                <a:ext uri="{FF2B5EF4-FFF2-40B4-BE49-F238E27FC236}">
                  <a16:creationId xmlns:a16="http://schemas.microsoft.com/office/drawing/2014/main" id="{20B4B603-873E-5B03-E80B-19CB6DDAC238}"/>
                </a:ext>
              </a:extLst>
            </p:cNvPr>
            <p:cNvSpPr/>
            <p:nvPr/>
          </p:nvSpPr>
          <p:spPr>
            <a:xfrm>
              <a:off x="8745324" y="3795371"/>
              <a:ext cx="433726" cy="544054"/>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a:p>
          </p:txBody>
        </p:sp>
      </p:grpSp>
      <p:grpSp>
        <p:nvGrpSpPr>
          <p:cNvPr id="32" name="Group 31">
            <a:extLst>
              <a:ext uri="{FF2B5EF4-FFF2-40B4-BE49-F238E27FC236}">
                <a16:creationId xmlns:a16="http://schemas.microsoft.com/office/drawing/2014/main" id="{5DD6BA38-EE0F-A7D0-E2F1-D5F18C43A682}"/>
              </a:ext>
            </a:extLst>
          </p:cNvPr>
          <p:cNvGrpSpPr/>
          <p:nvPr/>
        </p:nvGrpSpPr>
        <p:grpSpPr>
          <a:xfrm>
            <a:off x="8182666" y="5125247"/>
            <a:ext cx="2597131" cy="1088675"/>
            <a:chOff x="6760909" y="5260157"/>
            <a:chExt cx="3134162" cy="1370860"/>
          </a:xfrm>
        </p:grpSpPr>
        <p:pic>
          <p:nvPicPr>
            <p:cNvPr id="33" name="Picture 32">
              <a:extLst>
                <a:ext uri="{FF2B5EF4-FFF2-40B4-BE49-F238E27FC236}">
                  <a16:creationId xmlns:a16="http://schemas.microsoft.com/office/drawing/2014/main" id="{C87CB5D3-869F-95C8-40A9-8764A2356767}"/>
                </a:ext>
              </a:extLst>
            </p:cNvPr>
            <p:cNvPicPr>
              <a:picLocks noChangeAspect="1"/>
            </p:cNvPicPr>
            <p:nvPr/>
          </p:nvPicPr>
          <p:blipFill rotWithShape="1">
            <a:blip r:embed="rId4"/>
            <a:srcRect t="19156"/>
            <a:stretch/>
          </p:blipFill>
          <p:spPr>
            <a:xfrm>
              <a:off x="6760909" y="5260157"/>
              <a:ext cx="3134162" cy="1370860"/>
            </a:xfrm>
            <a:prstGeom prst="rect">
              <a:avLst/>
            </a:prstGeom>
            <a:ln>
              <a:solidFill>
                <a:schemeClr val="accent1"/>
              </a:solidFill>
            </a:ln>
            <a:effectLst>
              <a:outerShdw blurRad="50800" dist="38100" dir="2700000" algn="tl" rotWithShape="0">
                <a:prstClr val="black">
                  <a:alpha val="40000"/>
                </a:prstClr>
              </a:outerShdw>
            </a:effectLst>
          </p:spPr>
        </p:pic>
        <p:sp>
          <p:nvSpPr>
            <p:cNvPr id="34" name="Rectangle 33">
              <a:extLst>
                <a:ext uri="{FF2B5EF4-FFF2-40B4-BE49-F238E27FC236}">
                  <a16:creationId xmlns:a16="http://schemas.microsoft.com/office/drawing/2014/main" id="{1E7E02CE-0F98-1853-D4A9-BA9A13D59AEB}"/>
                </a:ext>
              </a:extLst>
            </p:cNvPr>
            <p:cNvSpPr/>
            <p:nvPr/>
          </p:nvSpPr>
          <p:spPr>
            <a:xfrm>
              <a:off x="9191389" y="5489257"/>
              <a:ext cx="571420" cy="38922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a:p>
          </p:txBody>
        </p:sp>
      </p:grpSp>
    </p:spTree>
    <p:extLst>
      <p:ext uri="{BB962C8B-B14F-4D97-AF65-F5344CB8AC3E}">
        <p14:creationId xmlns:p14="http://schemas.microsoft.com/office/powerpoint/2010/main" val="27676714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30D707-F9E4-4278-2CBD-09710D32DF6A}"/>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83E2C689-61F9-6780-ADE2-09DBD1F42169}"/>
              </a:ext>
            </a:extLst>
          </p:cNvPr>
          <p:cNvSpPr>
            <a:spLocks noGrp="1"/>
          </p:cNvSpPr>
          <p:nvPr>
            <p:ph type="title"/>
          </p:nvPr>
        </p:nvSpPr>
        <p:spPr/>
        <p:txBody>
          <a:bodyPr anchor="b">
            <a:normAutofit/>
          </a:bodyPr>
          <a:lstStyle/>
          <a:p>
            <a:r>
              <a:rPr lang="en-US" dirty="0"/>
              <a:t>Shared Voicemail in Teams</a:t>
            </a:r>
            <a:endParaRPr lang="en-US" sz="3600" dirty="0"/>
          </a:p>
        </p:txBody>
      </p:sp>
      <p:sp>
        <p:nvSpPr>
          <p:cNvPr id="4" name="Text Placeholder 3">
            <a:extLst>
              <a:ext uri="{FF2B5EF4-FFF2-40B4-BE49-F238E27FC236}">
                <a16:creationId xmlns:a16="http://schemas.microsoft.com/office/drawing/2014/main" id="{9BCCBEBC-D9EA-D9B6-8F53-191BEF9D0C40}"/>
              </a:ext>
            </a:extLst>
          </p:cNvPr>
          <p:cNvSpPr>
            <a:spLocks noGrp="1"/>
          </p:cNvSpPr>
          <p:nvPr>
            <p:ph type="body" sz="quarter" idx="10"/>
          </p:nvPr>
        </p:nvSpPr>
        <p:spPr>
          <a:xfrm>
            <a:off x="304800" y="1092202"/>
            <a:ext cx="11531600" cy="1879598"/>
          </a:xfrm>
        </p:spPr>
        <p:txBody>
          <a:bodyPr>
            <a:normAutofit/>
          </a:bodyPr>
          <a:lstStyle/>
          <a:p>
            <a:pPr marL="0" indent="0">
              <a:spcAft>
                <a:spcPts val="800"/>
              </a:spcAft>
              <a:buNone/>
            </a:pPr>
            <a:r>
              <a:rPr lang="en-US" sz="1600" dirty="0">
                <a:latin typeface="Arial" panose="020B0604020202020204" pitchFamily="34" charset="0"/>
                <a:cs typeface="Arial" panose="020B0604020202020204" pitchFamily="34" charset="0"/>
              </a:rPr>
              <a:t>If the call queue you support has voicemail and uses a voice-enabled channel, all members of that queue can review and manage voicemail via the group mailbox in Outlook and directly within the voice-enabled channel in Teams.</a:t>
            </a:r>
          </a:p>
        </p:txBody>
      </p:sp>
      <p:sp>
        <p:nvSpPr>
          <p:cNvPr id="5" name="Rectangle 4">
            <a:extLst>
              <a:ext uri="{FF2B5EF4-FFF2-40B4-BE49-F238E27FC236}">
                <a16:creationId xmlns:a16="http://schemas.microsoft.com/office/drawing/2014/main" id="{83A481AB-1B77-FD25-3CF8-30917305359E}"/>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2" name="Rectangle 1">
            <a:extLst>
              <a:ext uri="{FF2B5EF4-FFF2-40B4-BE49-F238E27FC236}">
                <a16:creationId xmlns:a16="http://schemas.microsoft.com/office/drawing/2014/main" id="{0FB0A85D-6E7D-0FB6-F8D5-98881DF84E1C}"/>
              </a:ext>
            </a:extLst>
          </p:cNvPr>
          <p:cNvSpPr/>
          <p:nvPr/>
        </p:nvSpPr>
        <p:spPr>
          <a:xfrm>
            <a:off x="6360243" y="5124488"/>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a:ln>
                <a:noFill/>
              </a:ln>
              <a:solidFill>
                <a:prstClr val="white"/>
              </a:solidFill>
              <a:effectLst/>
              <a:uLnTx/>
              <a:uFillTx/>
            </a:endParaRPr>
          </a:p>
        </p:txBody>
      </p:sp>
      <p:sp>
        <p:nvSpPr>
          <p:cNvPr id="8" name="Rectangle 7">
            <a:extLst>
              <a:ext uri="{FF2B5EF4-FFF2-40B4-BE49-F238E27FC236}">
                <a16:creationId xmlns:a16="http://schemas.microsoft.com/office/drawing/2014/main" id="{15A8FE1D-D2AC-9028-4170-818E3DF72200}"/>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3" name="TextBox 2">
            <a:extLst>
              <a:ext uri="{FF2B5EF4-FFF2-40B4-BE49-F238E27FC236}">
                <a16:creationId xmlns:a16="http://schemas.microsoft.com/office/drawing/2014/main" id="{851D8041-A070-1935-9A34-46F30BBD3733}"/>
              </a:ext>
            </a:extLst>
          </p:cNvPr>
          <p:cNvSpPr txBox="1"/>
          <p:nvPr/>
        </p:nvSpPr>
        <p:spPr>
          <a:xfrm>
            <a:off x="353601" y="1902043"/>
            <a:ext cx="5019276" cy="1969770"/>
          </a:xfrm>
          <a:prstGeom prst="rect">
            <a:avLst/>
          </a:prstGeom>
          <a:noFill/>
        </p:spPr>
        <p:txBody>
          <a:bodyPr wrap="square" rtlCol="0" anchor="t">
            <a:spAutoFit/>
          </a:bodyPr>
          <a:lstStyle/>
          <a:p>
            <a:pPr marL="342900" indent="-342900">
              <a:spcAft>
                <a:spcPts val="600"/>
              </a:spcAft>
              <a:buFont typeface="+mj-lt"/>
              <a:buAutoNum type="arabicPeriod"/>
            </a:pPr>
            <a:r>
              <a:rPr lang="en-US" sz="1600" dirty="0">
                <a:cs typeface="Segoe UI" panose="020B0502040204020203" pitchFamily="34" charset="0"/>
              </a:rPr>
              <a:t>Go to the voice-enabled channel in Teams and locate the voicemail in the </a:t>
            </a:r>
            <a:r>
              <a:rPr lang="en-US" sz="1600" b="1" dirty="0">
                <a:cs typeface="Segoe UI" panose="020B0502040204020203" pitchFamily="34" charset="0"/>
              </a:rPr>
              <a:t>History</a:t>
            </a:r>
            <a:r>
              <a:rPr lang="en-US" sz="1600" dirty="0">
                <a:cs typeface="Segoe UI" panose="020B0502040204020203" pitchFamily="34" charset="0"/>
              </a:rPr>
              <a:t> section or by clicking on </a:t>
            </a:r>
            <a:r>
              <a:rPr lang="en-US" sz="1600" b="1" dirty="0">
                <a:cs typeface="Segoe UI" panose="020B0502040204020203" pitchFamily="34" charset="0"/>
              </a:rPr>
              <a:t>Voicemail</a:t>
            </a:r>
            <a:r>
              <a:rPr lang="en-US" sz="1600" dirty="0">
                <a:cs typeface="Segoe UI" panose="020B0502040204020203" pitchFamily="34" charset="0"/>
              </a:rPr>
              <a:t> to filter only that activity.</a:t>
            </a:r>
          </a:p>
          <a:p>
            <a:pPr marL="742950" lvl="1" indent="-285750">
              <a:spcAft>
                <a:spcPts val="600"/>
              </a:spcAft>
              <a:buFont typeface="Arial" panose="020B0604020202020204" pitchFamily="34" charset="0"/>
              <a:buChar char="•"/>
            </a:pPr>
            <a:r>
              <a:rPr lang="en-US" sz="1600" dirty="0">
                <a:cs typeface="Segoe UI" panose="020B0502040204020203" pitchFamily="34" charset="0"/>
              </a:rPr>
              <a:t>You will see who called, the opening transcription of the call, and the time of the call.</a:t>
            </a:r>
          </a:p>
          <a:p>
            <a:pPr marL="342900" indent="-342900">
              <a:spcAft>
                <a:spcPts val="600"/>
              </a:spcAft>
              <a:buFont typeface="+mj-lt"/>
              <a:buAutoNum type="arabicPeriod"/>
            </a:pPr>
            <a:endParaRPr lang="en-US" sz="1600" dirty="0">
              <a:cs typeface="Segoe UI" panose="020B0502040204020203" pitchFamily="34" charset="0"/>
            </a:endParaRPr>
          </a:p>
        </p:txBody>
      </p:sp>
      <p:sp>
        <p:nvSpPr>
          <p:cNvPr id="6" name="TextBox 5">
            <a:extLst>
              <a:ext uri="{FF2B5EF4-FFF2-40B4-BE49-F238E27FC236}">
                <a16:creationId xmlns:a16="http://schemas.microsoft.com/office/drawing/2014/main" id="{9B8669BF-9D4B-FF68-5736-0D9666558FEB}"/>
              </a:ext>
            </a:extLst>
          </p:cNvPr>
          <p:cNvSpPr txBox="1"/>
          <p:nvPr/>
        </p:nvSpPr>
        <p:spPr>
          <a:xfrm>
            <a:off x="5892779" y="1905885"/>
            <a:ext cx="5890577" cy="584775"/>
          </a:xfrm>
          <a:prstGeom prst="rect">
            <a:avLst/>
          </a:prstGeom>
          <a:noFill/>
        </p:spPr>
        <p:txBody>
          <a:bodyPr wrap="square" rtlCol="0" anchor="t">
            <a:spAutoFit/>
          </a:bodyPr>
          <a:lstStyle/>
          <a:p>
            <a:pPr marL="342900" indent="-342900">
              <a:spcAft>
                <a:spcPts val="600"/>
              </a:spcAft>
              <a:buFont typeface="+mj-lt"/>
              <a:buAutoNum type="arabicPeriod" startAt="2"/>
            </a:pPr>
            <a:r>
              <a:rPr lang="en-US" sz="1600" dirty="0">
                <a:cs typeface="Segoe UI" panose="020B0502040204020203" pitchFamily="34" charset="0"/>
              </a:rPr>
              <a:t>To listen, click the voicemail to open the Details pane on the right.</a:t>
            </a:r>
          </a:p>
        </p:txBody>
      </p:sp>
      <p:grpSp>
        <p:nvGrpSpPr>
          <p:cNvPr id="11" name="Group 10">
            <a:extLst>
              <a:ext uri="{FF2B5EF4-FFF2-40B4-BE49-F238E27FC236}">
                <a16:creationId xmlns:a16="http://schemas.microsoft.com/office/drawing/2014/main" id="{824CFD51-7E35-5428-7A88-A437CE985B6A}"/>
              </a:ext>
            </a:extLst>
          </p:cNvPr>
          <p:cNvGrpSpPr/>
          <p:nvPr/>
        </p:nvGrpSpPr>
        <p:grpSpPr>
          <a:xfrm>
            <a:off x="677773" y="3802051"/>
            <a:ext cx="4544647" cy="1331650"/>
            <a:chOff x="342376" y="2927966"/>
            <a:chExt cx="6360630" cy="1924272"/>
          </a:xfrm>
        </p:grpSpPr>
        <p:pic>
          <p:nvPicPr>
            <p:cNvPr id="17" name="Picture 16">
              <a:extLst>
                <a:ext uri="{FF2B5EF4-FFF2-40B4-BE49-F238E27FC236}">
                  <a16:creationId xmlns:a16="http://schemas.microsoft.com/office/drawing/2014/main" id="{0DE3153F-A912-B632-0A72-F1D9DF9640F1}"/>
                </a:ext>
              </a:extLst>
            </p:cNvPr>
            <p:cNvPicPr>
              <a:picLocks noChangeAspect="1"/>
            </p:cNvPicPr>
            <p:nvPr/>
          </p:nvPicPr>
          <p:blipFill rotWithShape="1">
            <a:blip r:embed="rId3"/>
            <a:srcRect t="1408"/>
            <a:stretch/>
          </p:blipFill>
          <p:spPr>
            <a:xfrm>
              <a:off x="342376" y="2927966"/>
              <a:ext cx="6360630" cy="1924272"/>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pic>
        <p:sp>
          <p:nvSpPr>
            <p:cNvPr id="18" name="Rectangle 17">
              <a:extLst>
                <a:ext uri="{FF2B5EF4-FFF2-40B4-BE49-F238E27FC236}">
                  <a16:creationId xmlns:a16="http://schemas.microsoft.com/office/drawing/2014/main" id="{FA425416-EEA7-AC91-2086-D6653C0C3815}"/>
                </a:ext>
              </a:extLst>
            </p:cNvPr>
            <p:cNvSpPr/>
            <p:nvPr/>
          </p:nvSpPr>
          <p:spPr>
            <a:xfrm>
              <a:off x="5467350" y="3469585"/>
              <a:ext cx="785372" cy="362489"/>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F7A9987-16C2-E3B2-3ADD-CA3EB5175483}"/>
                </a:ext>
              </a:extLst>
            </p:cNvPr>
            <p:cNvSpPr/>
            <p:nvPr/>
          </p:nvSpPr>
          <p:spPr>
            <a:xfrm>
              <a:off x="384797" y="3890102"/>
              <a:ext cx="6235077" cy="500923"/>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54A1AF37-D5E7-B7E1-1BD3-F9D57764B278}"/>
              </a:ext>
            </a:extLst>
          </p:cNvPr>
          <p:cNvGrpSpPr/>
          <p:nvPr/>
        </p:nvGrpSpPr>
        <p:grpSpPr>
          <a:xfrm>
            <a:off x="9686991" y="2637770"/>
            <a:ext cx="2124940" cy="3610630"/>
            <a:chOff x="9554850" y="1997458"/>
            <a:chExt cx="2412383" cy="4053836"/>
          </a:xfrm>
        </p:grpSpPr>
        <p:pic>
          <p:nvPicPr>
            <p:cNvPr id="24" name="Picture 23">
              <a:extLst>
                <a:ext uri="{FF2B5EF4-FFF2-40B4-BE49-F238E27FC236}">
                  <a16:creationId xmlns:a16="http://schemas.microsoft.com/office/drawing/2014/main" id="{89348F76-247C-FA06-23C6-C6BEDB8BCFF9}"/>
                </a:ext>
              </a:extLst>
            </p:cNvPr>
            <p:cNvPicPr>
              <a:picLocks noChangeAspect="1"/>
            </p:cNvPicPr>
            <p:nvPr/>
          </p:nvPicPr>
          <p:blipFill rotWithShape="1">
            <a:blip r:embed="rId4">
              <a:extLst>
                <a:ext uri="{BEBA8EAE-BF5A-486C-A8C5-ECC9F3942E4B}">
                  <a14:imgProps xmlns:a14="http://schemas.microsoft.com/office/drawing/2010/main">
                    <a14:imgLayer r:embed="rId5">
                      <a14:imgEffect>
                        <a14:sharpenSoften amount="25000"/>
                      </a14:imgEffect>
                    </a14:imgLayer>
                  </a14:imgProps>
                </a:ext>
              </a:extLst>
            </a:blip>
            <a:srcRect l="916" t="640"/>
            <a:stretch/>
          </p:blipFill>
          <p:spPr>
            <a:xfrm>
              <a:off x="9554850" y="1997458"/>
              <a:ext cx="2412383" cy="4053836"/>
            </a:xfrm>
            <a:prstGeom prst="rect">
              <a:avLst/>
            </a:prstGeom>
            <a:ln>
              <a:solidFill>
                <a:schemeClr val="accent1"/>
              </a:solidFill>
            </a:ln>
            <a:effectLst>
              <a:outerShdw blurRad="50800" dist="38100" dir="2700000" algn="tl" rotWithShape="0">
                <a:prstClr val="black">
                  <a:alpha val="40000"/>
                </a:prstClr>
              </a:outerShdw>
            </a:effectLst>
          </p:spPr>
        </p:pic>
        <p:sp>
          <p:nvSpPr>
            <p:cNvPr id="25" name="Rectangle 24">
              <a:extLst>
                <a:ext uri="{FF2B5EF4-FFF2-40B4-BE49-F238E27FC236}">
                  <a16:creationId xmlns:a16="http://schemas.microsoft.com/office/drawing/2014/main" id="{B3381544-81FE-B752-1BA3-4484F7AA8123}"/>
                </a:ext>
              </a:extLst>
            </p:cNvPr>
            <p:cNvSpPr/>
            <p:nvPr/>
          </p:nvSpPr>
          <p:spPr>
            <a:xfrm>
              <a:off x="9554850" y="1997458"/>
              <a:ext cx="617850" cy="306078"/>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cs typeface="Segoe UI" panose="020B0502040204020203" pitchFamily="34" charset="0"/>
              </a:endParaRPr>
            </a:p>
          </p:txBody>
        </p:sp>
      </p:grpSp>
      <p:sp>
        <p:nvSpPr>
          <p:cNvPr id="26" name="TextBox 25">
            <a:extLst>
              <a:ext uri="{FF2B5EF4-FFF2-40B4-BE49-F238E27FC236}">
                <a16:creationId xmlns:a16="http://schemas.microsoft.com/office/drawing/2014/main" id="{13DAC951-5959-3CC2-F309-DF3FD543C217}"/>
              </a:ext>
            </a:extLst>
          </p:cNvPr>
          <p:cNvSpPr txBox="1"/>
          <p:nvPr/>
        </p:nvSpPr>
        <p:spPr>
          <a:xfrm>
            <a:off x="6212800" y="2672713"/>
            <a:ext cx="3232021" cy="3016210"/>
          </a:xfrm>
          <a:prstGeom prst="rect">
            <a:avLst/>
          </a:prstGeom>
          <a:noFill/>
        </p:spPr>
        <p:txBody>
          <a:bodyPr wrap="square" rtlCol="0" anchor="t">
            <a:spAutoFit/>
          </a:bodyPr>
          <a:lstStyle/>
          <a:p>
            <a:pPr>
              <a:spcAft>
                <a:spcPts val="600"/>
              </a:spcAft>
            </a:pPr>
            <a:r>
              <a:rPr lang="en-US" sz="1600" dirty="0">
                <a:cs typeface="Segoe UI" panose="020B0502040204020203" pitchFamily="34" charset="0"/>
              </a:rPr>
              <a:t>Here, you can:</a:t>
            </a:r>
          </a:p>
          <a:p>
            <a:pPr marL="517525" indent="-285750">
              <a:spcAft>
                <a:spcPts val="600"/>
              </a:spcAft>
              <a:buFont typeface="Arial" panose="020B0604020202020204" pitchFamily="34" charset="0"/>
              <a:buChar char="•"/>
            </a:pPr>
            <a:r>
              <a:rPr lang="en-US" sz="1600" dirty="0">
                <a:cs typeface="Segoe UI" panose="020B0502040204020203" pitchFamily="34" charset="0"/>
              </a:rPr>
              <a:t>View details about the caller and their contact options</a:t>
            </a:r>
          </a:p>
          <a:p>
            <a:pPr marL="517525" indent="-285750">
              <a:spcAft>
                <a:spcPts val="600"/>
              </a:spcAft>
              <a:buFont typeface="Arial" panose="020B0604020202020204" pitchFamily="34" charset="0"/>
              <a:buChar char="•"/>
            </a:pPr>
            <a:r>
              <a:rPr lang="en-US" sz="1600" dirty="0">
                <a:cs typeface="Segoe UI" panose="020B0502040204020203" pitchFamily="34" charset="0"/>
              </a:rPr>
              <a:t>Send a message via Teams</a:t>
            </a:r>
          </a:p>
          <a:p>
            <a:pPr marL="517525" indent="-285750">
              <a:spcAft>
                <a:spcPts val="600"/>
              </a:spcAft>
              <a:buFont typeface="Arial" panose="020B0604020202020204" pitchFamily="34" charset="0"/>
              <a:buChar char="•"/>
            </a:pPr>
            <a:r>
              <a:rPr lang="en-US" sz="1600" dirty="0">
                <a:cs typeface="Segoe UI" panose="020B0502040204020203" pitchFamily="34" charset="0"/>
              </a:rPr>
              <a:t>Read the transcript</a:t>
            </a:r>
          </a:p>
          <a:p>
            <a:pPr marL="517525" indent="-285750">
              <a:spcAft>
                <a:spcPts val="600"/>
              </a:spcAft>
              <a:buFont typeface="Arial" panose="020B0604020202020204" pitchFamily="34" charset="0"/>
              <a:buChar char="•"/>
            </a:pPr>
            <a:r>
              <a:rPr lang="en-US" sz="1600" dirty="0">
                <a:cs typeface="Segoe UI" panose="020B0502040204020203" pitchFamily="34" charset="0"/>
              </a:rPr>
              <a:t>Play or speed up the message</a:t>
            </a:r>
          </a:p>
          <a:p>
            <a:pPr marL="342900" indent="-342900">
              <a:spcAft>
                <a:spcPts val="600"/>
              </a:spcAft>
              <a:buFont typeface="+mj-lt"/>
              <a:buAutoNum type="arabicPeriod" startAt="2"/>
            </a:pPr>
            <a:endParaRPr lang="en-US" sz="1600" dirty="0">
              <a:cs typeface="Segoe UI" panose="020B0502040204020203" pitchFamily="34" charset="0"/>
            </a:endParaRPr>
          </a:p>
          <a:p>
            <a:pPr marL="342900" indent="-342900">
              <a:spcAft>
                <a:spcPts val="600"/>
              </a:spcAft>
              <a:buFont typeface="+mj-lt"/>
              <a:buAutoNum type="arabicPeriod" startAt="2"/>
            </a:pPr>
            <a:endParaRPr lang="en-US" sz="1600" dirty="0">
              <a:cs typeface="Segoe UI" panose="020B0502040204020203" pitchFamily="34" charset="0"/>
            </a:endParaRPr>
          </a:p>
        </p:txBody>
      </p:sp>
    </p:spTree>
    <p:extLst>
      <p:ext uri="{BB962C8B-B14F-4D97-AF65-F5344CB8AC3E}">
        <p14:creationId xmlns:p14="http://schemas.microsoft.com/office/powerpoint/2010/main" val="7389641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863A31-86C2-18DF-FABA-54DA33B3B531}"/>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7736C359-48CF-38BB-65E3-D97D5B522873}"/>
              </a:ext>
            </a:extLst>
          </p:cNvPr>
          <p:cNvSpPr/>
          <p:nvPr/>
        </p:nvSpPr>
        <p:spPr>
          <a:xfrm>
            <a:off x="0" y="0"/>
            <a:ext cx="4100624" cy="6858000"/>
          </a:xfrm>
          <a:prstGeom prst="rect">
            <a:avLst/>
          </a:prstGeom>
          <a:solidFill>
            <a:srgbClr val="565A5C"/>
          </a:solidFill>
        </p:spPr>
        <p:txBody>
          <a:bodyPr/>
          <a:lstStyle/>
          <a:p>
            <a:endParaRPr lang="en-US" sz="800"/>
          </a:p>
        </p:txBody>
      </p:sp>
      <p:sp>
        <p:nvSpPr>
          <p:cNvPr id="4" name="TextBox 4">
            <a:extLst>
              <a:ext uri="{FF2B5EF4-FFF2-40B4-BE49-F238E27FC236}">
                <a16:creationId xmlns:a16="http://schemas.microsoft.com/office/drawing/2014/main" id="{D77B6F1D-07BE-8995-5C27-631C1C15E5D0}"/>
              </a:ext>
            </a:extLst>
          </p:cNvPr>
          <p:cNvSpPr txBox="1"/>
          <p:nvPr/>
        </p:nvSpPr>
        <p:spPr>
          <a:xfrm>
            <a:off x="5080000" y="2663449"/>
            <a:ext cx="6502400" cy="1513235"/>
          </a:xfrm>
          <a:prstGeom prst="rect">
            <a:avLst/>
          </a:prstGeom>
        </p:spPr>
        <p:txBody>
          <a:bodyPr wrap="square" lIns="0" tIns="0" rIns="0" bIns="0" rtlCol="0" anchor="t">
            <a:spAutoFit/>
          </a:bodyPr>
          <a:lstStyle/>
          <a:p>
            <a:pPr>
              <a:lnSpc>
                <a:spcPts val="5867"/>
              </a:lnSpc>
            </a:pPr>
            <a:r>
              <a:rPr lang="en-US" sz="5334" b="1" dirty="0">
                <a:solidFill>
                  <a:srgbClr val="111B1E"/>
                </a:solidFill>
                <a:latin typeface="Arial" panose="020B0604020202020204" pitchFamily="34" charset="0"/>
                <a:ea typeface="Cormorant Garamond Bold"/>
                <a:cs typeface="Arial" panose="020B0604020202020204" pitchFamily="34" charset="0"/>
                <a:sym typeface="Cormorant Garamond Bold"/>
              </a:rPr>
              <a:t>Calling with the </a:t>
            </a:r>
          </a:p>
          <a:p>
            <a:pPr>
              <a:lnSpc>
                <a:spcPts val="5867"/>
              </a:lnSpc>
            </a:pPr>
            <a:r>
              <a:rPr lang="en-US" sz="5334" b="1" dirty="0">
                <a:solidFill>
                  <a:srgbClr val="111B1E"/>
                </a:solidFill>
                <a:latin typeface="Arial" panose="020B0604020202020204" pitchFamily="34" charset="0"/>
                <a:ea typeface="Cormorant Garamond Bold"/>
                <a:cs typeface="Arial" panose="020B0604020202020204" pitchFamily="34" charset="0"/>
                <a:sym typeface="Cormorant Garamond Bold"/>
              </a:rPr>
              <a:t>Teams Mobile App</a:t>
            </a:r>
          </a:p>
        </p:txBody>
      </p:sp>
      <p:sp>
        <p:nvSpPr>
          <p:cNvPr id="5" name="AutoShape 5">
            <a:extLst>
              <a:ext uri="{FF2B5EF4-FFF2-40B4-BE49-F238E27FC236}">
                <a16:creationId xmlns:a16="http://schemas.microsoft.com/office/drawing/2014/main" id="{4CAD4E3C-69B5-D62A-3D8F-F4F1EB4F4A12}"/>
              </a:ext>
            </a:extLst>
          </p:cNvPr>
          <p:cNvSpPr/>
          <p:nvPr/>
        </p:nvSpPr>
        <p:spPr>
          <a:xfrm>
            <a:off x="4373446" y="0"/>
            <a:ext cx="30479" cy="6858000"/>
          </a:xfrm>
          <a:prstGeom prst="rect">
            <a:avLst/>
          </a:prstGeom>
          <a:solidFill>
            <a:srgbClr val="111B1E">
              <a:alpha val="29804"/>
            </a:srgbClr>
          </a:solidFill>
        </p:spPr>
        <p:txBody>
          <a:bodyPr/>
          <a:lstStyle/>
          <a:p>
            <a:endParaRPr lang="en-US" sz="800"/>
          </a:p>
        </p:txBody>
      </p:sp>
      <p:pic>
        <p:nvPicPr>
          <p:cNvPr id="6" name="Picture 5">
            <a:extLst>
              <a:ext uri="{FF2B5EF4-FFF2-40B4-BE49-F238E27FC236}">
                <a16:creationId xmlns:a16="http://schemas.microsoft.com/office/drawing/2014/main" id="{E2C9E6E0-9F13-4B2B-D9E1-339F39E3C5F1}"/>
              </a:ext>
            </a:extLst>
          </p:cNvPr>
          <p:cNvPicPr>
            <a:picLocks noChangeAspect="1"/>
          </p:cNvPicPr>
          <p:nvPr/>
        </p:nvPicPr>
        <p:blipFill>
          <a:blip r:embed="rId2"/>
          <a:stretch>
            <a:fillRect/>
          </a:stretch>
        </p:blipFill>
        <p:spPr>
          <a:xfrm>
            <a:off x="8686800" y="6096000"/>
            <a:ext cx="3286584" cy="562053"/>
          </a:xfrm>
          <a:prstGeom prst="rect">
            <a:avLst/>
          </a:prstGeom>
        </p:spPr>
      </p:pic>
    </p:spTree>
    <p:extLst>
      <p:ext uri="{BB962C8B-B14F-4D97-AF65-F5344CB8AC3E}">
        <p14:creationId xmlns:p14="http://schemas.microsoft.com/office/powerpoint/2010/main" val="1299603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8DA183-C65B-5C73-ADF5-4D2D843985B5}"/>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67A333BE-0066-F329-8ECB-9ABEA2D2AA30}"/>
              </a:ext>
            </a:extLst>
          </p:cNvPr>
          <p:cNvSpPr>
            <a:spLocks noGrp="1"/>
          </p:cNvSpPr>
          <p:nvPr>
            <p:ph type="title"/>
          </p:nvPr>
        </p:nvSpPr>
        <p:spPr/>
        <p:txBody>
          <a:bodyPr anchor="b">
            <a:normAutofit/>
          </a:bodyPr>
          <a:lstStyle/>
          <a:p>
            <a:r>
              <a:rPr lang="en-US" dirty="0"/>
              <a:t>Download the Mobile App</a:t>
            </a:r>
            <a:endParaRPr lang="en-US" sz="3600" dirty="0"/>
          </a:p>
        </p:txBody>
      </p:sp>
      <p:sp>
        <p:nvSpPr>
          <p:cNvPr id="5" name="Rectangle 4">
            <a:extLst>
              <a:ext uri="{FF2B5EF4-FFF2-40B4-BE49-F238E27FC236}">
                <a16:creationId xmlns:a16="http://schemas.microsoft.com/office/drawing/2014/main" id="{4E926BA4-8D9B-16BE-82F3-B5790B01531C}"/>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2" name="Rectangle 1">
            <a:extLst>
              <a:ext uri="{FF2B5EF4-FFF2-40B4-BE49-F238E27FC236}">
                <a16:creationId xmlns:a16="http://schemas.microsoft.com/office/drawing/2014/main" id="{48D364C9-2E65-6483-AC6C-6E829E0E6571}"/>
              </a:ext>
            </a:extLst>
          </p:cNvPr>
          <p:cNvSpPr/>
          <p:nvPr/>
        </p:nvSpPr>
        <p:spPr>
          <a:xfrm>
            <a:off x="6360243" y="5124488"/>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a:ln>
                <a:noFill/>
              </a:ln>
              <a:solidFill>
                <a:prstClr val="white"/>
              </a:solidFill>
              <a:effectLst/>
              <a:uLnTx/>
              <a:uFillTx/>
            </a:endParaRPr>
          </a:p>
        </p:txBody>
      </p:sp>
      <p:sp>
        <p:nvSpPr>
          <p:cNvPr id="8" name="Rectangle 7">
            <a:extLst>
              <a:ext uri="{FF2B5EF4-FFF2-40B4-BE49-F238E27FC236}">
                <a16:creationId xmlns:a16="http://schemas.microsoft.com/office/drawing/2014/main" id="{A5A91947-B30D-9655-FEF4-9C470B163B79}"/>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10" name="TextBox 9">
            <a:extLst>
              <a:ext uri="{FF2B5EF4-FFF2-40B4-BE49-F238E27FC236}">
                <a16:creationId xmlns:a16="http://schemas.microsoft.com/office/drawing/2014/main" id="{2BE9F25D-F09A-07F7-135B-F96275A43BA5}"/>
              </a:ext>
            </a:extLst>
          </p:cNvPr>
          <p:cNvSpPr txBox="1"/>
          <p:nvPr/>
        </p:nvSpPr>
        <p:spPr>
          <a:xfrm>
            <a:off x="342900" y="1265385"/>
            <a:ext cx="5119478" cy="2046714"/>
          </a:xfrm>
          <a:prstGeom prst="rect">
            <a:avLst/>
          </a:prstGeom>
          <a:noFill/>
        </p:spPr>
        <p:txBody>
          <a:bodyPr wrap="square" rtlCol="0" anchor="t">
            <a:spAutoFit/>
          </a:bodyPr>
          <a:lstStyle/>
          <a:p>
            <a:pPr>
              <a:spcAft>
                <a:spcPts val="600"/>
              </a:spcAft>
            </a:pPr>
            <a:r>
              <a:rPr lang="en-US" sz="1600" b="1" dirty="0">
                <a:cs typeface="Segoe UI" panose="020B0502040204020203" pitchFamily="34" charset="0"/>
              </a:rPr>
              <a:t>Option 1:</a:t>
            </a:r>
          </a:p>
          <a:p>
            <a:pPr marL="342900" indent="-342900">
              <a:spcAft>
                <a:spcPts val="600"/>
              </a:spcAft>
              <a:buFont typeface="+mj-lt"/>
              <a:buAutoNum type="arabicPeriod"/>
            </a:pPr>
            <a:r>
              <a:rPr lang="en-US" sz="1600" dirty="0">
                <a:cs typeface="Segoe UI" panose="020B0502040204020203" pitchFamily="34" charset="0"/>
              </a:rPr>
              <a:t>From the Teams desktop application, select Settings and more then click Download the mobile app.</a:t>
            </a:r>
          </a:p>
          <a:p>
            <a:pPr marL="342900" indent="-342900">
              <a:spcAft>
                <a:spcPts val="600"/>
              </a:spcAft>
              <a:buFont typeface="+mj-lt"/>
              <a:buAutoNum type="arabicPeriod"/>
            </a:pPr>
            <a:r>
              <a:rPr lang="en-US" sz="1600" dirty="0">
                <a:cs typeface="Segoe UI" panose="020B0502040204020203" pitchFamily="34" charset="0"/>
              </a:rPr>
              <a:t>Once downloaded, use your work credentials to sign in.</a:t>
            </a:r>
          </a:p>
          <a:p>
            <a:pPr marL="342900" indent="-342900">
              <a:spcAft>
                <a:spcPts val="600"/>
              </a:spcAft>
              <a:buFont typeface="+mj-lt"/>
              <a:buAutoNum type="arabicPeriod"/>
            </a:pPr>
            <a:endParaRPr lang="en-US" sz="1600" dirty="0">
              <a:cs typeface="Segoe UI" panose="020B0502040204020203" pitchFamily="34" charset="0"/>
            </a:endParaRPr>
          </a:p>
        </p:txBody>
      </p:sp>
      <p:sp>
        <p:nvSpPr>
          <p:cNvPr id="12" name="TextBox 11">
            <a:extLst>
              <a:ext uri="{FF2B5EF4-FFF2-40B4-BE49-F238E27FC236}">
                <a16:creationId xmlns:a16="http://schemas.microsoft.com/office/drawing/2014/main" id="{EC421A92-D463-B3D8-E076-47A3BBB008D7}"/>
              </a:ext>
            </a:extLst>
          </p:cNvPr>
          <p:cNvSpPr txBox="1"/>
          <p:nvPr/>
        </p:nvSpPr>
        <p:spPr>
          <a:xfrm>
            <a:off x="6172200" y="1265385"/>
            <a:ext cx="5562600" cy="1723549"/>
          </a:xfrm>
          <a:prstGeom prst="rect">
            <a:avLst/>
          </a:prstGeom>
          <a:noFill/>
        </p:spPr>
        <p:txBody>
          <a:bodyPr wrap="square" rtlCol="0">
            <a:spAutoFit/>
          </a:bodyPr>
          <a:lstStyle/>
          <a:p>
            <a:pPr>
              <a:spcAft>
                <a:spcPts val="600"/>
              </a:spcAft>
            </a:pPr>
            <a:r>
              <a:rPr lang="en-US" sz="1600" b="1" dirty="0">
                <a:cs typeface="Segoe UI" panose="020B0502040204020203" pitchFamily="34" charset="0"/>
              </a:rPr>
              <a:t>Option 2:</a:t>
            </a:r>
          </a:p>
          <a:p>
            <a:pPr marL="342900" indent="-342900">
              <a:spcAft>
                <a:spcPts val="600"/>
              </a:spcAft>
              <a:buFont typeface="+mj-lt"/>
              <a:buAutoNum type="arabicPeriod"/>
            </a:pPr>
            <a:r>
              <a:rPr lang="en-US" sz="1600" dirty="0">
                <a:cs typeface="Segoe UI" panose="020B0502040204020203" pitchFamily="34" charset="0"/>
              </a:rPr>
              <a:t>Scan the provided QR code with your mobile camera or with a QR reader app.  You will be automatically directed to the option to download the Teams mobile app from the app store for your device.</a:t>
            </a:r>
          </a:p>
          <a:p>
            <a:pPr marL="342900" indent="-342900">
              <a:spcAft>
                <a:spcPts val="600"/>
              </a:spcAft>
              <a:buFont typeface="+mj-lt"/>
              <a:buAutoNum type="arabicPeriod"/>
            </a:pPr>
            <a:r>
              <a:rPr lang="en-US" sz="1600" dirty="0">
                <a:cs typeface="Segoe UI" panose="020B0502040204020203" pitchFamily="34" charset="0"/>
              </a:rPr>
              <a:t>Once downloaded, use your work credentials to sign in.</a:t>
            </a:r>
          </a:p>
        </p:txBody>
      </p:sp>
      <p:grpSp>
        <p:nvGrpSpPr>
          <p:cNvPr id="13" name="Group 12">
            <a:extLst>
              <a:ext uri="{FF2B5EF4-FFF2-40B4-BE49-F238E27FC236}">
                <a16:creationId xmlns:a16="http://schemas.microsoft.com/office/drawing/2014/main" id="{5D41BA95-80DE-67B1-2F8D-9688D9F1C310}"/>
              </a:ext>
            </a:extLst>
          </p:cNvPr>
          <p:cNvGrpSpPr/>
          <p:nvPr/>
        </p:nvGrpSpPr>
        <p:grpSpPr>
          <a:xfrm>
            <a:off x="1747824" y="3324804"/>
            <a:ext cx="2137372" cy="2939039"/>
            <a:chOff x="1285875" y="1878038"/>
            <a:chExt cx="2552453" cy="3411005"/>
          </a:xfrm>
        </p:grpSpPr>
        <p:pic>
          <p:nvPicPr>
            <p:cNvPr id="14" name="Picture 13">
              <a:extLst>
                <a:ext uri="{FF2B5EF4-FFF2-40B4-BE49-F238E27FC236}">
                  <a16:creationId xmlns:a16="http://schemas.microsoft.com/office/drawing/2014/main" id="{00216CFA-D08E-1C7B-2875-741D7969FFD2}"/>
                </a:ext>
              </a:extLst>
            </p:cNvPr>
            <p:cNvPicPr>
              <a:picLocks noChangeAspect="1"/>
            </p:cNvPicPr>
            <p:nvPr/>
          </p:nvPicPr>
          <p:blipFill rotWithShape="1">
            <a:blip r:embed="rId3"/>
            <a:srcRect l="3598"/>
            <a:stretch/>
          </p:blipFill>
          <p:spPr>
            <a:xfrm>
              <a:off x="1285875" y="1878038"/>
              <a:ext cx="2552453" cy="3411005"/>
            </a:xfrm>
            <a:prstGeom prst="rect">
              <a:avLst/>
            </a:prstGeom>
            <a:ln>
              <a:solidFill>
                <a:schemeClr val="accent1"/>
              </a:solidFill>
            </a:ln>
            <a:effectLst>
              <a:outerShdw blurRad="50800" dist="38100" dir="2700000" algn="tl" rotWithShape="0">
                <a:prstClr val="black">
                  <a:alpha val="40000"/>
                </a:prstClr>
              </a:outerShdw>
            </a:effectLst>
          </p:spPr>
        </p:pic>
        <p:sp>
          <p:nvSpPr>
            <p:cNvPr id="15" name="Rectangle 14">
              <a:extLst>
                <a:ext uri="{FF2B5EF4-FFF2-40B4-BE49-F238E27FC236}">
                  <a16:creationId xmlns:a16="http://schemas.microsoft.com/office/drawing/2014/main" id="{8F8689E4-00ED-E10E-14BD-777BBF7D7805}"/>
                </a:ext>
              </a:extLst>
            </p:cNvPr>
            <p:cNvSpPr/>
            <p:nvPr/>
          </p:nvSpPr>
          <p:spPr>
            <a:xfrm>
              <a:off x="1285875" y="4791375"/>
              <a:ext cx="2552452" cy="49766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CDF0D78D-9791-3E4D-7209-1A39AE569F0C}"/>
                </a:ext>
              </a:extLst>
            </p:cNvPr>
            <p:cNvSpPr/>
            <p:nvPr/>
          </p:nvSpPr>
          <p:spPr>
            <a:xfrm>
              <a:off x="2285804" y="1911420"/>
              <a:ext cx="514545" cy="485590"/>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1" name="Picture 20">
            <a:extLst>
              <a:ext uri="{FF2B5EF4-FFF2-40B4-BE49-F238E27FC236}">
                <a16:creationId xmlns:a16="http://schemas.microsoft.com/office/drawing/2014/main" id="{11C1625B-8C7D-FBB7-CCDF-5C2732F8091B}"/>
              </a:ext>
            </a:extLst>
          </p:cNvPr>
          <p:cNvPicPr>
            <a:picLocks noChangeAspect="1"/>
          </p:cNvPicPr>
          <p:nvPr/>
        </p:nvPicPr>
        <p:blipFill rotWithShape="1">
          <a:blip r:embed="rId4"/>
          <a:srcRect t="5024"/>
          <a:stretch/>
        </p:blipFill>
        <p:spPr>
          <a:xfrm>
            <a:off x="6602413" y="3324805"/>
            <a:ext cx="4834635" cy="2939039"/>
          </a:xfrm>
          <a:prstGeom prst="rect">
            <a:avLst/>
          </a:prstGeom>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4441713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9BE64A-EEBD-ECED-71E3-BCA147BE174F}"/>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949F5A36-1518-FCCF-FA93-0078B55912A7}"/>
              </a:ext>
            </a:extLst>
          </p:cNvPr>
          <p:cNvSpPr>
            <a:spLocks noGrp="1"/>
          </p:cNvSpPr>
          <p:nvPr>
            <p:ph type="title"/>
          </p:nvPr>
        </p:nvSpPr>
        <p:spPr/>
        <p:txBody>
          <a:bodyPr anchor="b">
            <a:normAutofit/>
          </a:bodyPr>
          <a:lstStyle/>
          <a:p>
            <a:r>
              <a:rPr lang="en-US" dirty="0"/>
              <a:t>Notifications and Quiet Hours</a:t>
            </a:r>
            <a:endParaRPr lang="en-US" sz="3600" dirty="0"/>
          </a:p>
        </p:txBody>
      </p:sp>
      <p:sp>
        <p:nvSpPr>
          <p:cNvPr id="6" name="Text Placeholder 5">
            <a:extLst>
              <a:ext uri="{FF2B5EF4-FFF2-40B4-BE49-F238E27FC236}">
                <a16:creationId xmlns:a16="http://schemas.microsoft.com/office/drawing/2014/main" id="{141A5077-0658-00B4-AD58-B7A48D014965}"/>
              </a:ext>
            </a:extLst>
          </p:cNvPr>
          <p:cNvSpPr>
            <a:spLocks noGrp="1"/>
          </p:cNvSpPr>
          <p:nvPr>
            <p:ph type="body" sz="quarter" idx="10"/>
          </p:nvPr>
        </p:nvSpPr>
        <p:spPr>
          <a:xfrm>
            <a:off x="304800" y="1092201"/>
            <a:ext cx="11453446" cy="985309"/>
          </a:xfrm>
        </p:spPr>
        <p:txBody>
          <a:bodyPr>
            <a:normAutofit/>
          </a:bodyPr>
          <a:lstStyle/>
          <a:p>
            <a:pPr marL="0" indent="0">
              <a:buNone/>
            </a:pPr>
            <a:r>
              <a:rPr lang="en-US" sz="1600" dirty="0">
                <a:latin typeface="Arial" panose="020B0604020202020204" pitchFamily="34" charset="0"/>
                <a:cs typeface="Arial" panose="020B0604020202020204" pitchFamily="34" charset="0"/>
              </a:rPr>
              <a:t>You may select the types of activity that send you notifications on the Teams mobile app, and setting quiet hours allows you to specific the hours and days you want to be notified of new messages, activity, or calls on your mobile device.</a:t>
            </a:r>
          </a:p>
          <a:p>
            <a:pPr marL="0" indent="0">
              <a:buNone/>
            </a:pP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DA034EDB-B3C8-4DE4-36C9-105CA4CB768E}"/>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2" name="Rectangle 1">
            <a:extLst>
              <a:ext uri="{FF2B5EF4-FFF2-40B4-BE49-F238E27FC236}">
                <a16:creationId xmlns:a16="http://schemas.microsoft.com/office/drawing/2014/main" id="{5FA47A27-51EA-B77F-C5C4-5539829E1152}"/>
              </a:ext>
            </a:extLst>
          </p:cNvPr>
          <p:cNvSpPr/>
          <p:nvPr/>
        </p:nvSpPr>
        <p:spPr>
          <a:xfrm>
            <a:off x="6360243" y="5124488"/>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a:ln>
                <a:noFill/>
              </a:ln>
              <a:solidFill>
                <a:prstClr val="white"/>
              </a:solidFill>
              <a:effectLst/>
              <a:uLnTx/>
              <a:uFillTx/>
            </a:endParaRPr>
          </a:p>
        </p:txBody>
      </p:sp>
      <p:sp>
        <p:nvSpPr>
          <p:cNvPr id="8" name="Rectangle 7">
            <a:extLst>
              <a:ext uri="{FF2B5EF4-FFF2-40B4-BE49-F238E27FC236}">
                <a16:creationId xmlns:a16="http://schemas.microsoft.com/office/drawing/2014/main" id="{A1BBF737-71D1-8EB5-F50A-D2B00BAE9F46}"/>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7" name="TextBox 6">
            <a:extLst>
              <a:ext uri="{FF2B5EF4-FFF2-40B4-BE49-F238E27FC236}">
                <a16:creationId xmlns:a16="http://schemas.microsoft.com/office/drawing/2014/main" id="{E9FEDAE6-0CD3-27F3-AC73-95550595637A}"/>
              </a:ext>
            </a:extLst>
          </p:cNvPr>
          <p:cNvSpPr txBox="1"/>
          <p:nvPr/>
        </p:nvSpPr>
        <p:spPr>
          <a:xfrm>
            <a:off x="300021" y="3573693"/>
            <a:ext cx="7624779" cy="3000821"/>
          </a:xfrm>
          <a:prstGeom prst="rect">
            <a:avLst/>
          </a:prstGeom>
          <a:noFill/>
        </p:spPr>
        <p:txBody>
          <a:bodyPr wrap="square" rtlCol="0">
            <a:spAutoFit/>
          </a:bodyPr>
          <a:lstStyle/>
          <a:p>
            <a:pPr>
              <a:spcAft>
                <a:spcPts val="600"/>
              </a:spcAft>
            </a:pPr>
            <a:r>
              <a:rPr lang="en-US" sz="1400" b="1" dirty="0">
                <a:solidFill>
                  <a:schemeClr val="accent1"/>
                </a:solidFill>
                <a:cs typeface="Segoe UI" panose="020B0502040204020203" pitchFamily="34" charset="0"/>
              </a:rPr>
              <a:t>Turn on Quiet Hours:</a:t>
            </a:r>
          </a:p>
          <a:p>
            <a:pPr marL="342900" indent="-342900">
              <a:spcAft>
                <a:spcPts val="600"/>
              </a:spcAft>
              <a:buFont typeface="+mj-lt"/>
              <a:buAutoNum type="arabicPeriod"/>
            </a:pPr>
            <a:r>
              <a:rPr lang="en-US" sz="1400" dirty="0">
                <a:cs typeface="Segoe UI" panose="020B0502040204020203" pitchFamily="34" charset="0"/>
              </a:rPr>
              <a:t>Click on your Teams icon in the top-left corner.</a:t>
            </a:r>
          </a:p>
          <a:p>
            <a:pPr marL="342900" indent="-342900">
              <a:spcAft>
                <a:spcPts val="600"/>
              </a:spcAft>
              <a:buFont typeface="+mj-lt"/>
              <a:buAutoNum type="arabicPeriod"/>
            </a:pPr>
            <a:r>
              <a:rPr lang="en-US" sz="1400" dirty="0">
                <a:cs typeface="Segoe UI" panose="020B0502040204020203" pitchFamily="34" charset="0"/>
              </a:rPr>
              <a:t>Select </a:t>
            </a:r>
            <a:r>
              <a:rPr lang="en-US" sz="1400" b="1" dirty="0">
                <a:cs typeface="Segoe UI" panose="020B0502040204020203" pitchFamily="34" charset="0"/>
              </a:rPr>
              <a:t>Notifications</a:t>
            </a:r>
            <a:r>
              <a:rPr lang="en-US" sz="1400" dirty="0">
                <a:cs typeface="Segoe UI" panose="020B0502040204020203" pitchFamily="34" charset="0"/>
              </a:rPr>
              <a:t> then tap </a:t>
            </a:r>
            <a:r>
              <a:rPr lang="en-US" sz="1400" b="1" dirty="0">
                <a:cs typeface="Segoe UI" panose="020B0502040204020203" pitchFamily="34" charset="0"/>
              </a:rPr>
              <a:t>Block during quiet hours</a:t>
            </a:r>
            <a:r>
              <a:rPr lang="en-US" sz="1400" dirty="0">
                <a:cs typeface="Segoe UI" panose="020B0502040204020203" pitchFamily="34" charset="0"/>
              </a:rPr>
              <a:t>.</a:t>
            </a:r>
          </a:p>
          <a:p>
            <a:pPr marL="342900" indent="-342900">
              <a:spcAft>
                <a:spcPts val="600"/>
              </a:spcAft>
              <a:buFont typeface="+mj-lt"/>
              <a:buAutoNum type="arabicPeriod"/>
            </a:pPr>
            <a:r>
              <a:rPr lang="en-US" sz="1400" dirty="0">
                <a:cs typeface="Segoe UI" panose="020B0502040204020203" pitchFamily="34" charset="0"/>
              </a:rPr>
              <a:t>Toggle on the </a:t>
            </a:r>
            <a:r>
              <a:rPr lang="en-US" sz="1400" b="1" dirty="0">
                <a:cs typeface="Segoe UI" panose="020B0502040204020203" pitchFamily="34" charset="0"/>
              </a:rPr>
              <a:t>Certain hours </a:t>
            </a:r>
            <a:r>
              <a:rPr lang="en-US" sz="1400" dirty="0">
                <a:cs typeface="Segoe UI" panose="020B0502040204020203" pitchFamily="34" charset="0"/>
              </a:rPr>
              <a:t>switch.</a:t>
            </a:r>
          </a:p>
          <a:p>
            <a:pPr marL="342900" indent="-342900">
              <a:spcAft>
                <a:spcPts val="600"/>
              </a:spcAft>
              <a:buFont typeface="+mj-lt"/>
              <a:buAutoNum type="arabicPeriod"/>
            </a:pPr>
            <a:r>
              <a:rPr lang="en-US" sz="1400" dirty="0">
                <a:cs typeface="Segoe UI" panose="020B0502040204020203" pitchFamily="34" charset="0"/>
              </a:rPr>
              <a:t>Set your Start and End time.</a:t>
            </a:r>
          </a:p>
          <a:p>
            <a:pPr marL="742950" lvl="1" indent="-285750">
              <a:spcAft>
                <a:spcPts val="600"/>
              </a:spcAft>
              <a:buFont typeface="Arial" panose="020B0604020202020204" pitchFamily="34" charset="0"/>
              <a:buChar char="•"/>
            </a:pPr>
            <a:r>
              <a:rPr lang="en-US" sz="1400" dirty="0">
                <a:cs typeface="Segoe UI" panose="020B0502040204020203" pitchFamily="34" charset="0"/>
              </a:rPr>
              <a:t>Notifications from the Teams mobile app will be disabled during these hours every day.</a:t>
            </a:r>
          </a:p>
          <a:p>
            <a:pPr marL="342900" indent="-342900">
              <a:spcAft>
                <a:spcPts val="600"/>
              </a:spcAft>
              <a:buFont typeface="+mj-lt"/>
              <a:buAutoNum type="arabicPeriod"/>
            </a:pPr>
            <a:r>
              <a:rPr lang="en-US" sz="1400" dirty="0">
                <a:cs typeface="Segoe UI" panose="020B0502040204020203" pitchFamily="34" charset="0"/>
              </a:rPr>
              <a:t>If there are entire days you want no notifications, toggle on the </a:t>
            </a:r>
            <a:r>
              <a:rPr lang="en-US" sz="1400" b="1" dirty="0">
                <a:cs typeface="Segoe UI" panose="020B0502040204020203" pitchFamily="34" charset="0"/>
              </a:rPr>
              <a:t>All days </a:t>
            </a:r>
            <a:r>
              <a:rPr lang="en-US" sz="1400" dirty="0">
                <a:cs typeface="Segoe UI" panose="020B0502040204020203" pitchFamily="34" charset="0"/>
              </a:rPr>
              <a:t>switch and select the days.</a:t>
            </a:r>
          </a:p>
          <a:p>
            <a:pPr marL="342900" indent="-342900">
              <a:spcAft>
                <a:spcPts val="600"/>
              </a:spcAft>
              <a:buFont typeface="+mj-lt"/>
              <a:buAutoNum type="arabicPeriod"/>
            </a:pPr>
            <a:r>
              <a:rPr lang="en-US" sz="1400" dirty="0">
                <a:cs typeface="Segoe UI" panose="020B0502040204020203" pitchFamily="34" charset="0"/>
              </a:rPr>
              <a:t>You may select to align these settings for Teams and Outlook.  Settings apply only to this device.</a:t>
            </a:r>
          </a:p>
        </p:txBody>
      </p:sp>
      <p:grpSp>
        <p:nvGrpSpPr>
          <p:cNvPr id="36" name="Group 35">
            <a:extLst>
              <a:ext uri="{FF2B5EF4-FFF2-40B4-BE49-F238E27FC236}">
                <a16:creationId xmlns:a16="http://schemas.microsoft.com/office/drawing/2014/main" id="{C580986A-5286-FA65-CC80-64CF33903E41}"/>
              </a:ext>
            </a:extLst>
          </p:cNvPr>
          <p:cNvGrpSpPr/>
          <p:nvPr/>
        </p:nvGrpSpPr>
        <p:grpSpPr>
          <a:xfrm>
            <a:off x="6544210" y="1802279"/>
            <a:ext cx="2263306" cy="292095"/>
            <a:chOff x="4518025" y="381000"/>
            <a:chExt cx="3154363" cy="407092"/>
          </a:xfrm>
        </p:grpSpPr>
        <p:pic>
          <p:nvPicPr>
            <p:cNvPr id="1026" name="Picture 2">
              <a:extLst>
                <a:ext uri="{FF2B5EF4-FFF2-40B4-BE49-F238E27FC236}">
                  <a16:creationId xmlns:a16="http://schemas.microsoft.com/office/drawing/2014/main" id="{4655902F-907A-7D31-6E01-B8999BDA06E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556" b="88508"/>
            <a:stretch>
              <a:fillRect/>
            </a:stretch>
          </p:blipFill>
          <p:spPr bwMode="auto">
            <a:xfrm>
              <a:off x="4518025" y="381000"/>
              <a:ext cx="3154363" cy="407092"/>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
          <p:nvSpPr>
            <p:cNvPr id="35" name="Rectangle 34">
              <a:extLst>
                <a:ext uri="{FF2B5EF4-FFF2-40B4-BE49-F238E27FC236}">
                  <a16:creationId xmlns:a16="http://schemas.microsoft.com/office/drawing/2014/main" id="{F6947155-EBF1-2396-A8CE-AF77B55D5682}"/>
                </a:ext>
              </a:extLst>
            </p:cNvPr>
            <p:cNvSpPr/>
            <p:nvPr/>
          </p:nvSpPr>
          <p:spPr>
            <a:xfrm>
              <a:off x="4572000" y="403225"/>
              <a:ext cx="381000" cy="340762"/>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a:extLst>
              <a:ext uri="{FF2B5EF4-FFF2-40B4-BE49-F238E27FC236}">
                <a16:creationId xmlns:a16="http://schemas.microsoft.com/office/drawing/2014/main" id="{F2E6851E-2C20-9D6F-FFD2-15999757252D}"/>
              </a:ext>
            </a:extLst>
          </p:cNvPr>
          <p:cNvGrpSpPr/>
          <p:nvPr/>
        </p:nvGrpSpPr>
        <p:grpSpPr>
          <a:xfrm>
            <a:off x="6544210" y="2321046"/>
            <a:ext cx="2099436" cy="1638141"/>
            <a:chOff x="4518025" y="568980"/>
            <a:chExt cx="2710547" cy="2114977"/>
          </a:xfrm>
        </p:grpSpPr>
        <p:pic>
          <p:nvPicPr>
            <p:cNvPr id="1028" name="Picture 4">
              <a:extLst>
                <a:ext uri="{FF2B5EF4-FFF2-40B4-BE49-F238E27FC236}">
                  <a16:creationId xmlns:a16="http://schemas.microsoft.com/office/drawing/2014/main" id="{3BBC1CCF-5B03-D6E4-D90D-B86D517EF9E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8296" r="14113" b="60864"/>
            <a:stretch>
              <a:fillRect/>
            </a:stretch>
          </p:blipFill>
          <p:spPr bwMode="auto">
            <a:xfrm>
              <a:off x="4518025" y="568980"/>
              <a:ext cx="2710547" cy="2114977"/>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
          <p:nvSpPr>
            <p:cNvPr id="37" name="Rectangle 36">
              <a:extLst>
                <a:ext uri="{FF2B5EF4-FFF2-40B4-BE49-F238E27FC236}">
                  <a16:creationId xmlns:a16="http://schemas.microsoft.com/office/drawing/2014/main" id="{FC9D6DBB-954F-7A1B-B5D2-3804C6BD73EE}"/>
                </a:ext>
              </a:extLst>
            </p:cNvPr>
            <p:cNvSpPr/>
            <p:nvPr/>
          </p:nvSpPr>
          <p:spPr>
            <a:xfrm>
              <a:off x="4518025" y="1981200"/>
              <a:ext cx="2710547" cy="410105"/>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32" name="Picture 8">
            <a:extLst>
              <a:ext uri="{FF2B5EF4-FFF2-40B4-BE49-F238E27FC236}">
                <a16:creationId xmlns:a16="http://schemas.microsoft.com/office/drawing/2014/main" id="{CED8F679-3D63-0A1E-D3C1-20C8CF7657B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7567" b="39761"/>
          <a:stretch>
            <a:fillRect/>
          </a:stretch>
        </p:blipFill>
        <p:spPr bwMode="auto">
          <a:xfrm>
            <a:off x="10230546" y="4225288"/>
            <a:ext cx="1790701" cy="2049611"/>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grpSp>
        <p:nvGrpSpPr>
          <p:cNvPr id="42" name="Group 41">
            <a:extLst>
              <a:ext uri="{FF2B5EF4-FFF2-40B4-BE49-F238E27FC236}">
                <a16:creationId xmlns:a16="http://schemas.microsoft.com/office/drawing/2014/main" id="{5476D4A3-4FA9-053F-2E02-A7B5E1899015}"/>
              </a:ext>
            </a:extLst>
          </p:cNvPr>
          <p:cNvGrpSpPr/>
          <p:nvPr/>
        </p:nvGrpSpPr>
        <p:grpSpPr>
          <a:xfrm>
            <a:off x="8167067" y="2754008"/>
            <a:ext cx="1977565" cy="3471236"/>
            <a:chOff x="9317208" y="679585"/>
            <a:chExt cx="2294433" cy="4027437"/>
          </a:xfrm>
        </p:grpSpPr>
        <p:pic>
          <p:nvPicPr>
            <p:cNvPr id="1030" name="Picture 6">
              <a:extLst>
                <a:ext uri="{FF2B5EF4-FFF2-40B4-BE49-F238E27FC236}">
                  <a16:creationId xmlns:a16="http://schemas.microsoft.com/office/drawing/2014/main" id="{9E13C77C-0DDD-903C-CB03-5B9B7BE2BF55}"/>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7567" b="11111"/>
            <a:stretch>
              <a:fillRect/>
            </a:stretch>
          </p:blipFill>
          <p:spPr bwMode="auto">
            <a:xfrm>
              <a:off x="9332588" y="679585"/>
              <a:ext cx="2279053" cy="4027437"/>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
          <p:nvSpPr>
            <p:cNvPr id="24" name="Rectangle 23">
              <a:extLst>
                <a:ext uri="{FF2B5EF4-FFF2-40B4-BE49-F238E27FC236}">
                  <a16:creationId xmlns:a16="http://schemas.microsoft.com/office/drawing/2014/main" id="{4FAA4ED6-6DB4-DA03-0129-A66FF49F6AD0}"/>
                </a:ext>
              </a:extLst>
            </p:cNvPr>
            <p:cNvSpPr/>
            <p:nvPr/>
          </p:nvSpPr>
          <p:spPr>
            <a:xfrm>
              <a:off x="9332587" y="3496417"/>
              <a:ext cx="2277908" cy="300770"/>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AD46B0B5-6C30-F19B-F6CB-6E8F79F9729A}"/>
                </a:ext>
              </a:extLst>
            </p:cNvPr>
            <p:cNvSpPr/>
            <p:nvPr/>
          </p:nvSpPr>
          <p:spPr>
            <a:xfrm>
              <a:off x="9317208" y="964142"/>
              <a:ext cx="2277908" cy="1622440"/>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1" name="TextBox 40">
            <a:extLst>
              <a:ext uri="{FF2B5EF4-FFF2-40B4-BE49-F238E27FC236}">
                <a16:creationId xmlns:a16="http://schemas.microsoft.com/office/drawing/2014/main" id="{8FD3850A-B308-AABB-72C6-3B89577DB21E}"/>
              </a:ext>
            </a:extLst>
          </p:cNvPr>
          <p:cNvSpPr txBox="1"/>
          <p:nvPr/>
        </p:nvSpPr>
        <p:spPr>
          <a:xfrm>
            <a:off x="300021" y="1765292"/>
            <a:ext cx="6158275" cy="1615827"/>
          </a:xfrm>
          <a:prstGeom prst="rect">
            <a:avLst/>
          </a:prstGeom>
          <a:noFill/>
        </p:spPr>
        <p:txBody>
          <a:bodyPr wrap="square" rtlCol="0">
            <a:spAutoFit/>
          </a:bodyPr>
          <a:lstStyle/>
          <a:p>
            <a:pPr>
              <a:spcAft>
                <a:spcPts val="600"/>
              </a:spcAft>
            </a:pPr>
            <a:r>
              <a:rPr lang="en-US" sz="1400" b="1" dirty="0">
                <a:solidFill>
                  <a:schemeClr val="accent1"/>
                </a:solidFill>
                <a:cs typeface="Segoe UI" panose="020B0502040204020203" pitchFamily="34" charset="0"/>
              </a:rPr>
              <a:t>Set notification preferences:</a:t>
            </a:r>
          </a:p>
          <a:p>
            <a:pPr marL="342900" indent="-342900">
              <a:spcAft>
                <a:spcPts val="600"/>
              </a:spcAft>
              <a:buFont typeface="+mj-lt"/>
              <a:buAutoNum type="arabicPeriod"/>
            </a:pPr>
            <a:r>
              <a:rPr lang="en-US" sz="1400" dirty="0">
                <a:cs typeface="Segoe UI" panose="020B0502040204020203" pitchFamily="34" charset="0"/>
              </a:rPr>
              <a:t>Click on your Teams icon in the top-left corner.</a:t>
            </a:r>
          </a:p>
          <a:p>
            <a:pPr marL="342900" indent="-342900">
              <a:spcAft>
                <a:spcPts val="600"/>
              </a:spcAft>
              <a:buFont typeface="+mj-lt"/>
              <a:buAutoNum type="arabicPeriod"/>
            </a:pPr>
            <a:r>
              <a:rPr lang="en-US" sz="1400" dirty="0">
                <a:cs typeface="Segoe UI" panose="020B0502040204020203" pitchFamily="34" charset="0"/>
              </a:rPr>
              <a:t>Select </a:t>
            </a:r>
            <a:r>
              <a:rPr lang="en-US" sz="1400" b="1" dirty="0">
                <a:cs typeface="Segoe UI" panose="020B0502040204020203" pitchFamily="34" charset="0"/>
              </a:rPr>
              <a:t>Notifications</a:t>
            </a:r>
          </a:p>
          <a:p>
            <a:pPr marL="342900" indent="-342900">
              <a:spcAft>
                <a:spcPts val="600"/>
              </a:spcAft>
              <a:buFont typeface="+mj-lt"/>
              <a:buAutoNum type="arabicPeriod"/>
            </a:pPr>
            <a:r>
              <a:rPr lang="en-US" sz="1400" dirty="0">
                <a:cs typeface="Segoe UI" panose="020B0502040204020203" pitchFamily="34" charset="0"/>
              </a:rPr>
              <a:t>In the </a:t>
            </a:r>
            <a:r>
              <a:rPr lang="en-US" sz="1400" b="1" dirty="0">
                <a:cs typeface="Segoe UI" panose="020B0502040204020203" pitchFamily="34" charset="0"/>
              </a:rPr>
              <a:t>Notify me on mobile for</a:t>
            </a:r>
            <a:r>
              <a:rPr lang="en-US" sz="1400" dirty="0">
                <a:cs typeface="Segoe UI" panose="020B0502040204020203" pitchFamily="34" charset="0"/>
              </a:rPr>
              <a:t> section, you may select from the three pictured options or select </a:t>
            </a:r>
            <a:r>
              <a:rPr lang="en-US" sz="1400" b="1" dirty="0">
                <a:cs typeface="Segoe UI" panose="020B0502040204020203" pitchFamily="34" charset="0"/>
              </a:rPr>
              <a:t>Custom</a:t>
            </a:r>
            <a:r>
              <a:rPr lang="en-US" sz="1400" dirty="0">
                <a:cs typeface="Segoe UI" panose="020B0502040204020203" pitchFamily="34" charset="0"/>
              </a:rPr>
              <a:t> to indicate which types of notifications you want to receive.</a:t>
            </a:r>
          </a:p>
        </p:txBody>
      </p:sp>
    </p:spTree>
    <p:extLst>
      <p:ext uri="{BB962C8B-B14F-4D97-AF65-F5344CB8AC3E}">
        <p14:creationId xmlns:p14="http://schemas.microsoft.com/office/powerpoint/2010/main" val="43131472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AD1CC6-946B-2AD4-EFAB-EFDAD5C41DD7}"/>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3F05E97E-8117-57B1-242E-406F09448713}"/>
              </a:ext>
            </a:extLst>
          </p:cNvPr>
          <p:cNvSpPr>
            <a:spLocks noGrp="1"/>
          </p:cNvSpPr>
          <p:nvPr>
            <p:ph type="title"/>
          </p:nvPr>
        </p:nvSpPr>
        <p:spPr/>
        <p:txBody>
          <a:bodyPr anchor="b">
            <a:normAutofit/>
          </a:bodyPr>
          <a:lstStyle/>
          <a:p>
            <a:r>
              <a:rPr lang="en-US" sz="3600" dirty="0"/>
              <a:t>Mo</a:t>
            </a:r>
            <a:r>
              <a:rPr lang="en-US" dirty="0"/>
              <a:t>bile App Call Settings</a:t>
            </a:r>
            <a:endParaRPr lang="en-US" sz="3600" dirty="0"/>
          </a:p>
        </p:txBody>
      </p:sp>
      <p:sp>
        <p:nvSpPr>
          <p:cNvPr id="6" name="Text Placeholder 5">
            <a:extLst>
              <a:ext uri="{FF2B5EF4-FFF2-40B4-BE49-F238E27FC236}">
                <a16:creationId xmlns:a16="http://schemas.microsoft.com/office/drawing/2014/main" id="{8011E3B0-14D5-A523-8503-08E9C34FEA0F}"/>
              </a:ext>
            </a:extLst>
          </p:cNvPr>
          <p:cNvSpPr>
            <a:spLocks noGrp="1"/>
          </p:cNvSpPr>
          <p:nvPr>
            <p:ph type="body" sz="quarter" idx="10"/>
          </p:nvPr>
        </p:nvSpPr>
        <p:spPr>
          <a:xfrm>
            <a:off x="304800" y="1092201"/>
            <a:ext cx="11453446" cy="985309"/>
          </a:xfrm>
        </p:spPr>
        <p:txBody>
          <a:bodyPr>
            <a:normAutofit/>
          </a:bodyPr>
          <a:lstStyle/>
          <a:p>
            <a:pPr marL="0" indent="0">
              <a:buNone/>
            </a:pPr>
            <a:r>
              <a:rPr lang="en-US" sz="1600" dirty="0">
                <a:latin typeface="Arial" panose="020B0604020202020204" pitchFamily="34" charset="0"/>
                <a:cs typeface="Arial" panose="020B0604020202020204" pitchFamily="34" charset="0"/>
              </a:rPr>
              <a:t>Call settings can also be managed from the Teams mobile application. </a:t>
            </a:r>
          </a:p>
        </p:txBody>
      </p:sp>
      <p:sp>
        <p:nvSpPr>
          <p:cNvPr id="41" name="TextBox 40">
            <a:extLst>
              <a:ext uri="{FF2B5EF4-FFF2-40B4-BE49-F238E27FC236}">
                <a16:creationId xmlns:a16="http://schemas.microsoft.com/office/drawing/2014/main" id="{02D62555-D8BE-44F2-35A0-6D8C0513E0A9}"/>
              </a:ext>
            </a:extLst>
          </p:cNvPr>
          <p:cNvSpPr txBox="1"/>
          <p:nvPr/>
        </p:nvSpPr>
        <p:spPr>
          <a:xfrm>
            <a:off x="300021" y="1765292"/>
            <a:ext cx="3967179" cy="2277547"/>
          </a:xfrm>
          <a:prstGeom prst="rect">
            <a:avLst/>
          </a:prstGeom>
          <a:noFill/>
        </p:spPr>
        <p:txBody>
          <a:bodyPr wrap="square" rtlCol="0">
            <a:spAutoFit/>
          </a:bodyPr>
          <a:lstStyle/>
          <a:p>
            <a:pPr>
              <a:spcAft>
                <a:spcPts val="600"/>
              </a:spcAft>
            </a:pPr>
            <a:r>
              <a:rPr lang="en-US" sz="1400" dirty="0">
                <a:cs typeface="Segoe UI" panose="020B0502040204020203" pitchFamily="34" charset="0"/>
              </a:rPr>
              <a:t>Click </a:t>
            </a:r>
            <a:r>
              <a:rPr lang="en-US" sz="1400" b="1" dirty="0">
                <a:cs typeface="Segoe UI" panose="020B0502040204020203" pitchFamily="34" charset="0"/>
              </a:rPr>
              <a:t>Settings</a:t>
            </a:r>
            <a:r>
              <a:rPr lang="en-US" sz="1400" dirty="0">
                <a:cs typeface="Segoe UI" panose="020B0502040204020203" pitchFamily="34" charset="0"/>
              </a:rPr>
              <a:t> and </a:t>
            </a:r>
            <a:r>
              <a:rPr lang="en-US" sz="1400" b="1" dirty="0">
                <a:cs typeface="Segoe UI" panose="020B0502040204020203" pitchFamily="34" charset="0"/>
              </a:rPr>
              <a:t>Calling</a:t>
            </a:r>
            <a:r>
              <a:rPr lang="en-US" sz="1400" dirty="0">
                <a:cs typeface="Segoe UI" panose="020B0502040204020203" pitchFamily="34" charset="0"/>
              </a:rPr>
              <a:t> to find settings that include: </a:t>
            </a:r>
          </a:p>
          <a:p>
            <a:pPr marL="590508" lvl="1" indent="-285750">
              <a:spcAft>
                <a:spcPts val="600"/>
              </a:spcAft>
              <a:buFont typeface="Arial" panose="020B0604020202020204" pitchFamily="34" charset="0"/>
              <a:buChar char="•"/>
            </a:pPr>
            <a:r>
              <a:rPr lang="en-US" sz="1400" dirty="0">
                <a:cs typeface="Segoe UI" panose="020B0502040204020203" pitchFamily="34" charset="0"/>
              </a:rPr>
              <a:t>Call forwarding</a:t>
            </a:r>
          </a:p>
          <a:p>
            <a:pPr marL="590508" lvl="1" indent="-285750">
              <a:spcAft>
                <a:spcPts val="600"/>
              </a:spcAft>
              <a:buFont typeface="Arial" panose="020B0604020202020204" pitchFamily="34" charset="0"/>
              <a:buChar char="•"/>
            </a:pPr>
            <a:r>
              <a:rPr lang="en-US" sz="1400" dirty="0">
                <a:cs typeface="Segoe UI" panose="020B0502040204020203" pitchFamily="34" charset="0"/>
              </a:rPr>
              <a:t>Simultaneous ringing (Also ring)</a:t>
            </a:r>
          </a:p>
          <a:p>
            <a:pPr marL="590508" lvl="1" indent="-285750">
              <a:spcAft>
                <a:spcPts val="600"/>
              </a:spcAft>
              <a:buFont typeface="Arial" panose="020B0604020202020204" pitchFamily="34" charset="0"/>
              <a:buChar char="•"/>
            </a:pPr>
            <a:r>
              <a:rPr lang="en-US" sz="1400" dirty="0">
                <a:cs typeface="Segoe UI" panose="020B0502040204020203" pitchFamily="34" charset="0"/>
              </a:rPr>
              <a:t>Delegate management</a:t>
            </a:r>
          </a:p>
          <a:p>
            <a:pPr marL="590508" lvl="1" indent="-285750">
              <a:spcAft>
                <a:spcPts val="600"/>
              </a:spcAft>
              <a:buFont typeface="Arial" panose="020B0604020202020204" pitchFamily="34" charset="0"/>
              <a:buChar char="•"/>
            </a:pPr>
            <a:r>
              <a:rPr lang="en-US" sz="1400" dirty="0">
                <a:cs typeface="Segoe UI" panose="020B0502040204020203" pitchFamily="34" charset="0"/>
              </a:rPr>
              <a:t>Voicemail configuration</a:t>
            </a:r>
          </a:p>
          <a:p>
            <a:pPr marL="590508" lvl="1" indent="-285750">
              <a:spcAft>
                <a:spcPts val="600"/>
              </a:spcAft>
              <a:buFont typeface="Arial" panose="020B0604020202020204" pitchFamily="34" charset="0"/>
              <a:buChar char="•"/>
            </a:pPr>
            <a:r>
              <a:rPr lang="en-US" sz="1400" dirty="0">
                <a:cs typeface="Segoe UI" panose="020B0502040204020203" pitchFamily="34" charset="0"/>
              </a:rPr>
              <a:t>Blocked numbers</a:t>
            </a:r>
          </a:p>
          <a:p>
            <a:pPr marL="590508" lvl="1" indent="-285750">
              <a:spcAft>
                <a:spcPts val="600"/>
              </a:spcAft>
              <a:buFont typeface="Arial" panose="020B0604020202020204" pitchFamily="34" charset="0"/>
              <a:buChar char="•"/>
            </a:pPr>
            <a:r>
              <a:rPr lang="en-US" sz="1400" dirty="0">
                <a:cs typeface="Segoe UI" panose="020B0502040204020203" pitchFamily="34" charset="0"/>
              </a:rPr>
              <a:t>Call queues</a:t>
            </a:r>
          </a:p>
        </p:txBody>
      </p:sp>
      <p:grpSp>
        <p:nvGrpSpPr>
          <p:cNvPr id="26" name="Group 25">
            <a:extLst>
              <a:ext uri="{FF2B5EF4-FFF2-40B4-BE49-F238E27FC236}">
                <a16:creationId xmlns:a16="http://schemas.microsoft.com/office/drawing/2014/main" id="{75813EE6-6D96-23A4-C62A-7A0E2F02B9E3}"/>
              </a:ext>
            </a:extLst>
          </p:cNvPr>
          <p:cNvGrpSpPr/>
          <p:nvPr/>
        </p:nvGrpSpPr>
        <p:grpSpPr>
          <a:xfrm>
            <a:off x="2206238" y="1486410"/>
            <a:ext cx="9747476" cy="4633381"/>
            <a:chOff x="2206238" y="1486410"/>
            <a:chExt cx="9747476" cy="4633381"/>
          </a:xfrm>
        </p:grpSpPr>
        <p:sp>
          <p:nvSpPr>
            <p:cNvPr id="5" name="Rectangle 4">
              <a:extLst>
                <a:ext uri="{FF2B5EF4-FFF2-40B4-BE49-F238E27FC236}">
                  <a16:creationId xmlns:a16="http://schemas.microsoft.com/office/drawing/2014/main" id="{56CCFA37-D71E-1691-2D5B-C7D7EDAE3909}"/>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sp>
          <p:nvSpPr>
            <p:cNvPr id="2" name="Rectangle 1">
              <a:extLst>
                <a:ext uri="{FF2B5EF4-FFF2-40B4-BE49-F238E27FC236}">
                  <a16:creationId xmlns:a16="http://schemas.microsoft.com/office/drawing/2014/main" id="{0826DB0B-8160-6140-3709-9C85403D033E}"/>
                </a:ext>
              </a:extLst>
            </p:cNvPr>
            <p:cNvSpPr/>
            <p:nvPr/>
          </p:nvSpPr>
          <p:spPr>
            <a:xfrm>
              <a:off x="6360243" y="5124488"/>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a:ln>
                  <a:noFill/>
                </a:ln>
                <a:solidFill>
                  <a:prstClr val="white"/>
                </a:solidFill>
                <a:effectLst/>
                <a:uLnTx/>
                <a:uFillTx/>
              </a:endParaRPr>
            </a:p>
          </p:txBody>
        </p:sp>
        <p:sp>
          <p:nvSpPr>
            <p:cNvPr id="8" name="Rectangle 7">
              <a:extLst>
                <a:ext uri="{FF2B5EF4-FFF2-40B4-BE49-F238E27FC236}">
                  <a16:creationId xmlns:a16="http://schemas.microsoft.com/office/drawing/2014/main" id="{EF1561A5-4CCA-D968-D2D5-AC1AD6FABEE1}"/>
                </a:ext>
              </a:extLst>
            </p:cNvPr>
            <p:cNvSpPr/>
            <p:nvPr/>
          </p:nvSpPr>
          <p:spPr>
            <a:xfrm>
              <a:off x="6602413" y="5133701"/>
              <a:ext cx="626159" cy="211756"/>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US" sz="1600" b="0" i="0" u="none" strike="noStrike" kern="1200" cap="none" spc="0" normalizeH="0" baseline="0" noProof="0">
                <a:ln>
                  <a:noFill/>
                </a:ln>
                <a:solidFill>
                  <a:prstClr val="white"/>
                </a:solidFill>
                <a:effectLst/>
                <a:uLnTx/>
                <a:uFillTx/>
              </a:endParaRPr>
            </a:p>
          </p:txBody>
        </p:sp>
        <p:pic>
          <p:nvPicPr>
            <p:cNvPr id="2050" name="Picture 2">
              <a:extLst>
                <a:ext uri="{FF2B5EF4-FFF2-40B4-BE49-F238E27FC236}">
                  <a16:creationId xmlns:a16="http://schemas.microsoft.com/office/drawing/2014/main" id="{1422D7D7-2EF4-2476-9A9A-3D1E90086B7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8889" r="14923" b="60000"/>
            <a:stretch>
              <a:fillRect/>
            </a:stretch>
          </p:blipFill>
          <p:spPr bwMode="auto">
            <a:xfrm>
              <a:off x="2206239" y="4332956"/>
              <a:ext cx="2248613" cy="1786835"/>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9CE6F620-C976-0496-739F-8112C1FFDA4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7778"/>
            <a:stretch>
              <a:fillRect/>
            </a:stretch>
          </p:blipFill>
          <p:spPr bwMode="auto">
            <a:xfrm>
              <a:off x="4697022" y="1923542"/>
              <a:ext cx="2093912" cy="4196249"/>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396C5159-368F-0B4A-135C-18671685E6E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7778"/>
            <a:stretch>
              <a:fillRect/>
            </a:stretch>
          </p:blipFill>
          <p:spPr bwMode="auto">
            <a:xfrm>
              <a:off x="9641675" y="1486410"/>
              <a:ext cx="2312039" cy="4633381"/>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80868264-B87A-9AD7-D64B-D69182D7565A}"/>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7778" b="11573"/>
            <a:stretch>
              <a:fillRect/>
            </a:stretch>
          </p:blipFill>
          <p:spPr bwMode="auto">
            <a:xfrm>
              <a:off x="7060285" y="2067895"/>
              <a:ext cx="2312039" cy="4051896"/>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B5C1EDE3-AC9B-6236-8297-6AB09643163A}"/>
                </a:ext>
              </a:extLst>
            </p:cNvPr>
            <p:cNvSpPr/>
            <p:nvPr/>
          </p:nvSpPr>
          <p:spPr>
            <a:xfrm>
              <a:off x="2206238" y="5765799"/>
              <a:ext cx="1072913" cy="33020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Connector: Elbow 3">
              <a:extLst>
                <a:ext uri="{FF2B5EF4-FFF2-40B4-BE49-F238E27FC236}">
                  <a16:creationId xmlns:a16="http://schemas.microsoft.com/office/drawing/2014/main" id="{CC29C236-4F58-4EB4-63C8-CC61BE7A92BB}"/>
                </a:ext>
              </a:extLst>
            </p:cNvPr>
            <p:cNvCxnSpPr>
              <a:cxnSpLocks/>
              <a:stCxn id="3" idx="3"/>
              <a:endCxn id="9" idx="1"/>
            </p:cNvCxnSpPr>
            <p:nvPr/>
          </p:nvCxnSpPr>
          <p:spPr>
            <a:xfrm flipV="1">
              <a:off x="3279151" y="4286471"/>
              <a:ext cx="1417871" cy="1644429"/>
            </a:xfrm>
            <a:prstGeom prst="bentConnector3">
              <a:avLst>
                <a:gd name="adj1" fmla="val 50000"/>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4C5F4E04-67F1-9E82-75BD-8182EA428552}"/>
                </a:ext>
              </a:extLst>
            </p:cNvPr>
            <p:cNvSpPr/>
            <p:nvPr/>
          </p:nvSpPr>
          <p:spPr>
            <a:xfrm>
              <a:off x="4697022" y="4153341"/>
              <a:ext cx="1101488" cy="266259"/>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3480536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B67F45-3BC1-5C83-50BB-3535F74805D4}"/>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69FB2B10-7812-72C3-C98E-0AB7D8DDF71F}"/>
              </a:ext>
            </a:extLst>
          </p:cNvPr>
          <p:cNvSpPr>
            <a:spLocks noGrp="1"/>
          </p:cNvSpPr>
          <p:nvPr>
            <p:ph type="title"/>
          </p:nvPr>
        </p:nvSpPr>
        <p:spPr/>
        <p:txBody>
          <a:bodyPr anchor="b">
            <a:normAutofit/>
          </a:bodyPr>
          <a:lstStyle/>
          <a:p>
            <a:r>
              <a:rPr lang="en-US" sz="3600" dirty="0"/>
              <a:t>Teams Calls - Mobile</a:t>
            </a:r>
          </a:p>
        </p:txBody>
      </p:sp>
      <p:sp>
        <p:nvSpPr>
          <p:cNvPr id="6" name="Text Placeholder 5">
            <a:extLst>
              <a:ext uri="{FF2B5EF4-FFF2-40B4-BE49-F238E27FC236}">
                <a16:creationId xmlns:a16="http://schemas.microsoft.com/office/drawing/2014/main" id="{5F8DC48D-0013-8705-FF1E-851C9B164A3E}"/>
              </a:ext>
            </a:extLst>
          </p:cNvPr>
          <p:cNvSpPr>
            <a:spLocks noGrp="1"/>
          </p:cNvSpPr>
          <p:nvPr>
            <p:ph type="body" sz="quarter" idx="10"/>
          </p:nvPr>
        </p:nvSpPr>
        <p:spPr>
          <a:xfrm>
            <a:off x="304800" y="1092201"/>
            <a:ext cx="11453446" cy="985309"/>
          </a:xfrm>
        </p:spPr>
        <p:txBody>
          <a:bodyPr>
            <a:normAutofit/>
          </a:bodyPr>
          <a:lstStyle/>
          <a:p>
            <a:pPr marL="0" indent="0">
              <a:buNone/>
            </a:pPr>
            <a:r>
              <a:rPr lang="en-US" sz="1600" dirty="0">
                <a:latin typeface="Arial" panose="020B0604020202020204" pitchFamily="34" charset="0"/>
                <a:cs typeface="Arial" panose="020B0604020202020204" pitchFamily="34" charset="0"/>
              </a:rPr>
              <a:t>Calls in the mobile app is a consistent experience from the desktop application. Review call history, voicemail, contacts (including device contacts). Initiate calls with a dial pad (if enabled) or dial-by-name. </a:t>
            </a:r>
          </a:p>
        </p:txBody>
      </p:sp>
      <p:grpSp>
        <p:nvGrpSpPr>
          <p:cNvPr id="7" name="Group 6">
            <a:extLst>
              <a:ext uri="{FF2B5EF4-FFF2-40B4-BE49-F238E27FC236}">
                <a16:creationId xmlns:a16="http://schemas.microsoft.com/office/drawing/2014/main" id="{FFCD6723-E55B-AFDD-3FD6-7472AE5EF523}"/>
              </a:ext>
            </a:extLst>
          </p:cNvPr>
          <p:cNvGrpSpPr/>
          <p:nvPr/>
        </p:nvGrpSpPr>
        <p:grpSpPr>
          <a:xfrm>
            <a:off x="762000" y="2042756"/>
            <a:ext cx="10058400" cy="4450289"/>
            <a:chOff x="110814" y="1257074"/>
            <a:chExt cx="11916158" cy="5464400"/>
          </a:xfrm>
        </p:grpSpPr>
        <p:sp>
          <p:nvSpPr>
            <p:cNvPr id="10" name="Rectangle 9">
              <a:extLst>
                <a:ext uri="{FF2B5EF4-FFF2-40B4-BE49-F238E27FC236}">
                  <a16:creationId xmlns:a16="http://schemas.microsoft.com/office/drawing/2014/main" id="{8DDB6700-6A41-3D91-73FF-0DFC01FA4704}"/>
                </a:ext>
              </a:extLst>
            </p:cNvPr>
            <p:cNvSpPr/>
            <p:nvPr/>
          </p:nvSpPr>
          <p:spPr>
            <a:xfrm>
              <a:off x="8769240" y="5532779"/>
              <a:ext cx="609433" cy="546680"/>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grpSp>
          <p:nvGrpSpPr>
            <p:cNvPr id="11" name="Group 10">
              <a:extLst>
                <a:ext uri="{FF2B5EF4-FFF2-40B4-BE49-F238E27FC236}">
                  <a16:creationId xmlns:a16="http://schemas.microsoft.com/office/drawing/2014/main" id="{05210CEB-3B42-E3C0-8D2D-92A8311F9497}"/>
                </a:ext>
              </a:extLst>
            </p:cNvPr>
            <p:cNvGrpSpPr/>
            <p:nvPr/>
          </p:nvGrpSpPr>
          <p:grpSpPr>
            <a:xfrm>
              <a:off x="8119966" y="2272123"/>
              <a:ext cx="3907006" cy="4449351"/>
              <a:chOff x="8449087" y="3007664"/>
              <a:chExt cx="2791920" cy="3458548"/>
            </a:xfrm>
          </p:grpSpPr>
          <p:pic>
            <p:nvPicPr>
              <p:cNvPr id="30" name="Picture 29" descr="A screenshot of a phone&#10;&#10;Description automatically generated">
                <a:extLst>
                  <a:ext uri="{FF2B5EF4-FFF2-40B4-BE49-F238E27FC236}">
                    <a16:creationId xmlns:a16="http://schemas.microsoft.com/office/drawing/2014/main" id="{2EA1E9C4-05A4-E465-1D9B-6C65E0A9FE5F}"/>
                  </a:ext>
                </a:extLst>
              </p:cNvPr>
              <p:cNvPicPr>
                <a:picLocks noChangeAspect="1"/>
              </p:cNvPicPr>
              <p:nvPr/>
            </p:nvPicPr>
            <p:blipFill rotWithShape="1">
              <a:blip r:embed="rId3">
                <a:extLst>
                  <a:ext uri="{28A0092B-C50C-407E-A947-70E740481C1C}">
                    <a14:useLocalDpi xmlns:a14="http://schemas.microsoft.com/office/drawing/2010/main" val="0"/>
                  </a:ext>
                </a:extLst>
              </a:blip>
              <a:srcRect t="4757"/>
              <a:stretch/>
            </p:blipFill>
            <p:spPr>
              <a:xfrm>
                <a:off x="8449087" y="3007664"/>
                <a:ext cx="1609620" cy="3458548"/>
              </a:xfrm>
              <a:prstGeom prst="rect">
                <a:avLst/>
              </a:prstGeom>
              <a:ln>
                <a:solidFill>
                  <a:schemeClr val="accent1"/>
                </a:solidFill>
              </a:ln>
              <a:effectLst>
                <a:outerShdw blurRad="50800" dist="38100" dir="2700000" algn="tl" rotWithShape="0">
                  <a:prstClr val="black">
                    <a:alpha val="40000"/>
                  </a:prstClr>
                </a:outerShdw>
              </a:effectLst>
            </p:spPr>
          </p:pic>
          <p:sp>
            <p:nvSpPr>
              <p:cNvPr id="31" name="Callout: Bent Line 30">
                <a:extLst>
                  <a:ext uri="{FF2B5EF4-FFF2-40B4-BE49-F238E27FC236}">
                    <a16:creationId xmlns:a16="http://schemas.microsoft.com/office/drawing/2014/main" id="{2DA19E51-F4E3-4542-BE9E-36ACF58C9663}"/>
                  </a:ext>
                </a:extLst>
              </p:cNvPr>
              <p:cNvSpPr/>
              <p:nvPr/>
            </p:nvSpPr>
            <p:spPr>
              <a:xfrm>
                <a:off x="9430181" y="3161440"/>
                <a:ext cx="435764" cy="199131"/>
              </a:xfrm>
              <a:prstGeom prst="borderCallout2">
                <a:avLst>
                  <a:gd name="adj1" fmla="val 48762"/>
                  <a:gd name="adj2" fmla="val 101387"/>
                  <a:gd name="adj3" fmla="val 51764"/>
                  <a:gd name="adj4" fmla="val 346778"/>
                  <a:gd name="adj5" fmla="val 718671"/>
                  <a:gd name="adj6" fmla="val 348206"/>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31" descr="A screenshot of a phone&#10;&#10;Description automatically generated">
                <a:extLst>
                  <a:ext uri="{FF2B5EF4-FFF2-40B4-BE49-F238E27FC236}">
                    <a16:creationId xmlns:a16="http://schemas.microsoft.com/office/drawing/2014/main" id="{88E210D0-FC70-4CCE-95DD-4CD72C4CCC5B}"/>
                  </a:ext>
                </a:extLst>
              </p:cNvPr>
              <p:cNvPicPr>
                <a:picLocks noChangeAspect="1"/>
              </p:cNvPicPr>
              <p:nvPr/>
            </p:nvPicPr>
            <p:blipFill rotWithShape="1">
              <a:blip r:embed="rId4">
                <a:extLst>
                  <a:ext uri="{28A0092B-C50C-407E-A947-70E740481C1C}">
                    <a14:useLocalDpi xmlns:a14="http://schemas.microsoft.com/office/drawing/2010/main" val="0"/>
                  </a:ext>
                </a:extLst>
              </a:blip>
              <a:srcRect t="4680" b="67046"/>
              <a:stretch/>
            </p:blipFill>
            <p:spPr>
              <a:xfrm>
                <a:off x="9485762" y="4222186"/>
                <a:ext cx="1755245" cy="1073717"/>
              </a:xfrm>
              <a:prstGeom prst="rect">
                <a:avLst/>
              </a:prstGeom>
              <a:ln>
                <a:solidFill>
                  <a:schemeClr val="accent1"/>
                </a:solidFill>
              </a:ln>
              <a:effectLst>
                <a:outerShdw blurRad="50800" dist="38100" dir="2700000" algn="tl" rotWithShape="0">
                  <a:prstClr val="black">
                    <a:alpha val="40000"/>
                  </a:prstClr>
                </a:outerShdw>
              </a:effectLst>
            </p:spPr>
          </p:pic>
        </p:grpSp>
        <p:grpSp>
          <p:nvGrpSpPr>
            <p:cNvPr id="12" name="Group 11">
              <a:extLst>
                <a:ext uri="{FF2B5EF4-FFF2-40B4-BE49-F238E27FC236}">
                  <a16:creationId xmlns:a16="http://schemas.microsoft.com/office/drawing/2014/main" id="{9FBF707B-19B2-D7BE-FE97-15205BA50D9B}"/>
                </a:ext>
              </a:extLst>
            </p:cNvPr>
            <p:cNvGrpSpPr/>
            <p:nvPr/>
          </p:nvGrpSpPr>
          <p:grpSpPr>
            <a:xfrm>
              <a:off x="110815" y="1257074"/>
              <a:ext cx="2407777" cy="1691038"/>
              <a:chOff x="349775" y="1993180"/>
              <a:chExt cx="2112064" cy="1401537"/>
            </a:xfrm>
          </p:grpSpPr>
          <p:pic>
            <p:nvPicPr>
              <p:cNvPr id="28" name="Picture 27" descr="A screenshot of a phone&#10;&#10;Description automatically generated">
                <a:extLst>
                  <a:ext uri="{FF2B5EF4-FFF2-40B4-BE49-F238E27FC236}">
                    <a16:creationId xmlns:a16="http://schemas.microsoft.com/office/drawing/2014/main" id="{B88E0133-F4DD-5B03-A1D6-4BF93F565098}"/>
                  </a:ext>
                </a:extLst>
              </p:cNvPr>
              <p:cNvPicPr>
                <a:picLocks noChangeAspect="1"/>
              </p:cNvPicPr>
              <p:nvPr/>
            </p:nvPicPr>
            <p:blipFill rotWithShape="1">
              <a:blip r:embed="rId5">
                <a:extLst>
                  <a:ext uri="{28A0092B-C50C-407E-A947-70E740481C1C}">
                    <a14:useLocalDpi xmlns:a14="http://schemas.microsoft.com/office/drawing/2010/main" val="0"/>
                  </a:ext>
                </a:extLst>
              </a:blip>
              <a:srcRect t="3994" b="65335"/>
              <a:stretch/>
            </p:blipFill>
            <p:spPr>
              <a:xfrm>
                <a:off x="349775" y="1993180"/>
                <a:ext cx="2112064" cy="1401537"/>
              </a:xfrm>
              <a:prstGeom prst="rect">
                <a:avLst/>
              </a:prstGeom>
              <a:ln>
                <a:solidFill>
                  <a:schemeClr val="accent1"/>
                </a:solidFill>
              </a:ln>
              <a:effectLst>
                <a:outerShdw blurRad="50800" dist="38100" dir="2700000" algn="tl" rotWithShape="0">
                  <a:prstClr val="black">
                    <a:alpha val="40000"/>
                  </a:prstClr>
                </a:outerShdw>
              </a:effectLst>
            </p:spPr>
          </p:pic>
          <p:sp>
            <p:nvSpPr>
              <p:cNvPr id="29" name="Rectangle 28">
                <a:extLst>
                  <a:ext uri="{FF2B5EF4-FFF2-40B4-BE49-F238E27FC236}">
                    <a16:creationId xmlns:a16="http://schemas.microsoft.com/office/drawing/2014/main" id="{03506A5C-8000-C1C6-EC06-C77E4C80945C}"/>
                  </a:ext>
                </a:extLst>
              </p:cNvPr>
              <p:cNvSpPr/>
              <p:nvPr/>
            </p:nvSpPr>
            <p:spPr>
              <a:xfrm>
                <a:off x="449808" y="2455906"/>
                <a:ext cx="511169" cy="238044"/>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758A0142-620D-BB10-9F39-5C0315F8255D}"/>
                </a:ext>
              </a:extLst>
            </p:cNvPr>
            <p:cNvGrpSpPr/>
            <p:nvPr/>
          </p:nvGrpSpPr>
          <p:grpSpPr>
            <a:xfrm>
              <a:off x="2632630" y="1257074"/>
              <a:ext cx="5223190" cy="5353265"/>
              <a:chOff x="6523356" y="739629"/>
              <a:chExt cx="5653748" cy="5921089"/>
            </a:xfrm>
          </p:grpSpPr>
          <p:pic>
            <p:nvPicPr>
              <p:cNvPr id="22" name="Picture 21" descr="A screenshot of a phone&#10;&#10;Description automatically generated">
                <a:extLst>
                  <a:ext uri="{FF2B5EF4-FFF2-40B4-BE49-F238E27FC236}">
                    <a16:creationId xmlns:a16="http://schemas.microsoft.com/office/drawing/2014/main" id="{52B43B5F-FF20-2221-387D-655282BECE28}"/>
                  </a:ext>
                </a:extLst>
              </p:cNvPr>
              <p:cNvPicPr>
                <a:picLocks noChangeAspect="1"/>
              </p:cNvPicPr>
              <p:nvPr/>
            </p:nvPicPr>
            <p:blipFill rotWithShape="1">
              <a:blip r:embed="rId6">
                <a:extLst>
                  <a:ext uri="{BEBA8EAE-BF5A-486C-A8C5-ECC9F3942E4B}">
                    <a14:imgProps xmlns:a14="http://schemas.microsoft.com/office/drawing/2010/main">
                      <a14:imgLayer r:embed="rId7">
                        <a14:imgEffect>
                          <a14:sharpenSoften amount="25000"/>
                        </a14:imgEffect>
                      </a14:imgLayer>
                    </a14:imgProps>
                  </a:ext>
                  <a:ext uri="{28A0092B-C50C-407E-A947-70E740481C1C}">
                    <a14:useLocalDpi xmlns:a14="http://schemas.microsoft.com/office/drawing/2010/main" val="0"/>
                  </a:ext>
                </a:extLst>
              </a:blip>
              <a:srcRect t="4153"/>
              <a:stretch/>
            </p:blipFill>
            <p:spPr>
              <a:xfrm>
                <a:off x="6523356" y="739629"/>
                <a:ext cx="2855317" cy="5921089"/>
              </a:xfrm>
              <a:prstGeom prst="rect">
                <a:avLst/>
              </a:prstGeom>
              <a:ln>
                <a:solidFill>
                  <a:schemeClr val="accent3"/>
                </a:solidFill>
              </a:ln>
              <a:effectLst>
                <a:outerShdw blurRad="50800" dist="38100" dir="2700000" algn="tl" rotWithShape="0">
                  <a:prstClr val="black">
                    <a:alpha val="40000"/>
                  </a:prstClr>
                </a:outerShdw>
              </a:effectLst>
            </p:spPr>
          </p:pic>
          <p:sp>
            <p:nvSpPr>
              <p:cNvPr id="23" name="Callout: Bent Line 22">
                <a:extLst>
                  <a:ext uri="{FF2B5EF4-FFF2-40B4-BE49-F238E27FC236}">
                    <a16:creationId xmlns:a16="http://schemas.microsoft.com/office/drawing/2014/main" id="{0D315D66-F87B-1825-7562-79A91F7D2480}"/>
                  </a:ext>
                </a:extLst>
              </p:cNvPr>
              <p:cNvSpPr/>
              <p:nvPr/>
            </p:nvSpPr>
            <p:spPr>
              <a:xfrm>
                <a:off x="9026747" y="778468"/>
                <a:ext cx="274269" cy="305684"/>
              </a:xfrm>
              <a:prstGeom prst="borderCallout2">
                <a:avLst>
                  <a:gd name="adj1" fmla="val 47195"/>
                  <a:gd name="adj2" fmla="val 105185"/>
                  <a:gd name="adj3" fmla="val 46887"/>
                  <a:gd name="adj4" fmla="val 267942"/>
                  <a:gd name="adj5" fmla="val 529413"/>
                  <a:gd name="adj6" fmla="val 268206"/>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descr="A white background with black dots&#10;&#10;Description automatically generated">
                <a:extLst>
                  <a:ext uri="{FF2B5EF4-FFF2-40B4-BE49-F238E27FC236}">
                    <a16:creationId xmlns:a16="http://schemas.microsoft.com/office/drawing/2014/main" id="{10F64D8D-5EE3-0AC8-3AC9-0B9E53576AB0}"/>
                  </a:ext>
                </a:extLst>
              </p:cNvPr>
              <p:cNvPicPr>
                <a:picLocks noChangeAspect="1"/>
              </p:cNvPicPr>
              <p:nvPr/>
            </p:nvPicPr>
            <p:blipFill rotWithShape="1">
              <a:blip r:embed="rId8">
                <a:extLst>
                  <a:ext uri="{28A0092B-C50C-407E-A947-70E740481C1C}">
                    <a14:useLocalDpi xmlns:a14="http://schemas.microsoft.com/office/drawing/2010/main" val="0"/>
                  </a:ext>
                </a:extLst>
              </a:blip>
              <a:srcRect t="4082" b="77685"/>
              <a:stretch/>
            </p:blipFill>
            <p:spPr>
              <a:xfrm>
                <a:off x="9552472" y="2225540"/>
                <a:ext cx="2624632" cy="946916"/>
              </a:xfrm>
              <a:prstGeom prst="rect">
                <a:avLst/>
              </a:prstGeom>
              <a:ln>
                <a:solidFill>
                  <a:schemeClr val="accent1"/>
                </a:solidFill>
              </a:ln>
              <a:effectLst>
                <a:outerShdw blurRad="50800" dist="38100" dir="2700000" algn="tl" rotWithShape="0">
                  <a:prstClr val="black">
                    <a:alpha val="40000"/>
                  </a:prstClr>
                </a:outerShdw>
              </a:effectLst>
            </p:spPr>
          </p:pic>
          <p:sp>
            <p:nvSpPr>
              <p:cNvPr id="25" name="Callout: Bent Line 24">
                <a:extLst>
                  <a:ext uri="{FF2B5EF4-FFF2-40B4-BE49-F238E27FC236}">
                    <a16:creationId xmlns:a16="http://schemas.microsoft.com/office/drawing/2014/main" id="{AFE8354A-DF37-2641-22FA-5E68D34E1EE0}"/>
                  </a:ext>
                </a:extLst>
              </p:cNvPr>
              <p:cNvSpPr/>
              <p:nvPr/>
            </p:nvSpPr>
            <p:spPr>
              <a:xfrm>
                <a:off x="8758328" y="778466"/>
                <a:ext cx="274269" cy="305684"/>
              </a:xfrm>
              <a:prstGeom prst="borderCallout2">
                <a:avLst>
                  <a:gd name="adj1" fmla="val 100611"/>
                  <a:gd name="adj2" fmla="val 48032"/>
                  <a:gd name="adj3" fmla="val 995022"/>
                  <a:gd name="adj4" fmla="val 42955"/>
                  <a:gd name="adj5" fmla="val 995816"/>
                  <a:gd name="adj6" fmla="val 734769"/>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descr="A screenshot of a phone&#10;&#10;Description automatically generated">
                <a:extLst>
                  <a:ext uri="{FF2B5EF4-FFF2-40B4-BE49-F238E27FC236}">
                    <a16:creationId xmlns:a16="http://schemas.microsoft.com/office/drawing/2014/main" id="{775B649C-323B-0614-355C-A3B33A8AEC93}"/>
                  </a:ext>
                </a:extLst>
              </p:cNvPr>
              <p:cNvPicPr>
                <a:picLocks noChangeAspect="1"/>
              </p:cNvPicPr>
              <p:nvPr/>
            </p:nvPicPr>
            <p:blipFill rotWithShape="1">
              <a:blip r:embed="rId9">
                <a:extLst>
                  <a:ext uri="{28A0092B-C50C-407E-A947-70E740481C1C}">
                    <a14:useLocalDpi xmlns:a14="http://schemas.microsoft.com/office/drawing/2010/main" val="0"/>
                  </a:ext>
                </a:extLst>
              </a:blip>
              <a:srcRect t="4376" b="71056"/>
              <a:stretch/>
            </p:blipFill>
            <p:spPr>
              <a:xfrm>
                <a:off x="9554808" y="3251856"/>
                <a:ext cx="2606256" cy="1385362"/>
              </a:xfrm>
              <a:prstGeom prst="rect">
                <a:avLst/>
              </a:prstGeom>
              <a:ln>
                <a:solidFill>
                  <a:schemeClr val="accent1"/>
                </a:solidFill>
              </a:ln>
              <a:effectLst>
                <a:outerShdw blurRad="50800" dist="38100" dir="2700000" algn="tl" rotWithShape="0">
                  <a:prstClr val="black">
                    <a:alpha val="40000"/>
                  </a:prstClr>
                </a:outerShdw>
              </a:effectLst>
            </p:spPr>
          </p:pic>
        </p:grpSp>
        <p:sp>
          <p:nvSpPr>
            <p:cNvPr id="14" name="Rectangle 13">
              <a:extLst>
                <a:ext uri="{FF2B5EF4-FFF2-40B4-BE49-F238E27FC236}">
                  <a16:creationId xmlns:a16="http://schemas.microsoft.com/office/drawing/2014/main" id="{F39365F2-DE21-E342-D5BB-F5AC3EB399A6}"/>
                </a:ext>
              </a:extLst>
            </p:cNvPr>
            <p:cNvSpPr/>
            <p:nvPr/>
          </p:nvSpPr>
          <p:spPr>
            <a:xfrm>
              <a:off x="6333024" y="2611453"/>
              <a:ext cx="588475" cy="229355"/>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3287F30-99FC-0FC2-C3A7-3014E307F65D}"/>
                </a:ext>
              </a:extLst>
            </p:cNvPr>
            <p:cNvSpPr/>
            <p:nvPr/>
          </p:nvSpPr>
          <p:spPr>
            <a:xfrm>
              <a:off x="6333025" y="3567019"/>
              <a:ext cx="588475" cy="229355"/>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86F52395-7A88-9365-1068-DEEF50E1DD8C}"/>
                </a:ext>
              </a:extLst>
            </p:cNvPr>
            <p:cNvGrpSpPr/>
            <p:nvPr/>
          </p:nvGrpSpPr>
          <p:grpSpPr>
            <a:xfrm>
              <a:off x="110814" y="3088186"/>
              <a:ext cx="2407777" cy="2048847"/>
              <a:chOff x="5667883" y="2862632"/>
              <a:chExt cx="2154892" cy="1837470"/>
            </a:xfrm>
          </p:grpSpPr>
          <p:pic>
            <p:nvPicPr>
              <p:cNvPr id="20" name="Picture 2">
                <a:extLst>
                  <a:ext uri="{FF2B5EF4-FFF2-40B4-BE49-F238E27FC236}">
                    <a16:creationId xmlns:a16="http://schemas.microsoft.com/office/drawing/2014/main" id="{C171930C-075A-A792-789A-324923BE68AD}"/>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t="4695" b="55888"/>
              <a:stretch/>
            </p:blipFill>
            <p:spPr bwMode="auto">
              <a:xfrm>
                <a:off x="5667883" y="2862632"/>
                <a:ext cx="2154892" cy="1837470"/>
              </a:xfrm>
              <a:prstGeom prst="rect">
                <a:avLst/>
              </a:prstGeom>
              <a:noFill/>
              <a:ln>
                <a:solidFill>
                  <a:schemeClr val="accent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1" name="Rectangle 20">
                <a:extLst>
                  <a:ext uri="{FF2B5EF4-FFF2-40B4-BE49-F238E27FC236}">
                    <a16:creationId xmlns:a16="http://schemas.microsoft.com/office/drawing/2014/main" id="{9A1643F5-5D43-7B4A-0B94-1EC8967EC43C}"/>
                  </a:ext>
                </a:extLst>
              </p:cNvPr>
              <p:cNvSpPr/>
              <p:nvPr/>
            </p:nvSpPr>
            <p:spPr>
              <a:xfrm>
                <a:off x="7190239" y="3309978"/>
                <a:ext cx="511169" cy="238044"/>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1FF47944-407A-8F26-FA70-70581B5BAA06}"/>
                </a:ext>
              </a:extLst>
            </p:cNvPr>
            <p:cNvSpPr/>
            <p:nvPr/>
          </p:nvSpPr>
          <p:spPr>
            <a:xfrm>
              <a:off x="4685210" y="5558417"/>
              <a:ext cx="578508" cy="546680"/>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a:extLst>
                <a:ext uri="{FF2B5EF4-FFF2-40B4-BE49-F238E27FC236}">
                  <a16:creationId xmlns:a16="http://schemas.microsoft.com/office/drawing/2014/main" id="{4F30374A-7D30-F879-FF27-76377630D5AA}"/>
                </a:ext>
              </a:extLst>
            </p:cNvPr>
            <p:cNvCxnSpPr>
              <a:cxnSpLocks/>
            </p:cNvCxnSpPr>
            <p:nvPr/>
          </p:nvCxnSpPr>
          <p:spPr>
            <a:xfrm>
              <a:off x="5270502" y="5930781"/>
              <a:ext cx="2846515" cy="0"/>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101FB7B9-7A22-2EDF-7F28-5F52B39E60D0}"/>
                </a:ext>
              </a:extLst>
            </p:cNvPr>
            <p:cNvSpPr/>
            <p:nvPr/>
          </p:nvSpPr>
          <p:spPr>
            <a:xfrm>
              <a:off x="3657328" y="1866283"/>
              <a:ext cx="588475" cy="229355"/>
            </a:xfrm>
            <a:prstGeom prst="rect">
              <a:avLst/>
            </a:prstGeom>
            <a:no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32990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05D0F0-38BF-C27F-B6BD-70F636F1444B}"/>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0B72B073-E88E-D94D-CC45-6547A44C96AE}"/>
              </a:ext>
            </a:extLst>
          </p:cNvPr>
          <p:cNvSpPr>
            <a:spLocks noGrp="1"/>
          </p:cNvSpPr>
          <p:nvPr>
            <p:ph type="title"/>
          </p:nvPr>
        </p:nvSpPr>
        <p:spPr/>
        <p:txBody>
          <a:bodyPr anchor="b">
            <a:normAutofit/>
          </a:bodyPr>
          <a:lstStyle/>
          <a:p>
            <a:r>
              <a:rPr lang="en-US" sz="3600" dirty="0"/>
              <a:t>History</a:t>
            </a:r>
          </a:p>
        </p:txBody>
      </p:sp>
      <p:sp>
        <p:nvSpPr>
          <p:cNvPr id="85" name="Text Placeholder 84">
            <a:extLst>
              <a:ext uri="{FF2B5EF4-FFF2-40B4-BE49-F238E27FC236}">
                <a16:creationId xmlns:a16="http://schemas.microsoft.com/office/drawing/2014/main" id="{11BEE559-CCB3-07C5-DEC9-4B300C22D7A3}"/>
              </a:ext>
            </a:extLst>
          </p:cNvPr>
          <p:cNvSpPr>
            <a:spLocks noGrp="1"/>
          </p:cNvSpPr>
          <p:nvPr>
            <p:ph type="body" sz="quarter" idx="10"/>
          </p:nvPr>
        </p:nvSpPr>
        <p:spPr>
          <a:xfrm>
            <a:off x="304800" y="1092201"/>
            <a:ext cx="5029200" cy="5460999"/>
          </a:xfrm>
        </p:spPr>
        <p:txBody>
          <a:bodyPr>
            <a:normAutofit/>
          </a:bodyPr>
          <a:lstStyle/>
          <a:p>
            <a:pPr marL="0" indent="0">
              <a:buNone/>
            </a:pPr>
            <a:r>
              <a:rPr lang="en-US" sz="1600" dirty="0">
                <a:latin typeface="Arial" panose="020B0604020202020204" pitchFamily="34" charset="0"/>
                <a:cs typeface="Arial" panose="020B0604020202020204" pitchFamily="34" charset="0"/>
              </a:rPr>
              <a:t>Call history will show you all calls received, initiated or missed in the last 30 days, at least. </a:t>
            </a:r>
          </a:p>
          <a:p>
            <a:pPr marL="0" indent="0">
              <a:buNone/>
            </a:pPr>
            <a:endParaRPr lang="en-US" sz="1600" dirty="0">
              <a:latin typeface="Arial" panose="020B0604020202020204" pitchFamily="34" charset="0"/>
              <a:cs typeface="Arial" panose="020B0604020202020204" pitchFamily="34" charset="0"/>
            </a:endParaRPr>
          </a:p>
          <a:p>
            <a:pPr marL="0" indent="0">
              <a:buNone/>
            </a:pPr>
            <a:r>
              <a:rPr lang="en-US" sz="1600" dirty="0">
                <a:latin typeface="Arial" panose="020B0604020202020204" pitchFamily="34" charset="0"/>
                <a:cs typeface="Arial" panose="020B0604020202020204" pitchFamily="34" charset="0"/>
              </a:rPr>
              <a:t>Hover your mouse over the call entry line to make the Call button and the “…” menu appear. </a:t>
            </a:r>
          </a:p>
          <a:p>
            <a:pPr marL="0" indent="0">
              <a:buNone/>
            </a:pPr>
            <a:endParaRPr lang="en-US" sz="1600" dirty="0">
              <a:latin typeface="Arial" panose="020B0604020202020204" pitchFamily="34" charset="0"/>
              <a:cs typeface="Arial" panose="020B0604020202020204" pitchFamily="34" charset="0"/>
            </a:endParaRPr>
          </a:p>
          <a:p>
            <a:pPr marL="0" indent="0">
              <a:buNone/>
            </a:pPr>
            <a:r>
              <a:rPr lang="en-US" sz="1600" dirty="0">
                <a:latin typeface="Arial" panose="020B0604020202020204" pitchFamily="34" charset="0"/>
                <a:cs typeface="Arial" panose="020B0604020202020204" pitchFamily="34" charset="0"/>
              </a:rPr>
              <a:t>Clicking the three dots will offer more options, including: </a:t>
            </a:r>
          </a:p>
          <a:p>
            <a:pPr lvl="1"/>
            <a:r>
              <a:rPr lang="en-US" dirty="0">
                <a:latin typeface="Arial" panose="020B0604020202020204" pitchFamily="34" charset="0"/>
                <a:cs typeface="Arial" panose="020B0604020202020204" pitchFamily="34" charset="0"/>
              </a:rPr>
              <a:t>Call back</a:t>
            </a:r>
          </a:p>
          <a:p>
            <a:pPr lvl="1"/>
            <a:r>
              <a:rPr lang="en-US" dirty="0">
                <a:latin typeface="Arial" panose="020B0604020202020204" pitchFamily="34" charset="0"/>
                <a:cs typeface="Arial" panose="020B0604020202020204" pitchFamily="34" charset="0"/>
              </a:rPr>
              <a:t>Chat (only available for internal callers)</a:t>
            </a:r>
          </a:p>
          <a:p>
            <a:pPr lvl="1"/>
            <a:r>
              <a:rPr lang="en-US" dirty="0">
                <a:latin typeface="Arial" panose="020B0604020202020204" pitchFamily="34" charset="0"/>
                <a:cs typeface="Arial" panose="020B0604020202020204" pitchFamily="34" charset="0"/>
              </a:rPr>
              <a:t>Add to/Remove from speed dial</a:t>
            </a:r>
          </a:p>
          <a:p>
            <a:pPr lvl="1"/>
            <a:r>
              <a:rPr lang="en-US" dirty="0">
                <a:latin typeface="Arial" panose="020B0604020202020204" pitchFamily="34" charset="0"/>
                <a:cs typeface="Arial" panose="020B0604020202020204" pitchFamily="34" charset="0"/>
              </a:rPr>
              <a:t>Add/Delete contact</a:t>
            </a:r>
          </a:p>
          <a:p>
            <a:pPr lvl="1"/>
            <a:r>
              <a:rPr lang="en-US" dirty="0">
                <a:latin typeface="Arial" panose="020B0604020202020204" pitchFamily="34" charset="0"/>
                <a:cs typeface="Arial" panose="020B0604020202020204" pitchFamily="34" charset="0"/>
              </a:rPr>
              <a:t>Block (only available for external callers)</a:t>
            </a:r>
          </a:p>
          <a:p>
            <a:endParaRPr lang="en-US" sz="1600" dirty="0">
              <a:latin typeface="Arial" panose="020B0604020202020204" pitchFamily="34" charset="0"/>
              <a:cs typeface="Arial" panose="020B0604020202020204" pitchFamily="34" charset="0"/>
            </a:endParaRPr>
          </a:p>
        </p:txBody>
      </p:sp>
      <p:sp>
        <p:nvSpPr>
          <p:cNvPr id="95" name="Rectangle 94">
            <a:extLst>
              <a:ext uri="{FF2B5EF4-FFF2-40B4-BE49-F238E27FC236}">
                <a16:creationId xmlns:a16="http://schemas.microsoft.com/office/drawing/2014/main" id="{825DA166-4329-5ABB-7AEE-93026A1FF437}"/>
              </a:ext>
            </a:extLst>
          </p:cNvPr>
          <p:cNvSpPr/>
          <p:nvPr/>
        </p:nvSpPr>
        <p:spPr>
          <a:xfrm>
            <a:off x="5626111" y="4100565"/>
            <a:ext cx="786721" cy="120975"/>
          </a:xfrm>
          <a:prstGeom prst="rect">
            <a:avLst/>
          </a:prstGeom>
          <a:solidFill>
            <a:srgbClr val="FFFFFF"/>
          </a:solidFill>
          <a:ln>
            <a:solidFill>
              <a:srgbClr val="FAFAF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CEF48B4D-1DF7-9C55-775E-0A747F15DFED}"/>
              </a:ext>
            </a:extLst>
          </p:cNvPr>
          <p:cNvGrpSpPr/>
          <p:nvPr/>
        </p:nvGrpSpPr>
        <p:grpSpPr>
          <a:xfrm>
            <a:off x="5486400" y="1828800"/>
            <a:ext cx="6109688" cy="3807836"/>
            <a:chOff x="5593060" y="2490249"/>
            <a:chExt cx="5781970" cy="3603587"/>
          </a:xfrm>
        </p:grpSpPr>
        <p:pic>
          <p:nvPicPr>
            <p:cNvPr id="3" name="Picture 2">
              <a:extLst>
                <a:ext uri="{FF2B5EF4-FFF2-40B4-BE49-F238E27FC236}">
                  <a16:creationId xmlns:a16="http://schemas.microsoft.com/office/drawing/2014/main" id="{066E89AE-7280-008D-01EC-84EB89F3240F}"/>
                </a:ext>
              </a:extLst>
            </p:cNvPr>
            <p:cNvPicPr>
              <a:picLocks noChangeAspect="1"/>
            </p:cNvPicPr>
            <p:nvPr/>
          </p:nvPicPr>
          <p:blipFill>
            <a:blip r:embed="rId3"/>
            <a:stretch>
              <a:fillRect/>
            </a:stretch>
          </p:blipFill>
          <p:spPr>
            <a:xfrm>
              <a:off x="5593060" y="2490249"/>
              <a:ext cx="5781970" cy="2768089"/>
            </a:xfrm>
            <a:prstGeom prst="rect">
              <a:avLst/>
            </a:prstGeom>
            <a:ln>
              <a:solidFill>
                <a:schemeClr val="accent1"/>
              </a:solidFill>
            </a:ln>
            <a:effectLst>
              <a:outerShdw blurRad="50800" dist="38100" dir="2700000" algn="tl" rotWithShape="0">
                <a:prstClr val="black">
                  <a:alpha val="40000"/>
                </a:prstClr>
              </a:outerShdw>
            </a:effectLst>
          </p:spPr>
        </p:pic>
        <p:pic>
          <p:nvPicPr>
            <p:cNvPr id="4" name="Picture 3">
              <a:extLst>
                <a:ext uri="{FF2B5EF4-FFF2-40B4-BE49-F238E27FC236}">
                  <a16:creationId xmlns:a16="http://schemas.microsoft.com/office/drawing/2014/main" id="{1DDCFFEB-ECA6-755A-5969-471E1A1F30AC}"/>
                </a:ext>
              </a:extLst>
            </p:cNvPr>
            <p:cNvPicPr>
              <a:picLocks noChangeAspect="1"/>
            </p:cNvPicPr>
            <p:nvPr/>
          </p:nvPicPr>
          <p:blipFill>
            <a:blip r:embed="rId4"/>
            <a:stretch>
              <a:fillRect/>
            </a:stretch>
          </p:blipFill>
          <p:spPr>
            <a:xfrm>
              <a:off x="5648244" y="2849526"/>
              <a:ext cx="5726786" cy="2252107"/>
            </a:xfrm>
            <a:prstGeom prst="rect">
              <a:avLst/>
            </a:prstGeom>
          </p:spPr>
        </p:pic>
        <p:pic>
          <p:nvPicPr>
            <p:cNvPr id="5" name="Picture 4">
              <a:extLst>
                <a:ext uri="{FF2B5EF4-FFF2-40B4-BE49-F238E27FC236}">
                  <a16:creationId xmlns:a16="http://schemas.microsoft.com/office/drawing/2014/main" id="{607D57BD-0526-4193-073C-EACA07194C85}"/>
                </a:ext>
              </a:extLst>
            </p:cNvPr>
            <p:cNvPicPr>
              <a:picLocks noChangeAspect="1"/>
            </p:cNvPicPr>
            <p:nvPr/>
          </p:nvPicPr>
          <p:blipFill>
            <a:blip r:embed="rId5"/>
            <a:stretch>
              <a:fillRect/>
            </a:stretch>
          </p:blipFill>
          <p:spPr>
            <a:xfrm>
              <a:off x="9404158" y="4789371"/>
              <a:ext cx="976396" cy="1304465"/>
            </a:xfrm>
            <a:prstGeom prst="rect">
              <a:avLst/>
            </a:prstGeom>
            <a:ln>
              <a:solidFill>
                <a:schemeClr val="accent1"/>
              </a:solidFill>
            </a:ln>
          </p:spPr>
        </p:pic>
        <p:pic>
          <p:nvPicPr>
            <p:cNvPr id="6" name="Picture 5">
              <a:extLst>
                <a:ext uri="{FF2B5EF4-FFF2-40B4-BE49-F238E27FC236}">
                  <a16:creationId xmlns:a16="http://schemas.microsoft.com/office/drawing/2014/main" id="{4123FF04-1407-2E04-7A7D-24386618DFA6}"/>
                </a:ext>
              </a:extLst>
            </p:cNvPr>
            <p:cNvPicPr>
              <a:picLocks noChangeAspect="1"/>
            </p:cNvPicPr>
            <p:nvPr/>
          </p:nvPicPr>
          <p:blipFill>
            <a:blip r:embed="rId6"/>
            <a:stretch>
              <a:fillRect/>
            </a:stretch>
          </p:blipFill>
          <p:spPr>
            <a:xfrm>
              <a:off x="9404158" y="3186168"/>
              <a:ext cx="978905" cy="1181938"/>
            </a:xfrm>
            <a:prstGeom prst="rect">
              <a:avLst/>
            </a:prstGeom>
            <a:ln>
              <a:solidFill>
                <a:schemeClr val="accent1"/>
              </a:solidFill>
            </a:ln>
          </p:spPr>
        </p:pic>
        <p:sp>
          <p:nvSpPr>
            <p:cNvPr id="7" name="Rectangle 6">
              <a:extLst>
                <a:ext uri="{FF2B5EF4-FFF2-40B4-BE49-F238E27FC236}">
                  <a16:creationId xmlns:a16="http://schemas.microsoft.com/office/drawing/2014/main" id="{35E788B0-8BCA-7D27-1DCD-EC9FF90A2956}"/>
                </a:ext>
              </a:extLst>
            </p:cNvPr>
            <p:cNvSpPr/>
            <p:nvPr/>
          </p:nvSpPr>
          <p:spPr>
            <a:xfrm>
              <a:off x="10193628" y="3186168"/>
              <a:ext cx="186926" cy="119821"/>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2A996FA-9BDF-4987-CDF7-9ECE7FDE5759}"/>
                </a:ext>
              </a:extLst>
            </p:cNvPr>
            <p:cNvSpPr/>
            <p:nvPr/>
          </p:nvSpPr>
          <p:spPr>
            <a:xfrm>
              <a:off x="9346465" y="2947832"/>
              <a:ext cx="1034089" cy="21120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accent1"/>
                  </a:solidFill>
                  <a:latin typeface="Avenir Book" panose="02000503020000020003"/>
                  <a:cs typeface="Segoe UI" panose="020B0502040204020203" pitchFamily="34" charset="0"/>
                </a:rPr>
                <a:t>Internal</a:t>
              </a:r>
            </a:p>
          </p:txBody>
        </p:sp>
        <p:sp>
          <p:nvSpPr>
            <p:cNvPr id="9" name="Rectangle 8">
              <a:extLst>
                <a:ext uri="{FF2B5EF4-FFF2-40B4-BE49-F238E27FC236}">
                  <a16:creationId xmlns:a16="http://schemas.microsoft.com/office/drawing/2014/main" id="{B8571922-7105-6FAC-AF0F-A46FD327E5BB}"/>
                </a:ext>
              </a:extLst>
            </p:cNvPr>
            <p:cNvSpPr/>
            <p:nvPr/>
          </p:nvSpPr>
          <p:spPr>
            <a:xfrm>
              <a:off x="9404158" y="4543716"/>
              <a:ext cx="976396" cy="19138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accent1"/>
                  </a:solidFill>
                  <a:latin typeface="Avenir Book" panose="02000503020000020003"/>
                  <a:cs typeface="Segoe UI" panose="020B0502040204020203" pitchFamily="34" charset="0"/>
                </a:rPr>
                <a:t>External</a:t>
              </a:r>
            </a:p>
          </p:txBody>
        </p:sp>
      </p:grpSp>
    </p:spTree>
    <p:extLst>
      <p:ext uri="{BB962C8B-B14F-4D97-AF65-F5344CB8AC3E}">
        <p14:creationId xmlns:p14="http://schemas.microsoft.com/office/powerpoint/2010/main" val="162568834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6EFA04-56CE-899C-8C9B-E4E025715829}"/>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E4914C95-CB4E-B3CB-B8A7-B7426788BF8F}"/>
              </a:ext>
            </a:extLst>
          </p:cNvPr>
          <p:cNvSpPr>
            <a:spLocks noGrp="1"/>
          </p:cNvSpPr>
          <p:nvPr>
            <p:ph type="title"/>
          </p:nvPr>
        </p:nvSpPr>
        <p:spPr/>
        <p:txBody>
          <a:bodyPr anchor="b">
            <a:normAutofit/>
          </a:bodyPr>
          <a:lstStyle/>
          <a:p>
            <a:r>
              <a:rPr lang="en-US" sz="3600" dirty="0"/>
              <a:t>Device Transfer</a:t>
            </a:r>
          </a:p>
        </p:txBody>
      </p:sp>
      <p:sp>
        <p:nvSpPr>
          <p:cNvPr id="6" name="Text Placeholder 5">
            <a:extLst>
              <a:ext uri="{FF2B5EF4-FFF2-40B4-BE49-F238E27FC236}">
                <a16:creationId xmlns:a16="http://schemas.microsoft.com/office/drawing/2014/main" id="{11892A30-F060-682A-9788-A5AA225E0A00}"/>
              </a:ext>
            </a:extLst>
          </p:cNvPr>
          <p:cNvSpPr>
            <a:spLocks noGrp="1"/>
          </p:cNvSpPr>
          <p:nvPr>
            <p:ph type="body" sz="quarter" idx="10"/>
          </p:nvPr>
        </p:nvSpPr>
        <p:spPr>
          <a:xfrm>
            <a:off x="304800" y="1092201"/>
            <a:ext cx="11453446" cy="660399"/>
          </a:xfrm>
        </p:spPr>
        <p:txBody>
          <a:bodyPr>
            <a:normAutofit/>
          </a:bodyPr>
          <a:lstStyle/>
          <a:p>
            <a:pPr marL="0" indent="0">
              <a:buNone/>
            </a:pPr>
            <a:r>
              <a:rPr lang="en-US" sz="1600" dirty="0">
                <a:latin typeface="Arial" panose="020B0604020202020204" pitchFamily="34" charset="0"/>
                <a:cs typeface="Arial" panose="020B0604020202020204" pitchFamily="34" charset="0"/>
              </a:rPr>
              <a:t>Meetings can be transferred between mobile and desktop apps anytime you need to start or end a meeting on the go.</a:t>
            </a:r>
          </a:p>
        </p:txBody>
      </p:sp>
      <p:sp>
        <p:nvSpPr>
          <p:cNvPr id="2" name="TextBox 1">
            <a:extLst>
              <a:ext uri="{FF2B5EF4-FFF2-40B4-BE49-F238E27FC236}">
                <a16:creationId xmlns:a16="http://schemas.microsoft.com/office/drawing/2014/main" id="{571DB8B0-C41A-4670-1BFB-0553F26A6A75}"/>
              </a:ext>
            </a:extLst>
          </p:cNvPr>
          <p:cNvSpPr txBox="1"/>
          <p:nvPr/>
        </p:nvSpPr>
        <p:spPr>
          <a:xfrm>
            <a:off x="259540" y="1600200"/>
            <a:ext cx="3181872" cy="2462213"/>
          </a:xfrm>
          <a:prstGeom prst="rect">
            <a:avLst/>
          </a:prstGeom>
          <a:noFill/>
        </p:spPr>
        <p:txBody>
          <a:bodyPr wrap="square">
            <a:spAutoFit/>
          </a:bodyPr>
          <a:lstStyle/>
          <a:p>
            <a:pPr>
              <a:spcAft>
                <a:spcPts val="600"/>
              </a:spcAft>
            </a:pPr>
            <a:r>
              <a:rPr lang="en-US" sz="1600" b="1" dirty="0">
                <a:cs typeface="Segoe UI" panose="020B0502040204020203" pitchFamily="34" charset="0"/>
              </a:rPr>
              <a:t>To Start on the Mobile App:</a:t>
            </a:r>
          </a:p>
          <a:p>
            <a:pPr marL="342900" indent="-342900">
              <a:spcAft>
                <a:spcPts val="600"/>
              </a:spcAft>
              <a:buFont typeface="+mj-lt"/>
              <a:buAutoNum type="arabicPeriod"/>
            </a:pPr>
            <a:r>
              <a:rPr lang="en-US" sz="1600" dirty="0">
                <a:cs typeface="Segoe UI" panose="020B0502040204020203" pitchFamily="34" charset="0"/>
              </a:rPr>
              <a:t>Access the </a:t>
            </a:r>
            <a:r>
              <a:rPr lang="en-US" sz="1600" b="1" dirty="0">
                <a:cs typeface="Segoe UI" panose="020B0502040204020203" pitchFamily="34" charset="0"/>
              </a:rPr>
              <a:t>Calendar </a:t>
            </a:r>
            <a:r>
              <a:rPr lang="en-US" sz="1600" dirty="0">
                <a:cs typeface="Segoe UI" panose="020B0502040204020203" pitchFamily="34" charset="0"/>
              </a:rPr>
              <a:t>in the Teams mobile application and click </a:t>
            </a:r>
            <a:r>
              <a:rPr lang="en-US" sz="1600" b="1" dirty="0">
                <a:cs typeface="Segoe UI" panose="020B0502040204020203" pitchFamily="34" charset="0"/>
              </a:rPr>
              <a:t>Join</a:t>
            </a:r>
            <a:r>
              <a:rPr lang="en-US" sz="1600" dirty="0">
                <a:cs typeface="Segoe UI" panose="020B0502040204020203" pitchFamily="34" charset="0"/>
              </a:rPr>
              <a:t> to enter the meeting.</a:t>
            </a:r>
          </a:p>
          <a:p>
            <a:pPr marL="342900" indent="-342900">
              <a:buFont typeface="+mj-lt"/>
              <a:buAutoNum type="arabicPeriod"/>
            </a:pPr>
            <a:r>
              <a:rPr lang="en-US" sz="1600" dirty="0">
                <a:cs typeface="Segoe UI" panose="020B0502040204020203" pitchFamily="34" charset="0"/>
              </a:rPr>
              <a:t>At the top of your desktop Teams, you’ll see a banner that you are in a meeting with a </a:t>
            </a:r>
            <a:r>
              <a:rPr lang="en-US" sz="1600" b="1" dirty="0">
                <a:cs typeface="Segoe UI" panose="020B0502040204020203" pitchFamily="34" charset="0"/>
              </a:rPr>
              <a:t>Join call </a:t>
            </a:r>
            <a:r>
              <a:rPr lang="en-US" sz="1600" dirty="0">
                <a:cs typeface="Segoe UI" panose="020B0502040204020203" pitchFamily="34" charset="0"/>
              </a:rPr>
              <a:t>button.</a:t>
            </a:r>
          </a:p>
        </p:txBody>
      </p:sp>
      <p:sp>
        <p:nvSpPr>
          <p:cNvPr id="3" name="TextBox 2">
            <a:extLst>
              <a:ext uri="{FF2B5EF4-FFF2-40B4-BE49-F238E27FC236}">
                <a16:creationId xmlns:a16="http://schemas.microsoft.com/office/drawing/2014/main" id="{BCE16B84-15EA-9F38-F3F5-CDEEEE422FC1}"/>
              </a:ext>
            </a:extLst>
          </p:cNvPr>
          <p:cNvSpPr txBox="1"/>
          <p:nvPr/>
        </p:nvSpPr>
        <p:spPr>
          <a:xfrm>
            <a:off x="6661634" y="1600200"/>
            <a:ext cx="5141872" cy="661720"/>
          </a:xfrm>
          <a:prstGeom prst="rect">
            <a:avLst/>
          </a:prstGeom>
          <a:noFill/>
        </p:spPr>
        <p:txBody>
          <a:bodyPr wrap="square">
            <a:spAutoFit/>
          </a:bodyPr>
          <a:lstStyle/>
          <a:p>
            <a:pPr>
              <a:spcAft>
                <a:spcPts val="600"/>
              </a:spcAft>
            </a:pPr>
            <a:r>
              <a:rPr lang="en-US" sz="1600" b="1" dirty="0">
                <a:cs typeface="Segoe UI" panose="020B0502040204020203" pitchFamily="34" charset="0"/>
              </a:rPr>
              <a:t>To Start on the Desktop:</a:t>
            </a:r>
          </a:p>
          <a:p>
            <a:pPr marL="342900" indent="-342900">
              <a:buFont typeface="+mj-lt"/>
              <a:buAutoNum type="arabicPeriod"/>
            </a:pPr>
            <a:r>
              <a:rPr lang="en-US" sz="1600" dirty="0">
                <a:cs typeface="Segoe UI" panose="020B0502040204020203" pitchFamily="34" charset="0"/>
              </a:rPr>
              <a:t>Join the Teams meeting as you normally would.</a:t>
            </a:r>
          </a:p>
        </p:txBody>
      </p:sp>
      <p:grpSp>
        <p:nvGrpSpPr>
          <p:cNvPr id="4" name="Group 3">
            <a:extLst>
              <a:ext uri="{FF2B5EF4-FFF2-40B4-BE49-F238E27FC236}">
                <a16:creationId xmlns:a16="http://schemas.microsoft.com/office/drawing/2014/main" id="{505D5D30-D029-15D6-450A-F54DBBD655BA}"/>
              </a:ext>
            </a:extLst>
          </p:cNvPr>
          <p:cNvGrpSpPr/>
          <p:nvPr/>
        </p:nvGrpSpPr>
        <p:grpSpPr>
          <a:xfrm>
            <a:off x="3769787" y="1600200"/>
            <a:ext cx="2337769" cy="1847850"/>
            <a:chOff x="2843832" y="3552825"/>
            <a:chExt cx="3169951" cy="2516010"/>
          </a:xfrm>
        </p:grpSpPr>
        <p:pic>
          <p:nvPicPr>
            <p:cNvPr id="5" name="Picture 4" descr="A screenshot of a calendar&#10;&#10;Description automatically generated">
              <a:extLst>
                <a:ext uri="{FF2B5EF4-FFF2-40B4-BE49-F238E27FC236}">
                  <a16:creationId xmlns:a16="http://schemas.microsoft.com/office/drawing/2014/main" id="{A2C9D4B6-FEDF-5434-DF15-94B9973611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3832" y="3552825"/>
              <a:ext cx="3169951" cy="2516010"/>
            </a:xfrm>
            <a:prstGeom prst="rect">
              <a:avLst/>
            </a:prstGeom>
            <a:ln>
              <a:solidFill>
                <a:schemeClr val="accent1"/>
              </a:solidFill>
            </a:ln>
            <a:effectLst>
              <a:outerShdw blurRad="50800" dist="38100" dir="2700000" algn="tl" rotWithShape="0">
                <a:prstClr val="black">
                  <a:alpha val="40000"/>
                </a:prstClr>
              </a:outerShdw>
            </a:effectLst>
          </p:spPr>
        </p:pic>
        <p:sp>
          <p:nvSpPr>
            <p:cNvPr id="8" name="Rectangle 7">
              <a:extLst>
                <a:ext uri="{FF2B5EF4-FFF2-40B4-BE49-F238E27FC236}">
                  <a16:creationId xmlns:a16="http://schemas.microsoft.com/office/drawing/2014/main" id="{06EC6C60-9A0A-B5EB-0BA0-EF1320A22C7B}"/>
                </a:ext>
              </a:extLst>
            </p:cNvPr>
            <p:cNvSpPr/>
            <p:nvPr/>
          </p:nvSpPr>
          <p:spPr>
            <a:xfrm>
              <a:off x="5353240" y="4995256"/>
              <a:ext cx="561975" cy="330589"/>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 name="Rectangle 8">
              <a:extLst>
                <a:ext uri="{FF2B5EF4-FFF2-40B4-BE49-F238E27FC236}">
                  <a16:creationId xmlns:a16="http://schemas.microsoft.com/office/drawing/2014/main" id="{60E748EE-C889-6835-3321-C8714F083314}"/>
                </a:ext>
              </a:extLst>
            </p:cNvPr>
            <p:cNvSpPr/>
            <p:nvPr/>
          </p:nvSpPr>
          <p:spPr>
            <a:xfrm>
              <a:off x="4419472" y="5419447"/>
              <a:ext cx="561975" cy="437054"/>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grpSp>
        <p:nvGrpSpPr>
          <p:cNvPr id="26" name="Group 25">
            <a:extLst>
              <a:ext uri="{FF2B5EF4-FFF2-40B4-BE49-F238E27FC236}">
                <a16:creationId xmlns:a16="http://schemas.microsoft.com/office/drawing/2014/main" id="{C4E2319E-9C00-CC8A-CED7-40386161F46C}"/>
              </a:ext>
            </a:extLst>
          </p:cNvPr>
          <p:cNvGrpSpPr/>
          <p:nvPr/>
        </p:nvGrpSpPr>
        <p:grpSpPr>
          <a:xfrm>
            <a:off x="663174" y="4187671"/>
            <a:ext cx="5226451" cy="430387"/>
            <a:chOff x="577402" y="4304958"/>
            <a:chExt cx="5226451" cy="430387"/>
          </a:xfrm>
        </p:grpSpPr>
        <p:pic>
          <p:nvPicPr>
            <p:cNvPr id="33" name="Picture 32">
              <a:extLst>
                <a:ext uri="{FF2B5EF4-FFF2-40B4-BE49-F238E27FC236}">
                  <a16:creationId xmlns:a16="http://schemas.microsoft.com/office/drawing/2014/main" id="{4F8007F4-B055-2F4D-5A5A-21C0E03862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7402" y="4304958"/>
              <a:ext cx="5226451" cy="430387"/>
            </a:xfrm>
            <a:prstGeom prst="rect">
              <a:avLst/>
            </a:prstGeom>
            <a:ln>
              <a:solidFill>
                <a:schemeClr val="accent1"/>
              </a:solidFill>
            </a:ln>
          </p:spPr>
        </p:pic>
        <p:sp>
          <p:nvSpPr>
            <p:cNvPr id="34" name="Rectangle 33">
              <a:extLst>
                <a:ext uri="{FF2B5EF4-FFF2-40B4-BE49-F238E27FC236}">
                  <a16:creationId xmlns:a16="http://schemas.microsoft.com/office/drawing/2014/main" id="{63C80496-F7D8-86BA-DB7E-2875EF1BCACA}"/>
                </a:ext>
              </a:extLst>
            </p:cNvPr>
            <p:cNvSpPr/>
            <p:nvPr/>
          </p:nvSpPr>
          <p:spPr>
            <a:xfrm>
              <a:off x="4871562" y="4321859"/>
              <a:ext cx="696761" cy="320988"/>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grpSp>
        <p:nvGrpSpPr>
          <p:cNvPr id="35" name="Group 34">
            <a:extLst>
              <a:ext uri="{FF2B5EF4-FFF2-40B4-BE49-F238E27FC236}">
                <a16:creationId xmlns:a16="http://schemas.microsoft.com/office/drawing/2014/main" id="{C445434C-C6D8-300C-228D-7E3553D4B5C5}"/>
              </a:ext>
            </a:extLst>
          </p:cNvPr>
          <p:cNvGrpSpPr/>
          <p:nvPr/>
        </p:nvGrpSpPr>
        <p:grpSpPr>
          <a:xfrm>
            <a:off x="3550654" y="4948544"/>
            <a:ext cx="2591456" cy="1567785"/>
            <a:chOff x="2743173" y="4616041"/>
            <a:chExt cx="3011913" cy="1822154"/>
          </a:xfrm>
        </p:grpSpPr>
        <p:pic>
          <p:nvPicPr>
            <p:cNvPr id="36" name="Picture 35">
              <a:extLst>
                <a:ext uri="{FF2B5EF4-FFF2-40B4-BE49-F238E27FC236}">
                  <a16:creationId xmlns:a16="http://schemas.microsoft.com/office/drawing/2014/main" id="{1CD342F1-D74E-CEA0-029B-BF8D00953C2C}"/>
                </a:ext>
              </a:extLst>
            </p:cNvPr>
            <p:cNvPicPr>
              <a:picLocks noChangeAspect="1"/>
            </p:cNvPicPr>
            <p:nvPr/>
          </p:nvPicPr>
          <p:blipFill>
            <a:blip r:embed="rId5"/>
            <a:stretch>
              <a:fillRect/>
            </a:stretch>
          </p:blipFill>
          <p:spPr>
            <a:xfrm>
              <a:off x="2743173" y="4616041"/>
              <a:ext cx="3011913" cy="1822154"/>
            </a:xfrm>
            <a:prstGeom prst="rect">
              <a:avLst/>
            </a:prstGeom>
            <a:ln>
              <a:solidFill>
                <a:schemeClr val="accent1"/>
              </a:solidFill>
            </a:ln>
            <a:effectLst>
              <a:outerShdw blurRad="50800" dist="38100" dir="2700000" algn="tl" rotWithShape="0">
                <a:prstClr val="black">
                  <a:alpha val="40000"/>
                </a:prstClr>
              </a:outerShdw>
            </a:effectLst>
          </p:spPr>
        </p:pic>
        <p:sp>
          <p:nvSpPr>
            <p:cNvPr id="37" name="Rectangle 36">
              <a:extLst>
                <a:ext uri="{FF2B5EF4-FFF2-40B4-BE49-F238E27FC236}">
                  <a16:creationId xmlns:a16="http://schemas.microsoft.com/office/drawing/2014/main" id="{29AEE2B0-8ADD-53DA-65D9-C3FB3792F741}"/>
                </a:ext>
              </a:extLst>
            </p:cNvPr>
            <p:cNvSpPr/>
            <p:nvPr/>
          </p:nvSpPr>
          <p:spPr>
            <a:xfrm>
              <a:off x="3033680" y="5815721"/>
              <a:ext cx="2438452" cy="540834"/>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grpSp>
        <p:nvGrpSpPr>
          <p:cNvPr id="38" name="Group 37">
            <a:extLst>
              <a:ext uri="{FF2B5EF4-FFF2-40B4-BE49-F238E27FC236}">
                <a16:creationId xmlns:a16="http://schemas.microsoft.com/office/drawing/2014/main" id="{60B90094-AA5B-50ED-0FF1-F34AB013CE1D}"/>
              </a:ext>
            </a:extLst>
          </p:cNvPr>
          <p:cNvGrpSpPr/>
          <p:nvPr/>
        </p:nvGrpSpPr>
        <p:grpSpPr>
          <a:xfrm>
            <a:off x="6634362" y="3560442"/>
            <a:ext cx="1870242" cy="687104"/>
            <a:chOff x="6645968" y="3986220"/>
            <a:chExt cx="2189620" cy="804440"/>
          </a:xfrm>
          <a:effectLst>
            <a:outerShdw blurRad="50800" dist="38100" dir="2700000" algn="tl" rotWithShape="0">
              <a:prstClr val="black">
                <a:alpha val="40000"/>
              </a:prstClr>
            </a:outerShdw>
          </a:effectLst>
        </p:grpSpPr>
        <p:pic>
          <p:nvPicPr>
            <p:cNvPr id="39" name="Picture 6">
              <a:extLst>
                <a:ext uri="{FF2B5EF4-FFF2-40B4-BE49-F238E27FC236}">
                  <a16:creationId xmlns:a16="http://schemas.microsoft.com/office/drawing/2014/main" id="{B99A01A1-1107-71E7-BD07-08E55D544FB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b="82672"/>
            <a:stretch/>
          </p:blipFill>
          <p:spPr bwMode="auto">
            <a:xfrm>
              <a:off x="6645968" y="3986220"/>
              <a:ext cx="2189620" cy="804440"/>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
          <p:nvSpPr>
            <p:cNvPr id="40" name="Rectangle 39">
              <a:extLst>
                <a:ext uri="{FF2B5EF4-FFF2-40B4-BE49-F238E27FC236}">
                  <a16:creationId xmlns:a16="http://schemas.microsoft.com/office/drawing/2014/main" id="{3AD1413F-811B-FE68-C120-6A91CDA038E8}"/>
                </a:ext>
              </a:extLst>
            </p:cNvPr>
            <p:cNvSpPr/>
            <p:nvPr/>
          </p:nvSpPr>
          <p:spPr>
            <a:xfrm>
              <a:off x="8154652" y="4246760"/>
              <a:ext cx="459405" cy="253641"/>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grpSp>
        <p:nvGrpSpPr>
          <p:cNvPr id="41" name="Group 40">
            <a:extLst>
              <a:ext uri="{FF2B5EF4-FFF2-40B4-BE49-F238E27FC236}">
                <a16:creationId xmlns:a16="http://schemas.microsoft.com/office/drawing/2014/main" id="{13A88F22-C9D1-4A62-A080-8B97F70C4282}"/>
              </a:ext>
            </a:extLst>
          </p:cNvPr>
          <p:cNvGrpSpPr/>
          <p:nvPr/>
        </p:nvGrpSpPr>
        <p:grpSpPr>
          <a:xfrm>
            <a:off x="6688417" y="4441502"/>
            <a:ext cx="1484725" cy="2198540"/>
            <a:chOff x="10417762" y="670203"/>
            <a:chExt cx="3170237" cy="4234069"/>
          </a:xfrm>
          <a:effectLst>
            <a:outerShdw blurRad="50800" dist="38100" dir="2700000" algn="tl" rotWithShape="0">
              <a:prstClr val="black">
                <a:alpha val="40000"/>
              </a:prstClr>
            </a:outerShdw>
          </a:effectLst>
        </p:grpSpPr>
        <p:pic>
          <p:nvPicPr>
            <p:cNvPr id="42" name="Picture 10">
              <a:extLst>
                <a:ext uri="{FF2B5EF4-FFF2-40B4-BE49-F238E27FC236}">
                  <a16:creationId xmlns:a16="http://schemas.microsoft.com/office/drawing/2014/main" id="{B7788FDC-BBAC-0BFE-1944-FF1B9DCDD3D5}"/>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22695" b="15565"/>
            <a:stretch/>
          </p:blipFill>
          <p:spPr bwMode="auto">
            <a:xfrm>
              <a:off x="10417762" y="670203"/>
              <a:ext cx="3170237" cy="4234069"/>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
          <p:nvSpPr>
            <p:cNvPr id="43" name="Rectangle 42">
              <a:extLst>
                <a:ext uri="{FF2B5EF4-FFF2-40B4-BE49-F238E27FC236}">
                  <a16:creationId xmlns:a16="http://schemas.microsoft.com/office/drawing/2014/main" id="{91D0DB63-F951-D722-248B-AABCAA8ABAB2}"/>
                </a:ext>
              </a:extLst>
            </p:cNvPr>
            <p:cNvSpPr/>
            <p:nvPr/>
          </p:nvSpPr>
          <p:spPr>
            <a:xfrm>
              <a:off x="10833049" y="2956663"/>
              <a:ext cx="2328906" cy="1833997"/>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grpSp>
        <p:nvGrpSpPr>
          <p:cNvPr id="44" name="Group 43">
            <a:extLst>
              <a:ext uri="{FF2B5EF4-FFF2-40B4-BE49-F238E27FC236}">
                <a16:creationId xmlns:a16="http://schemas.microsoft.com/office/drawing/2014/main" id="{3E9FA2F3-4610-4F5C-1287-2A4B29C1E283}"/>
              </a:ext>
            </a:extLst>
          </p:cNvPr>
          <p:cNvGrpSpPr/>
          <p:nvPr/>
        </p:nvGrpSpPr>
        <p:grpSpPr>
          <a:xfrm>
            <a:off x="9136630" y="3560442"/>
            <a:ext cx="1870239" cy="2535558"/>
            <a:chOff x="902006" y="1479201"/>
            <a:chExt cx="3170237" cy="4519476"/>
          </a:xfrm>
          <a:effectLst>
            <a:outerShdw blurRad="50800" dist="38100" dir="2700000" algn="tl" rotWithShape="0">
              <a:prstClr val="black">
                <a:alpha val="40000"/>
              </a:prstClr>
            </a:outerShdw>
          </a:effectLst>
        </p:grpSpPr>
        <p:pic>
          <p:nvPicPr>
            <p:cNvPr id="45" name="Picture 8">
              <a:extLst>
                <a:ext uri="{FF2B5EF4-FFF2-40B4-BE49-F238E27FC236}">
                  <a16:creationId xmlns:a16="http://schemas.microsoft.com/office/drawing/2014/main" id="{7B804CBD-D339-9993-4A4D-95CE57E7E4A3}"/>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21970" b="12129"/>
            <a:stretch/>
          </p:blipFill>
          <p:spPr bwMode="auto">
            <a:xfrm>
              <a:off x="902006" y="1479201"/>
              <a:ext cx="3170237" cy="4519476"/>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
          <p:nvSpPr>
            <p:cNvPr id="46" name="Rectangle 45">
              <a:extLst>
                <a:ext uri="{FF2B5EF4-FFF2-40B4-BE49-F238E27FC236}">
                  <a16:creationId xmlns:a16="http://schemas.microsoft.com/office/drawing/2014/main" id="{9AA7EC0A-7D37-67B9-8B5D-C27BA9E941BB}"/>
                </a:ext>
              </a:extLst>
            </p:cNvPr>
            <p:cNvSpPr/>
            <p:nvPr/>
          </p:nvSpPr>
          <p:spPr>
            <a:xfrm>
              <a:off x="1184250" y="5053821"/>
              <a:ext cx="2617918" cy="631362"/>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47" name="TextBox 46">
            <a:extLst>
              <a:ext uri="{FF2B5EF4-FFF2-40B4-BE49-F238E27FC236}">
                <a16:creationId xmlns:a16="http://schemas.microsoft.com/office/drawing/2014/main" id="{CDB6498B-74C5-DCFB-E639-1A67AD9CAF4B}"/>
              </a:ext>
            </a:extLst>
          </p:cNvPr>
          <p:cNvSpPr txBox="1"/>
          <p:nvPr/>
        </p:nvSpPr>
        <p:spPr>
          <a:xfrm>
            <a:off x="6661634" y="2844225"/>
            <a:ext cx="5488893" cy="584775"/>
          </a:xfrm>
          <a:prstGeom prst="rect">
            <a:avLst/>
          </a:prstGeom>
          <a:noFill/>
        </p:spPr>
        <p:txBody>
          <a:bodyPr wrap="square">
            <a:spAutoFit/>
          </a:bodyPr>
          <a:lstStyle/>
          <a:p>
            <a:pPr marL="342900" indent="-342900">
              <a:buFont typeface="+mj-lt"/>
              <a:buAutoNum type="arabicPeriod" startAt="3"/>
            </a:pPr>
            <a:r>
              <a:rPr lang="en-US" sz="1600" dirty="0">
                <a:cs typeface="Segoe UI" panose="020B0502040204020203" pitchFamily="34" charset="0"/>
              </a:rPr>
              <a:t>You’ll be prompted to make audio/video selections, then click </a:t>
            </a:r>
            <a:r>
              <a:rPr lang="en-US" sz="1600" b="1" dirty="0">
                <a:cs typeface="Segoe UI" panose="020B0502040204020203" pitchFamily="34" charset="0"/>
              </a:rPr>
              <a:t>Join now </a:t>
            </a:r>
            <a:r>
              <a:rPr lang="en-US" sz="1600" dirty="0">
                <a:cs typeface="Segoe UI" panose="020B0502040204020203" pitchFamily="34" charset="0"/>
              </a:rPr>
              <a:t>to join the meeting.</a:t>
            </a:r>
          </a:p>
        </p:txBody>
      </p:sp>
      <p:sp>
        <p:nvSpPr>
          <p:cNvPr id="48" name="TextBox 47">
            <a:extLst>
              <a:ext uri="{FF2B5EF4-FFF2-40B4-BE49-F238E27FC236}">
                <a16:creationId xmlns:a16="http://schemas.microsoft.com/office/drawing/2014/main" id="{8F78006E-B5BA-2F29-F925-41FFFC4E8855}"/>
              </a:ext>
            </a:extLst>
          </p:cNvPr>
          <p:cNvSpPr txBox="1"/>
          <p:nvPr/>
        </p:nvSpPr>
        <p:spPr>
          <a:xfrm>
            <a:off x="6661634" y="2284743"/>
            <a:ext cx="5265044" cy="584775"/>
          </a:xfrm>
          <a:prstGeom prst="rect">
            <a:avLst/>
          </a:prstGeom>
          <a:noFill/>
        </p:spPr>
        <p:txBody>
          <a:bodyPr wrap="square">
            <a:spAutoFit/>
          </a:bodyPr>
          <a:lstStyle/>
          <a:p>
            <a:pPr marL="342900" indent="-342900">
              <a:buFont typeface="+mj-lt"/>
              <a:buAutoNum type="arabicPeriod" startAt="2"/>
            </a:pPr>
            <a:r>
              <a:rPr lang="en-US" sz="1600" dirty="0">
                <a:cs typeface="Segoe UI" panose="020B0502040204020203" pitchFamily="34" charset="0"/>
              </a:rPr>
              <a:t>At the top of the mobile app, click </a:t>
            </a:r>
            <a:r>
              <a:rPr lang="en-US" sz="1600" b="1" dirty="0">
                <a:cs typeface="Segoe UI" panose="020B0502040204020203" pitchFamily="34" charset="0"/>
              </a:rPr>
              <a:t>Join</a:t>
            </a:r>
            <a:r>
              <a:rPr lang="en-US" sz="1600" dirty="0">
                <a:cs typeface="Segoe UI" panose="020B0502040204020203" pitchFamily="34" charset="0"/>
              </a:rPr>
              <a:t> in the top banner, then select </a:t>
            </a:r>
            <a:r>
              <a:rPr lang="en-US" sz="1600" b="1" dirty="0">
                <a:cs typeface="Segoe UI" panose="020B0502040204020203" pitchFamily="34" charset="0"/>
              </a:rPr>
              <a:t>Transfer to this device</a:t>
            </a:r>
            <a:r>
              <a:rPr lang="en-US" sz="1600" dirty="0">
                <a:cs typeface="Segoe UI" panose="020B0502040204020203" pitchFamily="34" charset="0"/>
              </a:rPr>
              <a:t>.</a:t>
            </a:r>
          </a:p>
        </p:txBody>
      </p:sp>
      <p:sp>
        <p:nvSpPr>
          <p:cNvPr id="49" name="TextBox 48">
            <a:extLst>
              <a:ext uri="{FF2B5EF4-FFF2-40B4-BE49-F238E27FC236}">
                <a16:creationId xmlns:a16="http://schemas.microsoft.com/office/drawing/2014/main" id="{DB676BCB-6E23-9BB5-62FB-6AF765429019}"/>
              </a:ext>
            </a:extLst>
          </p:cNvPr>
          <p:cNvSpPr txBox="1"/>
          <p:nvPr/>
        </p:nvSpPr>
        <p:spPr>
          <a:xfrm>
            <a:off x="259539" y="4755942"/>
            <a:ext cx="3289728" cy="1569660"/>
          </a:xfrm>
          <a:prstGeom prst="rect">
            <a:avLst/>
          </a:prstGeom>
          <a:noFill/>
        </p:spPr>
        <p:txBody>
          <a:bodyPr wrap="square">
            <a:spAutoFit/>
          </a:bodyPr>
          <a:lstStyle/>
          <a:p>
            <a:pPr marL="342900" indent="-342900">
              <a:spcAft>
                <a:spcPts val="600"/>
              </a:spcAft>
              <a:buFont typeface="+mj-lt"/>
              <a:buAutoNum type="arabicPeriod" startAt="3"/>
            </a:pPr>
            <a:r>
              <a:rPr lang="en-US" sz="1600" dirty="0">
                <a:cs typeface="Segoe UI" panose="020B0502040204020203" pitchFamily="34" charset="0"/>
              </a:rPr>
              <a:t>To take the call on your desktop Teams, select Transfer to this device.  You will then make your audio and video selections and join the meeting in progress.</a:t>
            </a:r>
          </a:p>
        </p:txBody>
      </p:sp>
      <p:cxnSp>
        <p:nvCxnSpPr>
          <p:cNvPr id="50" name="Straight Connector 49">
            <a:extLst>
              <a:ext uri="{FF2B5EF4-FFF2-40B4-BE49-F238E27FC236}">
                <a16:creationId xmlns:a16="http://schemas.microsoft.com/office/drawing/2014/main" id="{7CB1B28B-8740-CEAD-C566-D8E8208599BF}"/>
              </a:ext>
            </a:extLst>
          </p:cNvPr>
          <p:cNvCxnSpPr>
            <a:cxnSpLocks/>
          </p:cNvCxnSpPr>
          <p:nvPr/>
        </p:nvCxnSpPr>
        <p:spPr>
          <a:xfrm>
            <a:off x="6435932" y="2050473"/>
            <a:ext cx="0" cy="447004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916116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D867F4-AE53-2BEC-EE55-931662E6C46D}"/>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67200467-7634-8263-7713-D73DFE89D70F}"/>
              </a:ext>
            </a:extLst>
          </p:cNvPr>
          <p:cNvSpPr>
            <a:spLocks noGrp="1"/>
          </p:cNvSpPr>
          <p:nvPr>
            <p:ph type="title"/>
          </p:nvPr>
        </p:nvSpPr>
        <p:spPr/>
        <p:txBody>
          <a:bodyPr anchor="b">
            <a:normAutofit/>
          </a:bodyPr>
          <a:lstStyle/>
          <a:p>
            <a:r>
              <a:rPr lang="en-US" sz="3600" dirty="0"/>
              <a:t>Teams Calls - Mobile</a:t>
            </a:r>
          </a:p>
        </p:txBody>
      </p:sp>
      <p:sp>
        <p:nvSpPr>
          <p:cNvPr id="6" name="Text Placeholder 5">
            <a:extLst>
              <a:ext uri="{FF2B5EF4-FFF2-40B4-BE49-F238E27FC236}">
                <a16:creationId xmlns:a16="http://schemas.microsoft.com/office/drawing/2014/main" id="{8550B4BB-EAD7-C738-8DB4-1075C15DF52C}"/>
              </a:ext>
            </a:extLst>
          </p:cNvPr>
          <p:cNvSpPr>
            <a:spLocks noGrp="1"/>
          </p:cNvSpPr>
          <p:nvPr>
            <p:ph type="body" sz="quarter" idx="10"/>
          </p:nvPr>
        </p:nvSpPr>
        <p:spPr>
          <a:xfrm>
            <a:off x="304800" y="1304696"/>
            <a:ext cx="5334000" cy="5370212"/>
          </a:xfrm>
        </p:spPr>
        <p:txBody>
          <a:bodyPr>
            <a:normAutofit/>
          </a:bodyPr>
          <a:lstStyle/>
          <a:p>
            <a:pPr>
              <a:spcAft>
                <a:spcPts val="600"/>
              </a:spcAft>
            </a:pPr>
            <a:r>
              <a:rPr lang="en-US" sz="1600" b="1" dirty="0">
                <a:latin typeface="Arial" panose="020B0604020202020204" pitchFamily="34" charset="0"/>
                <a:cs typeface="Arial" panose="020B0604020202020204" pitchFamily="34" charset="0"/>
              </a:rPr>
              <a:t>Stay Connected Anywhere: </a:t>
            </a:r>
            <a:r>
              <a:rPr lang="en-US" sz="1600" dirty="0">
                <a:latin typeface="Arial" panose="020B0604020202020204" pitchFamily="34" charset="0"/>
                <a:cs typeface="Arial" panose="020B0604020202020204" pitchFamily="34" charset="0"/>
              </a:rPr>
              <a:t>Make and receive calls on-the-go, ensuring you never miss important conversations.</a:t>
            </a:r>
          </a:p>
          <a:p>
            <a:pPr>
              <a:spcAft>
                <a:spcPts val="600"/>
              </a:spcAft>
            </a:pPr>
            <a:r>
              <a:rPr lang="en-US" sz="1600" b="1" dirty="0">
                <a:latin typeface="Arial" panose="020B0604020202020204" pitchFamily="34" charset="0"/>
                <a:cs typeface="Arial" panose="020B0604020202020204" pitchFamily="34" charset="0"/>
              </a:rPr>
              <a:t>Consistent User Interface: </a:t>
            </a:r>
            <a:r>
              <a:rPr lang="en-US" sz="1600" dirty="0">
                <a:latin typeface="Arial" panose="020B0604020202020204" pitchFamily="34" charset="0"/>
                <a:cs typeface="Arial" panose="020B0604020202020204" pitchFamily="34" charset="0"/>
              </a:rPr>
              <a:t>Enjoy a familiar calling experience similar to your smartphone’s dialer.</a:t>
            </a:r>
          </a:p>
          <a:p>
            <a:pPr>
              <a:spcAft>
                <a:spcPts val="600"/>
              </a:spcAft>
            </a:pPr>
            <a:r>
              <a:rPr lang="en-US" sz="1600" b="1" dirty="0">
                <a:latin typeface="Arial" panose="020B0604020202020204" pitchFamily="34" charset="0"/>
                <a:cs typeface="Arial" panose="020B0604020202020204" pitchFamily="34" charset="0"/>
              </a:rPr>
              <a:t>Easy Contact Management: </a:t>
            </a:r>
            <a:r>
              <a:rPr lang="en-US" sz="1600" dirty="0">
                <a:latin typeface="Arial" panose="020B0604020202020204" pitchFamily="34" charset="0"/>
                <a:cs typeface="Arial" panose="020B0604020202020204" pitchFamily="34" charset="0"/>
              </a:rPr>
              <a:t>Sync your contacts with Teams to quickly call colleagues and external numbers.</a:t>
            </a:r>
          </a:p>
          <a:p>
            <a:pPr>
              <a:spcAft>
                <a:spcPts val="600"/>
              </a:spcAft>
            </a:pPr>
            <a:r>
              <a:rPr lang="en-US" sz="1600" b="1" dirty="0">
                <a:latin typeface="Arial" panose="020B0604020202020204" pitchFamily="34" charset="0"/>
                <a:cs typeface="Arial" panose="020B0604020202020204" pitchFamily="34" charset="0"/>
              </a:rPr>
              <a:t>Enhanced Security: </a:t>
            </a:r>
            <a:r>
              <a:rPr lang="en-US" sz="1600" dirty="0">
                <a:latin typeface="Arial" panose="020B0604020202020204" pitchFamily="34" charset="0"/>
                <a:cs typeface="Arial" panose="020B0604020202020204" pitchFamily="34" charset="0"/>
              </a:rPr>
              <a:t>Benefit from Microsoft’s enterprise-grade security for all your calls.</a:t>
            </a:r>
          </a:p>
          <a:p>
            <a:pPr>
              <a:spcAft>
                <a:spcPts val="600"/>
              </a:spcAft>
            </a:pPr>
            <a:r>
              <a:rPr lang="en-US" sz="1600" b="1" dirty="0">
                <a:latin typeface="Arial" panose="020B0604020202020204" pitchFamily="34" charset="0"/>
                <a:cs typeface="Arial" panose="020B0604020202020204" pitchFamily="34" charset="0"/>
              </a:rPr>
              <a:t>Quick Collaboration: </a:t>
            </a:r>
            <a:r>
              <a:rPr lang="en-US" sz="1600" dirty="0">
                <a:latin typeface="Arial" panose="020B0604020202020204" pitchFamily="34" charset="0"/>
                <a:cs typeface="Arial" panose="020B0604020202020204" pitchFamily="34" charset="0"/>
              </a:rPr>
              <a:t>Transition from calls to conferences with just a few taps.</a:t>
            </a:r>
          </a:p>
          <a:p>
            <a:pPr>
              <a:spcAft>
                <a:spcPts val="600"/>
              </a:spcAft>
            </a:pPr>
            <a:r>
              <a:rPr lang="en-US" sz="1600" b="1" dirty="0">
                <a:latin typeface="Arial" panose="020B0604020202020204" pitchFamily="34" charset="0"/>
                <a:cs typeface="Arial" panose="020B0604020202020204" pitchFamily="34" charset="0"/>
              </a:rPr>
              <a:t>Voicemail Transcription:  </a:t>
            </a:r>
            <a:r>
              <a:rPr lang="en-US" sz="1600" dirty="0">
                <a:latin typeface="Arial" panose="020B0604020202020204" pitchFamily="34" charset="0"/>
                <a:cs typeface="Arial" panose="020B0604020202020204" pitchFamily="34" charset="0"/>
              </a:rPr>
              <a:t>Read voicemails with automatic transcriptions, saving time and improving accessibility.</a:t>
            </a:r>
          </a:p>
          <a:p>
            <a:pPr>
              <a:spcAft>
                <a:spcPts val="600"/>
              </a:spcAft>
            </a:pPr>
            <a:r>
              <a:rPr lang="en-US" sz="1600" b="1" dirty="0">
                <a:latin typeface="Arial" panose="020B0604020202020204" pitchFamily="34" charset="0"/>
                <a:cs typeface="Arial" panose="020B0604020202020204" pitchFamily="34" charset="0"/>
              </a:rPr>
              <a:t>Customizable Settings:  </a:t>
            </a:r>
            <a:r>
              <a:rPr lang="en-US" sz="1600" dirty="0">
                <a:latin typeface="Arial" panose="020B0604020202020204" pitchFamily="34" charset="0"/>
                <a:cs typeface="Arial" panose="020B0604020202020204" pitchFamily="34" charset="0"/>
              </a:rPr>
              <a:t>Tailor your calling preferences, such as call forwarding and simultaneous ringing.</a:t>
            </a:r>
          </a:p>
        </p:txBody>
      </p:sp>
      <p:pic>
        <p:nvPicPr>
          <p:cNvPr id="7" name="Calls Mobile App Demo">
            <a:hlinkClick r:id="" action="ppaction://media"/>
            <a:extLst>
              <a:ext uri="{FF2B5EF4-FFF2-40B4-BE49-F238E27FC236}">
                <a16:creationId xmlns:a16="http://schemas.microsoft.com/office/drawing/2014/main" id="{A3CE549E-EFC0-9D86-969B-037257E07D35}"/>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5"/>
          <a:srcRect l="11613" r="10423"/>
          <a:stretch/>
        </p:blipFill>
        <p:spPr>
          <a:xfrm>
            <a:off x="6227868" y="1219201"/>
            <a:ext cx="5434742" cy="4953000"/>
          </a:xfrm>
          <a:prstGeom prst="rect">
            <a:avLst/>
          </a:prstGeom>
        </p:spPr>
      </p:pic>
    </p:spTree>
    <p:extLst>
      <p:ext uri="{BB962C8B-B14F-4D97-AF65-F5344CB8AC3E}">
        <p14:creationId xmlns:p14="http://schemas.microsoft.com/office/powerpoint/2010/main" val="247563673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p:cTn id="7" fill="hold" display="0">
                  <p:stCondLst>
                    <p:cond delay="indefinite"/>
                  </p:stCondLst>
                </p:cTn>
                <p:tgtEl>
                  <p:spTgt spid="7"/>
                </p:tgtEl>
              </p:cMediaNode>
            </p:video>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FCA3D3-0B37-398B-C9D8-357F60C9C398}"/>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AC60D5B0-C5D9-376E-734B-86B631CD094D}"/>
              </a:ext>
            </a:extLst>
          </p:cNvPr>
          <p:cNvSpPr/>
          <p:nvPr/>
        </p:nvSpPr>
        <p:spPr>
          <a:xfrm>
            <a:off x="0" y="0"/>
            <a:ext cx="4100624" cy="6858000"/>
          </a:xfrm>
          <a:prstGeom prst="rect">
            <a:avLst/>
          </a:prstGeom>
          <a:solidFill>
            <a:srgbClr val="565A5C"/>
          </a:solidFill>
        </p:spPr>
        <p:txBody>
          <a:bodyPr/>
          <a:lstStyle/>
          <a:p>
            <a:endParaRPr lang="en-US" sz="800">
              <a:solidFill>
                <a:schemeClr val="accent1"/>
              </a:solidFill>
            </a:endParaRPr>
          </a:p>
        </p:txBody>
      </p:sp>
      <p:sp>
        <p:nvSpPr>
          <p:cNvPr id="4" name="TextBox 4">
            <a:extLst>
              <a:ext uri="{FF2B5EF4-FFF2-40B4-BE49-F238E27FC236}">
                <a16:creationId xmlns:a16="http://schemas.microsoft.com/office/drawing/2014/main" id="{589C6390-FAD5-ACC6-593C-5358208E2167}"/>
              </a:ext>
            </a:extLst>
          </p:cNvPr>
          <p:cNvSpPr txBox="1"/>
          <p:nvPr/>
        </p:nvSpPr>
        <p:spPr>
          <a:xfrm>
            <a:off x="5080000" y="2663449"/>
            <a:ext cx="6502400" cy="756617"/>
          </a:xfrm>
          <a:prstGeom prst="rect">
            <a:avLst/>
          </a:prstGeom>
        </p:spPr>
        <p:txBody>
          <a:bodyPr wrap="square" lIns="0" tIns="0" rIns="0" bIns="0" rtlCol="0" anchor="t">
            <a:spAutoFit/>
          </a:bodyPr>
          <a:lstStyle/>
          <a:p>
            <a:pPr>
              <a:lnSpc>
                <a:spcPts val="5867"/>
              </a:lnSpc>
            </a:pPr>
            <a:r>
              <a:rPr lang="en-US" sz="5334" b="1" dirty="0">
                <a:solidFill>
                  <a:srgbClr val="111B1E"/>
                </a:solidFill>
                <a:latin typeface="Arial" panose="020B0604020202020204" pitchFamily="34" charset="0"/>
                <a:ea typeface="Cormorant Garamond Bold"/>
                <a:cs typeface="Arial" panose="020B0604020202020204" pitchFamily="34" charset="0"/>
                <a:sym typeface="Cormorant Garamond Bold"/>
              </a:rPr>
              <a:t>Thank you!</a:t>
            </a:r>
          </a:p>
        </p:txBody>
      </p:sp>
      <p:sp>
        <p:nvSpPr>
          <p:cNvPr id="5" name="AutoShape 5">
            <a:extLst>
              <a:ext uri="{FF2B5EF4-FFF2-40B4-BE49-F238E27FC236}">
                <a16:creationId xmlns:a16="http://schemas.microsoft.com/office/drawing/2014/main" id="{950BFA32-EEE3-964E-3CA3-252A8AE8D86D}"/>
              </a:ext>
            </a:extLst>
          </p:cNvPr>
          <p:cNvSpPr/>
          <p:nvPr/>
        </p:nvSpPr>
        <p:spPr>
          <a:xfrm>
            <a:off x="4373446" y="0"/>
            <a:ext cx="30479" cy="6858000"/>
          </a:xfrm>
          <a:prstGeom prst="rect">
            <a:avLst/>
          </a:prstGeom>
          <a:solidFill>
            <a:srgbClr val="111B1E">
              <a:alpha val="29804"/>
            </a:srgbClr>
          </a:solidFill>
        </p:spPr>
        <p:txBody>
          <a:bodyPr/>
          <a:lstStyle/>
          <a:p>
            <a:endParaRPr lang="en-US" sz="800"/>
          </a:p>
        </p:txBody>
      </p:sp>
      <p:pic>
        <p:nvPicPr>
          <p:cNvPr id="6" name="Picture 5">
            <a:extLst>
              <a:ext uri="{FF2B5EF4-FFF2-40B4-BE49-F238E27FC236}">
                <a16:creationId xmlns:a16="http://schemas.microsoft.com/office/drawing/2014/main" id="{DFF60C2E-B408-86F4-E52D-2051BB54EB64}"/>
              </a:ext>
            </a:extLst>
          </p:cNvPr>
          <p:cNvPicPr>
            <a:picLocks noChangeAspect="1"/>
          </p:cNvPicPr>
          <p:nvPr/>
        </p:nvPicPr>
        <p:blipFill>
          <a:blip r:embed="rId2"/>
          <a:stretch>
            <a:fillRect/>
          </a:stretch>
        </p:blipFill>
        <p:spPr>
          <a:xfrm>
            <a:off x="8686800" y="6172200"/>
            <a:ext cx="3286584" cy="562053"/>
          </a:xfrm>
          <a:prstGeom prst="rect">
            <a:avLst/>
          </a:prstGeom>
        </p:spPr>
      </p:pic>
    </p:spTree>
    <p:extLst>
      <p:ext uri="{BB962C8B-B14F-4D97-AF65-F5344CB8AC3E}">
        <p14:creationId xmlns:p14="http://schemas.microsoft.com/office/powerpoint/2010/main" val="38390465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FBFFF3-02CF-BBEE-93D6-86F1ECD1A52F}"/>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A9AD795B-F9B7-E6DD-517B-3C7833E27DB3}"/>
              </a:ext>
            </a:extLst>
          </p:cNvPr>
          <p:cNvSpPr>
            <a:spLocks noGrp="1"/>
          </p:cNvSpPr>
          <p:nvPr>
            <p:ph type="title"/>
          </p:nvPr>
        </p:nvSpPr>
        <p:spPr/>
        <p:txBody>
          <a:bodyPr anchor="b">
            <a:normAutofit/>
          </a:bodyPr>
          <a:lstStyle/>
          <a:p>
            <a:r>
              <a:rPr lang="en-US" sz="3600" dirty="0"/>
              <a:t>View Contacts</a:t>
            </a:r>
          </a:p>
        </p:txBody>
      </p:sp>
      <p:sp>
        <p:nvSpPr>
          <p:cNvPr id="85" name="Text Placeholder 84">
            <a:extLst>
              <a:ext uri="{FF2B5EF4-FFF2-40B4-BE49-F238E27FC236}">
                <a16:creationId xmlns:a16="http://schemas.microsoft.com/office/drawing/2014/main" id="{23ADC912-59CF-E5C7-1484-EB6511A786EB}"/>
              </a:ext>
            </a:extLst>
          </p:cNvPr>
          <p:cNvSpPr>
            <a:spLocks noGrp="1"/>
          </p:cNvSpPr>
          <p:nvPr>
            <p:ph type="body" sz="quarter" idx="10"/>
          </p:nvPr>
        </p:nvSpPr>
        <p:spPr>
          <a:xfrm>
            <a:off x="304799" y="1092201"/>
            <a:ext cx="5486345" cy="5460999"/>
          </a:xfrm>
        </p:spPr>
        <p:txBody>
          <a:bodyPr>
            <a:normAutofit/>
          </a:bodyPr>
          <a:lstStyle/>
          <a:p>
            <a:pPr marL="0" indent="0">
              <a:buNone/>
            </a:pPr>
            <a:r>
              <a:rPr lang="en-US" sz="1600" dirty="0">
                <a:latin typeface="Arial" panose="020B0604020202020204" pitchFamily="34" charset="0"/>
                <a:cs typeface="Arial" panose="020B0604020202020204" pitchFamily="34" charset="0"/>
              </a:rPr>
              <a:t>From the Calls menu in Teams, View Contacts displays your Outlook contacts.  You may view all contacts, those you have marked as favorite, and contact categories if you have created them. </a:t>
            </a:r>
          </a:p>
          <a:p>
            <a:pPr marL="0" indent="0">
              <a:buNone/>
            </a:pPr>
            <a:endParaRPr lang="en-US" sz="1600" dirty="0">
              <a:latin typeface="Arial" panose="020B0604020202020204" pitchFamily="34" charset="0"/>
              <a:cs typeface="Arial" panose="020B0604020202020204" pitchFamily="34" charset="0"/>
            </a:endParaRPr>
          </a:p>
          <a:p>
            <a:pPr marL="0" indent="0">
              <a:buNone/>
            </a:pPr>
            <a:r>
              <a:rPr lang="en-US" sz="1600" dirty="0">
                <a:latin typeface="Arial" panose="020B0604020202020204" pitchFamily="34" charset="0"/>
                <a:cs typeface="Arial" panose="020B0604020202020204" pitchFamily="34" charset="0"/>
              </a:rPr>
              <a:t>From here, you may initiate a call, email, or chat, depending on added information and whether they are a part of your organization.</a:t>
            </a:r>
          </a:p>
          <a:p>
            <a:pPr marL="0" indent="0">
              <a:buNone/>
            </a:pPr>
            <a:endParaRPr lang="en-US" sz="1600" dirty="0">
              <a:latin typeface="Arial" panose="020B0604020202020204" pitchFamily="34" charset="0"/>
              <a:cs typeface="Arial" panose="020B0604020202020204" pitchFamily="34" charset="0"/>
            </a:endParaRPr>
          </a:p>
          <a:p>
            <a:pPr marL="0" indent="0">
              <a:buNone/>
            </a:pPr>
            <a:r>
              <a:rPr lang="en-US" sz="1600" dirty="0">
                <a:latin typeface="Arial" panose="020B0604020202020204" pitchFamily="34" charset="0"/>
                <a:cs typeface="Arial" panose="020B0604020202020204" pitchFamily="34" charset="0"/>
              </a:rPr>
              <a:t>If enabled with external dialing, storing contacts makes it easy to initiate external calls with one click.</a:t>
            </a:r>
          </a:p>
          <a:p>
            <a:pPr marL="0" indent="0">
              <a:buNone/>
            </a:pPr>
            <a:endParaRPr lang="en-US" sz="1600" dirty="0">
              <a:latin typeface="Arial" panose="020B0604020202020204" pitchFamily="34" charset="0"/>
              <a:cs typeface="Arial" panose="020B0604020202020204" pitchFamily="34" charset="0"/>
            </a:endParaRPr>
          </a:p>
          <a:p>
            <a:pPr marL="0" indent="0">
              <a:buNone/>
            </a:pPr>
            <a:r>
              <a:rPr lang="en-US" sz="1600" dirty="0">
                <a:latin typeface="Arial" panose="020B0604020202020204" pitchFamily="34" charset="0"/>
                <a:cs typeface="Arial" panose="020B0604020202020204" pitchFamily="34" charset="0"/>
              </a:rPr>
              <a:t>New contacts may be created in Outlook or added in Teams by clicking the Add contact button.</a:t>
            </a:r>
          </a:p>
          <a:p>
            <a:pPr marL="0" indent="0">
              <a:buNone/>
            </a:pPr>
            <a:endParaRPr lang="en-US" sz="1600" dirty="0">
              <a:latin typeface="Arial" panose="020B0604020202020204" pitchFamily="34" charset="0"/>
              <a:cs typeface="Arial" panose="020B0604020202020204" pitchFamily="34" charset="0"/>
            </a:endParaRPr>
          </a:p>
        </p:txBody>
      </p:sp>
      <p:sp>
        <p:nvSpPr>
          <p:cNvPr id="95" name="Rectangle 94">
            <a:extLst>
              <a:ext uri="{FF2B5EF4-FFF2-40B4-BE49-F238E27FC236}">
                <a16:creationId xmlns:a16="http://schemas.microsoft.com/office/drawing/2014/main" id="{F0953EF1-33CF-6CF9-0242-B24C3B69A8B6}"/>
              </a:ext>
            </a:extLst>
          </p:cNvPr>
          <p:cNvSpPr/>
          <p:nvPr/>
        </p:nvSpPr>
        <p:spPr>
          <a:xfrm>
            <a:off x="5626111" y="4100565"/>
            <a:ext cx="786721" cy="120975"/>
          </a:xfrm>
          <a:prstGeom prst="rect">
            <a:avLst/>
          </a:prstGeom>
          <a:solidFill>
            <a:srgbClr val="FFFFFF"/>
          </a:solidFill>
          <a:ln>
            <a:solidFill>
              <a:srgbClr val="FAFAF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54541309-12C0-6631-938B-A899FCA6E03A}"/>
              </a:ext>
            </a:extLst>
          </p:cNvPr>
          <p:cNvGrpSpPr/>
          <p:nvPr/>
        </p:nvGrpSpPr>
        <p:grpSpPr>
          <a:xfrm>
            <a:off x="6083300" y="1194694"/>
            <a:ext cx="2275115" cy="839311"/>
            <a:chOff x="5257799" y="1692488"/>
            <a:chExt cx="2579915" cy="951755"/>
          </a:xfrm>
        </p:grpSpPr>
        <p:pic>
          <p:nvPicPr>
            <p:cNvPr id="2" name="Picture 1">
              <a:extLst>
                <a:ext uri="{FF2B5EF4-FFF2-40B4-BE49-F238E27FC236}">
                  <a16:creationId xmlns:a16="http://schemas.microsoft.com/office/drawing/2014/main" id="{F9727C52-AE06-8C76-5DF5-A19FCF166A32}"/>
                </a:ext>
              </a:extLst>
            </p:cNvPr>
            <p:cNvPicPr>
              <a:picLocks noChangeAspect="1"/>
            </p:cNvPicPr>
            <p:nvPr/>
          </p:nvPicPr>
          <p:blipFill>
            <a:blip r:embed="rId3"/>
            <a:stretch>
              <a:fillRect/>
            </a:stretch>
          </p:blipFill>
          <p:spPr>
            <a:xfrm>
              <a:off x="5257799" y="1692488"/>
              <a:ext cx="2579915" cy="951755"/>
            </a:xfrm>
            <a:prstGeom prst="rect">
              <a:avLst/>
            </a:prstGeom>
            <a:ln>
              <a:solidFill>
                <a:schemeClr val="accent1"/>
              </a:solidFill>
            </a:ln>
            <a:effectLst>
              <a:outerShdw blurRad="50800" dist="38100" dir="2700000" algn="tl" rotWithShape="0">
                <a:prstClr val="black">
                  <a:alpha val="40000"/>
                </a:prstClr>
              </a:outerShdw>
            </a:effectLst>
          </p:spPr>
        </p:pic>
        <p:sp>
          <p:nvSpPr>
            <p:cNvPr id="12" name="Rectangle 11">
              <a:extLst>
                <a:ext uri="{FF2B5EF4-FFF2-40B4-BE49-F238E27FC236}">
                  <a16:creationId xmlns:a16="http://schemas.microsoft.com/office/drawing/2014/main" id="{343167EB-8FFB-351F-37B8-49F6B4B3403A}"/>
                </a:ext>
              </a:extLst>
            </p:cNvPr>
            <p:cNvSpPr/>
            <p:nvPr/>
          </p:nvSpPr>
          <p:spPr>
            <a:xfrm>
              <a:off x="6705600" y="2008515"/>
              <a:ext cx="922839" cy="295872"/>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BF3F1E1C-B47D-C948-50AB-4D9E13576326}"/>
              </a:ext>
            </a:extLst>
          </p:cNvPr>
          <p:cNvGrpSpPr/>
          <p:nvPr/>
        </p:nvGrpSpPr>
        <p:grpSpPr>
          <a:xfrm>
            <a:off x="6070600" y="2232807"/>
            <a:ext cx="4826000" cy="3430499"/>
            <a:chOff x="6070600" y="2232807"/>
            <a:chExt cx="5732110" cy="4312708"/>
          </a:xfrm>
        </p:grpSpPr>
        <p:pic>
          <p:nvPicPr>
            <p:cNvPr id="11" name="Picture 10">
              <a:extLst>
                <a:ext uri="{FF2B5EF4-FFF2-40B4-BE49-F238E27FC236}">
                  <a16:creationId xmlns:a16="http://schemas.microsoft.com/office/drawing/2014/main" id="{DA98034F-93B8-015B-F6C5-E05A292D4294}"/>
                </a:ext>
              </a:extLst>
            </p:cNvPr>
            <p:cNvPicPr>
              <a:picLocks noChangeAspect="1"/>
            </p:cNvPicPr>
            <p:nvPr/>
          </p:nvPicPr>
          <p:blipFill>
            <a:blip r:embed="rId4"/>
            <a:srcRect r="46853"/>
            <a:stretch>
              <a:fillRect/>
            </a:stretch>
          </p:blipFill>
          <p:spPr>
            <a:xfrm>
              <a:off x="6070600" y="2232807"/>
              <a:ext cx="5732110" cy="4312708"/>
            </a:xfrm>
            <a:prstGeom prst="rect">
              <a:avLst/>
            </a:prstGeom>
            <a:ln>
              <a:solidFill>
                <a:schemeClr val="accent1"/>
              </a:solidFill>
            </a:ln>
            <a:effectLst>
              <a:outerShdw blurRad="50800" dist="38100" dir="2700000" algn="tl" rotWithShape="0">
                <a:prstClr val="black">
                  <a:alpha val="40000"/>
                </a:prstClr>
              </a:outerShdw>
            </a:effectLst>
          </p:spPr>
        </p:pic>
        <p:sp>
          <p:nvSpPr>
            <p:cNvPr id="13" name="Rectangle 12">
              <a:extLst>
                <a:ext uri="{FF2B5EF4-FFF2-40B4-BE49-F238E27FC236}">
                  <a16:creationId xmlns:a16="http://schemas.microsoft.com/office/drawing/2014/main" id="{E013D4CD-B149-1AEA-A955-FD9B46D85FA5}"/>
                </a:ext>
              </a:extLst>
            </p:cNvPr>
            <p:cNvSpPr/>
            <p:nvPr/>
          </p:nvSpPr>
          <p:spPr>
            <a:xfrm>
              <a:off x="6096134" y="5641788"/>
              <a:ext cx="394414" cy="438687"/>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5EE9BDA9-895E-4120-7A9D-7C1B48D06F6C}"/>
                </a:ext>
              </a:extLst>
            </p:cNvPr>
            <p:cNvSpPr/>
            <p:nvPr/>
          </p:nvSpPr>
          <p:spPr>
            <a:xfrm>
              <a:off x="8610600" y="2514600"/>
              <a:ext cx="372655" cy="381000"/>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91175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94C41E-9446-BEDE-1864-A0C57A93F251}"/>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9E7C834A-7239-7CEE-DC7F-DD92D6A0DA5D}"/>
              </a:ext>
            </a:extLst>
          </p:cNvPr>
          <p:cNvSpPr>
            <a:spLocks noGrp="1"/>
          </p:cNvSpPr>
          <p:nvPr>
            <p:ph type="title"/>
          </p:nvPr>
        </p:nvSpPr>
        <p:spPr/>
        <p:txBody>
          <a:bodyPr anchor="b">
            <a:normAutofit/>
          </a:bodyPr>
          <a:lstStyle/>
          <a:p>
            <a:r>
              <a:rPr lang="en-US" sz="3600" dirty="0"/>
              <a:t>Blocking &amp; Managing Unwanted Calls</a:t>
            </a:r>
          </a:p>
        </p:txBody>
      </p:sp>
      <p:sp>
        <p:nvSpPr>
          <p:cNvPr id="95" name="Rectangle 94">
            <a:extLst>
              <a:ext uri="{FF2B5EF4-FFF2-40B4-BE49-F238E27FC236}">
                <a16:creationId xmlns:a16="http://schemas.microsoft.com/office/drawing/2014/main" id="{87F130C0-2E26-3A3E-CCA2-EA6163AD9349}"/>
              </a:ext>
            </a:extLst>
          </p:cNvPr>
          <p:cNvSpPr/>
          <p:nvPr/>
        </p:nvSpPr>
        <p:spPr>
          <a:xfrm>
            <a:off x="5626111" y="4100565"/>
            <a:ext cx="786721" cy="120975"/>
          </a:xfrm>
          <a:prstGeom prst="rect">
            <a:avLst/>
          </a:prstGeom>
          <a:solidFill>
            <a:srgbClr val="FFFFFF"/>
          </a:solidFill>
          <a:ln>
            <a:solidFill>
              <a:srgbClr val="FAFAF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1">
            <a:extLst>
              <a:ext uri="{FF2B5EF4-FFF2-40B4-BE49-F238E27FC236}">
                <a16:creationId xmlns:a16="http://schemas.microsoft.com/office/drawing/2014/main" id="{E66085DB-0C42-5ADA-D49B-1B66B3FA84C2}"/>
              </a:ext>
            </a:extLst>
          </p:cNvPr>
          <p:cNvSpPr txBox="1">
            <a:spLocks/>
          </p:cNvSpPr>
          <p:nvPr/>
        </p:nvSpPr>
        <p:spPr>
          <a:xfrm>
            <a:off x="310415" y="1178831"/>
            <a:ext cx="5096386" cy="48720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spcAft>
                <a:spcPts val="600"/>
              </a:spcAft>
              <a:buNone/>
            </a:pPr>
            <a:r>
              <a:rPr lang="en-US" sz="1600" b="1" dirty="0">
                <a:latin typeface="+mj-lt"/>
                <a:cs typeface="Segoe UI" panose="020B0502040204020203" pitchFamily="34" charset="0"/>
              </a:rPr>
              <a:t>Blocking Unwanted Calls:</a:t>
            </a:r>
          </a:p>
          <a:p>
            <a:pPr marL="342900" indent="-342900">
              <a:spcBef>
                <a:spcPts val="0"/>
              </a:spcBef>
              <a:spcAft>
                <a:spcPts val="600"/>
              </a:spcAft>
              <a:buFont typeface="+mj-lt"/>
              <a:buAutoNum type="arabicPeriod"/>
            </a:pPr>
            <a:r>
              <a:rPr lang="en-US" sz="1600" dirty="0">
                <a:latin typeface="+mj-lt"/>
                <a:cs typeface="Segoe UI" panose="020B0502040204020203" pitchFamily="34" charset="0"/>
              </a:rPr>
              <a:t>In your Call History click the ellipsis next to the unwanted call/number and select </a:t>
            </a:r>
            <a:r>
              <a:rPr lang="en-US" sz="1600" b="1" dirty="0">
                <a:latin typeface="+mj-lt"/>
                <a:cs typeface="Segoe UI" panose="020B0502040204020203" pitchFamily="34" charset="0"/>
              </a:rPr>
              <a:t>Block</a:t>
            </a:r>
            <a:r>
              <a:rPr lang="en-US" sz="1600" dirty="0">
                <a:latin typeface="+mj-lt"/>
                <a:cs typeface="Segoe UI" panose="020B0502040204020203" pitchFamily="34" charset="0"/>
              </a:rPr>
              <a:t>.</a:t>
            </a:r>
          </a:p>
          <a:p>
            <a:pPr marL="342900" indent="-342900">
              <a:spcBef>
                <a:spcPts val="0"/>
              </a:spcBef>
              <a:spcAft>
                <a:spcPts val="600"/>
              </a:spcAft>
              <a:buFont typeface="+mj-lt"/>
              <a:buAutoNum type="arabicPeriod"/>
            </a:pPr>
            <a:endParaRPr lang="en-US" sz="1600" dirty="0">
              <a:latin typeface="+mj-lt"/>
              <a:cs typeface="Segoe UI" panose="020B0502040204020203" pitchFamily="34" charset="0"/>
            </a:endParaRPr>
          </a:p>
          <a:p>
            <a:pPr marL="342900" indent="-342900">
              <a:spcBef>
                <a:spcPts val="0"/>
              </a:spcBef>
              <a:spcAft>
                <a:spcPts val="600"/>
              </a:spcAft>
              <a:buFont typeface="+mj-lt"/>
              <a:buAutoNum type="arabicPeriod"/>
            </a:pPr>
            <a:endParaRPr lang="en-US" sz="1600" dirty="0">
              <a:latin typeface="+mj-lt"/>
              <a:cs typeface="Segoe UI" panose="020B0502040204020203" pitchFamily="34" charset="0"/>
            </a:endParaRPr>
          </a:p>
          <a:p>
            <a:pPr marL="342900" indent="-342900">
              <a:spcBef>
                <a:spcPts val="0"/>
              </a:spcBef>
              <a:spcAft>
                <a:spcPts val="600"/>
              </a:spcAft>
              <a:buFont typeface="+mj-lt"/>
              <a:buAutoNum type="arabicPeriod"/>
            </a:pPr>
            <a:endParaRPr lang="en-US" sz="1600" dirty="0">
              <a:latin typeface="+mj-lt"/>
              <a:cs typeface="Segoe UI" panose="020B0502040204020203" pitchFamily="34" charset="0"/>
            </a:endParaRPr>
          </a:p>
          <a:p>
            <a:pPr marL="342900" indent="-342900">
              <a:spcBef>
                <a:spcPts val="0"/>
              </a:spcBef>
              <a:spcAft>
                <a:spcPts val="600"/>
              </a:spcAft>
              <a:buFont typeface="+mj-lt"/>
              <a:buAutoNum type="arabicPeriod"/>
            </a:pPr>
            <a:endParaRPr lang="en-US" sz="1600" dirty="0">
              <a:latin typeface="+mj-lt"/>
              <a:cs typeface="Segoe UI" panose="020B0502040204020203" pitchFamily="34" charset="0"/>
            </a:endParaRPr>
          </a:p>
          <a:p>
            <a:pPr marL="342900" indent="-342900">
              <a:spcBef>
                <a:spcPts val="0"/>
              </a:spcBef>
              <a:spcAft>
                <a:spcPts val="600"/>
              </a:spcAft>
              <a:buFont typeface="+mj-lt"/>
              <a:buAutoNum type="arabicPeriod"/>
            </a:pPr>
            <a:endParaRPr lang="en-US" sz="1600" dirty="0">
              <a:latin typeface="+mj-lt"/>
              <a:cs typeface="Segoe UI" panose="020B0502040204020203" pitchFamily="34" charset="0"/>
            </a:endParaRPr>
          </a:p>
          <a:p>
            <a:pPr marL="342900" indent="-342900">
              <a:spcBef>
                <a:spcPts val="0"/>
              </a:spcBef>
              <a:spcAft>
                <a:spcPts val="600"/>
              </a:spcAft>
              <a:buFont typeface="+mj-lt"/>
              <a:buAutoNum type="arabicPeriod"/>
            </a:pPr>
            <a:endParaRPr lang="en-US" sz="1600" dirty="0">
              <a:latin typeface="+mj-lt"/>
              <a:cs typeface="Segoe UI" panose="020B0502040204020203" pitchFamily="34" charset="0"/>
            </a:endParaRPr>
          </a:p>
          <a:p>
            <a:pPr marL="342900" indent="-342900">
              <a:spcBef>
                <a:spcPts val="0"/>
              </a:spcBef>
              <a:spcAft>
                <a:spcPts val="600"/>
              </a:spcAft>
              <a:buFont typeface="+mj-lt"/>
              <a:buAutoNum type="arabicPeriod"/>
            </a:pPr>
            <a:endParaRPr lang="en-US" sz="1600" dirty="0">
              <a:latin typeface="+mj-lt"/>
              <a:cs typeface="Segoe UI" panose="020B0502040204020203" pitchFamily="34" charset="0"/>
            </a:endParaRPr>
          </a:p>
          <a:p>
            <a:pPr marL="342900" indent="-342900">
              <a:spcBef>
                <a:spcPts val="0"/>
              </a:spcBef>
              <a:spcAft>
                <a:spcPts val="600"/>
              </a:spcAft>
              <a:buFont typeface="+mj-lt"/>
              <a:buAutoNum type="arabicPeriod"/>
            </a:pPr>
            <a:endParaRPr lang="en-US" sz="1600" dirty="0">
              <a:latin typeface="+mj-lt"/>
              <a:cs typeface="Segoe UI" panose="020B0502040204020203" pitchFamily="34" charset="0"/>
            </a:endParaRPr>
          </a:p>
          <a:p>
            <a:pPr marL="342900" indent="-342900">
              <a:spcBef>
                <a:spcPts val="0"/>
              </a:spcBef>
              <a:spcAft>
                <a:spcPts val="600"/>
              </a:spcAft>
              <a:buFont typeface="+mj-lt"/>
              <a:buAutoNum type="arabicPeriod"/>
            </a:pPr>
            <a:r>
              <a:rPr lang="en-US" sz="1600" dirty="0">
                <a:latin typeface="+mj-lt"/>
                <a:cs typeface="Segoe UI" panose="020B0502040204020203" pitchFamily="34" charset="0"/>
              </a:rPr>
              <a:t>The number will have a Blocked notification next to it in the Call History list and will be added to your blocked contacts list in </a:t>
            </a:r>
            <a:r>
              <a:rPr lang="en-US" sz="1600" b="1" dirty="0">
                <a:latin typeface="+mj-lt"/>
                <a:cs typeface="Segoe UI" panose="020B0502040204020203" pitchFamily="34" charset="0"/>
              </a:rPr>
              <a:t>Settings</a:t>
            </a:r>
            <a:r>
              <a:rPr lang="en-US" sz="1600" dirty="0">
                <a:latin typeface="+mj-lt"/>
                <a:cs typeface="Segoe UI" panose="020B0502040204020203" pitchFamily="34" charset="0"/>
              </a:rPr>
              <a:t>.</a:t>
            </a:r>
          </a:p>
          <a:p>
            <a:pPr marL="342900" indent="-342900">
              <a:spcBef>
                <a:spcPts val="0"/>
              </a:spcBef>
              <a:spcAft>
                <a:spcPts val="600"/>
              </a:spcAft>
              <a:buFont typeface="+mj-lt"/>
              <a:buAutoNum type="arabicPeriod"/>
            </a:pPr>
            <a:endParaRPr lang="en-US" sz="1600" dirty="0">
              <a:latin typeface="+mj-lt"/>
              <a:cs typeface="Segoe UI" panose="020B0502040204020203" pitchFamily="34" charset="0"/>
            </a:endParaRPr>
          </a:p>
          <a:p>
            <a:pPr marL="0" indent="0">
              <a:spcBef>
                <a:spcPts val="0"/>
              </a:spcBef>
              <a:spcAft>
                <a:spcPts val="600"/>
              </a:spcAft>
              <a:buNone/>
            </a:pPr>
            <a:endParaRPr lang="en-US" sz="1600" dirty="0">
              <a:latin typeface="+mj-lt"/>
              <a:cs typeface="Segoe UI" panose="020B0502040204020203" pitchFamily="34" charset="0"/>
            </a:endParaRPr>
          </a:p>
          <a:p>
            <a:pPr marL="342900" indent="-342900">
              <a:spcBef>
                <a:spcPts val="0"/>
              </a:spcBef>
              <a:spcAft>
                <a:spcPts val="600"/>
              </a:spcAft>
              <a:buFont typeface="+mj-lt"/>
              <a:buAutoNum type="arabicPeriod"/>
            </a:pPr>
            <a:endParaRPr lang="en-US" sz="1600" dirty="0">
              <a:latin typeface="+mj-lt"/>
              <a:cs typeface="Segoe UI" panose="020B0502040204020203" pitchFamily="34" charset="0"/>
            </a:endParaRPr>
          </a:p>
          <a:p>
            <a:pPr marL="0" indent="0">
              <a:spcBef>
                <a:spcPts val="0"/>
              </a:spcBef>
              <a:spcAft>
                <a:spcPts val="600"/>
              </a:spcAft>
              <a:buNone/>
            </a:pPr>
            <a:endParaRPr lang="en-US" sz="1600" dirty="0">
              <a:latin typeface="+mj-lt"/>
              <a:cs typeface="Segoe UI" panose="020B0502040204020203" pitchFamily="34" charset="0"/>
            </a:endParaRPr>
          </a:p>
          <a:p>
            <a:pPr marL="0" indent="0">
              <a:spcBef>
                <a:spcPts val="0"/>
              </a:spcBef>
              <a:spcAft>
                <a:spcPts val="600"/>
              </a:spcAft>
              <a:buNone/>
            </a:pPr>
            <a:r>
              <a:rPr lang="en-US" sz="1600" b="1" dirty="0">
                <a:latin typeface="+mj-lt"/>
                <a:cs typeface="Segoe UI" panose="020B0502040204020203" pitchFamily="34" charset="0"/>
              </a:rPr>
              <a:t>Note: </a:t>
            </a:r>
            <a:r>
              <a:rPr lang="en-US" sz="1600" dirty="0">
                <a:latin typeface="+mj-lt"/>
                <a:cs typeface="Segoe UI" panose="020B0502040204020203" pitchFamily="34" charset="0"/>
              </a:rPr>
              <a:t>You can only block external callers.</a:t>
            </a:r>
          </a:p>
          <a:p>
            <a:pPr marL="0" indent="0">
              <a:spcBef>
                <a:spcPts val="0"/>
              </a:spcBef>
              <a:spcAft>
                <a:spcPts val="600"/>
              </a:spcAft>
              <a:buNone/>
            </a:pPr>
            <a:endParaRPr lang="en-US" sz="1600" dirty="0">
              <a:latin typeface="+mj-lt"/>
              <a:cs typeface="Segoe UI" panose="020B0502040204020203" pitchFamily="34" charset="0"/>
            </a:endParaRPr>
          </a:p>
        </p:txBody>
      </p:sp>
      <p:cxnSp>
        <p:nvCxnSpPr>
          <p:cNvPr id="6" name="Straight Connector 5">
            <a:extLst>
              <a:ext uri="{FF2B5EF4-FFF2-40B4-BE49-F238E27FC236}">
                <a16:creationId xmlns:a16="http://schemas.microsoft.com/office/drawing/2014/main" id="{1AC54BC9-9304-DFE7-12C1-E00D844D1F09}"/>
              </a:ext>
            </a:extLst>
          </p:cNvPr>
          <p:cNvCxnSpPr/>
          <p:nvPr/>
        </p:nvCxnSpPr>
        <p:spPr>
          <a:xfrm>
            <a:off x="5645839" y="1487646"/>
            <a:ext cx="0" cy="51044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1">
            <a:extLst>
              <a:ext uri="{FF2B5EF4-FFF2-40B4-BE49-F238E27FC236}">
                <a16:creationId xmlns:a16="http://schemas.microsoft.com/office/drawing/2014/main" id="{0727F105-253A-B76D-2C9D-9E3BBD31CFDC}"/>
              </a:ext>
            </a:extLst>
          </p:cNvPr>
          <p:cNvSpPr txBox="1">
            <a:spLocks/>
          </p:cNvSpPr>
          <p:nvPr/>
        </p:nvSpPr>
        <p:spPr>
          <a:xfrm>
            <a:off x="6004597" y="1176467"/>
            <a:ext cx="5386093" cy="48720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spcAft>
                <a:spcPts val="600"/>
              </a:spcAft>
              <a:buNone/>
            </a:pPr>
            <a:r>
              <a:rPr lang="en-US" sz="1600" b="1" dirty="0">
                <a:latin typeface="+mj-lt"/>
                <a:cs typeface="Segoe UI" panose="020B0502040204020203" pitchFamily="34" charset="0"/>
              </a:rPr>
              <a:t>Managing Blocked/Unwanted Calls:</a:t>
            </a:r>
          </a:p>
          <a:p>
            <a:pPr marL="342900" indent="-342900">
              <a:spcBef>
                <a:spcPts val="0"/>
              </a:spcBef>
              <a:spcAft>
                <a:spcPts val="600"/>
              </a:spcAft>
              <a:buFont typeface="+mj-lt"/>
              <a:buAutoNum type="arabicPeriod"/>
            </a:pPr>
            <a:r>
              <a:rPr lang="en-US" sz="1600" dirty="0">
                <a:latin typeface="+mj-lt"/>
                <a:cs typeface="Segoe UI" panose="020B0502040204020203" pitchFamily="34" charset="0"/>
              </a:rPr>
              <a:t>Click </a:t>
            </a:r>
            <a:r>
              <a:rPr lang="en-US" sz="1600" b="1" dirty="0">
                <a:latin typeface="+mj-lt"/>
                <a:cs typeface="Segoe UI" panose="020B0502040204020203" pitchFamily="34" charset="0"/>
              </a:rPr>
              <a:t>Settings</a:t>
            </a:r>
            <a:r>
              <a:rPr lang="en-US" sz="1600" dirty="0">
                <a:latin typeface="+mj-lt"/>
                <a:cs typeface="Segoe UI" panose="020B0502040204020203" pitchFamily="34" charset="0"/>
              </a:rPr>
              <a:t> and more, then </a:t>
            </a:r>
            <a:r>
              <a:rPr lang="en-US" sz="1600" b="1" dirty="0">
                <a:latin typeface="+mj-lt"/>
                <a:cs typeface="Segoe UI" panose="020B0502040204020203" pitchFamily="34" charset="0"/>
              </a:rPr>
              <a:t>Settings</a:t>
            </a:r>
            <a:r>
              <a:rPr lang="en-US" sz="1600" dirty="0">
                <a:latin typeface="+mj-lt"/>
                <a:cs typeface="Segoe UI" panose="020B0502040204020203" pitchFamily="34" charset="0"/>
              </a:rPr>
              <a:t>.</a:t>
            </a:r>
          </a:p>
          <a:p>
            <a:pPr marL="342900" indent="-342900">
              <a:spcBef>
                <a:spcPts val="0"/>
              </a:spcBef>
              <a:spcAft>
                <a:spcPts val="600"/>
              </a:spcAft>
              <a:buFont typeface="+mj-lt"/>
              <a:buAutoNum type="arabicPeriod"/>
            </a:pPr>
            <a:endParaRPr lang="en-US" sz="1600" dirty="0">
              <a:latin typeface="+mj-lt"/>
              <a:cs typeface="Segoe UI" panose="020B0502040204020203" pitchFamily="34" charset="0"/>
            </a:endParaRPr>
          </a:p>
          <a:p>
            <a:pPr marL="342900" indent="-342900">
              <a:spcBef>
                <a:spcPts val="0"/>
              </a:spcBef>
              <a:spcAft>
                <a:spcPts val="600"/>
              </a:spcAft>
              <a:buFont typeface="+mj-lt"/>
              <a:buAutoNum type="arabicPeriod"/>
            </a:pPr>
            <a:endParaRPr lang="en-US" sz="1600" dirty="0">
              <a:latin typeface="+mj-lt"/>
              <a:cs typeface="Segoe UI" panose="020B0502040204020203" pitchFamily="34" charset="0"/>
            </a:endParaRPr>
          </a:p>
          <a:p>
            <a:pPr marL="342900" indent="-342900">
              <a:spcBef>
                <a:spcPts val="0"/>
              </a:spcBef>
              <a:spcAft>
                <a:spcPts val="600"/>
              </a:spcAft>
              <a:buFont typeface="+mj-lt"/>
              <a:buAutoNum type="arabicPeriod"/>
            </a:pPr>
            <a:r>
              <a:rPr lang="en-US" sz="1600" dirty="0">
                <a:latin typeface="+mj-lt"/>
                <a:cs typeface="Segoe UI" panose="020B0502040204020203" pitchFamily="34" charset="0"/>
              </a:rPr>
              <a:t>In the Privacy menu, click </a:t>
            </a:r>
            <a:r>
              <a:rPr lang="en-US" sz="1600" b="1" dirty="0">
                <a:latin typeface="+mj-lt"/>
                <a:cs typeface="Segoe UI" panose="020B0502040204020203" pitchFamily="34" charset="0"/>
              </a:rPr>
              <a:t>Edit Blocked Contacts</a:t>
            </a:r>
            <a:r>
              <a:rPr lang="en-US" sz="1600" dirty="0">
                <a:latin typeface="+mj-lt"/>
                <a:cs typeface="Segoe UI" panose="020B0502040204020203" pitchFamily="34" charset="0"/>
              </a:rPr>
              <a:t>.</a:t>
            </a:r>
          </a:p>
          <a:p>
            <a:pPr marL="342900" indent="-342900">
              <a:spcBef>
                <a:spcPts val="0"/>
              </a:spcBef>
              <a:spcAft>
                <a:spcPts val="600"/>
              </a:spcAft>
              <a:buFont typeface="+mj-lt"/>
              <a:buAutoNum type="arabicPeriod"/>
            </a:pPr>
            <a:endParaRPr lang="en-US" sz="1600" dirty="0">
              <a:latin typeface="+mj-lt"/>
              <a:cs typeface="Segoe UI" panose="020B0502040204020203" pitchFamily="34" charset="0"/>
            </a:endParaRPr>
          </a:p>
          <a:p>
            <a:pPr marL="342900" indent="-342900">
              <a:spcBef>
                <a:spcPts val="0"/>
              </a:spcBef>
              <a:spcAft>
                <a:spcPts val="600"/>
              </a:spcAft>
              <a:buFont typeface="+mj-lt"/>
              <a:buAutoNum type="arabicPeriod"/>
            </a:pPr>
            <a:endParaRPr lang="en-US" sz="1600" dirty="0">
              <a:latin typeface="+mj-lt"/>
              <a:cs typeface="Segoe UI" panose="020B0502040204020203" pitchFamily="34" charset="0"/>
            </a:endParaRPr>
          </a:p>
          <a:p>
            <a:pPr marL="342900" indent="-342900">
              <a:spcBef>
                <a:spcPts val="0"/>
              </a:spcBef>
              <a:spcAft>
                <a:spcPts val="600"/>
              </a:spcAft>
              <a:buFont typeface="+mj-lt"/>
              <a:buAutoNum type="arabicPeriod"/>
            </a:pPr>
            <a:endParaRPr lang="en-US" sz="1600" dirty="0">
              <a:latin typeface="+mj-lt"/>
              <a:cs typeface="Segoe UI" panose="020B0502040204020203" pitchFamily="34" charset="0"/>
            </a:endParaRPr>
          </a:p>
          <a:p>
            <a:pPr marL="342900" indent="-342900">
              <a:spcBef>
                <a:spcPts val="0"/>
              </a:spcBef>
              <a:spcAft>
                <a:spcPts val="600"/>
              </a:spcAft>
              <a:buFont typeface="+mj-lt"/>
              <a:buAutoNum type="arabicPeriod"/>
            </a:pPr>
            <a:endParaRPr lang="en-US" sz="1600" dirty="0">
              <a:latin typeface="+mj-lt"/>
              <a:cs typeface="Segoe UI" panose="020B0502040204020203" pitchFamily="34" charset="0"/>
            </a:endParaRPr>
          </a:p>
          <a:p>
            <a:pPr marL="342900" indent="-342900">
              <a:spcBef>
                <a:spcPts val="0"/>
              </a:spcBef>
              <a:spcAft>
                <a:spcPts val="600"/>
              </a:spcAft>
              <a:buFont typeface="+mj-lt"/>
              <a:buAutoNum type="arabicPeriod"/>
            </a:pPr>
            <a:endParaRPr lang="en-US" sz="1600" dirty="0">
              <a:latin typeface="+mj-lt"/>
              <a:cs typeface="Segoe UI" panose="020B0502040204020203" pitchFamily="34" charset="0"/>
            </a:endParaRPr>
          </a:p>
          <a:p>
            <a:pPr marL="342900" indent="-342900">
              <a:spcBef>
                <a:spcPts val="0"/>
              </a:spcBef>
              <a:spcAft>
                <a:spcPts val="600"/>
              </a:spcAft>
              <a:buFont typeface="+mj-lt"/>
              <a:buAutoNum type="arabicPeriod"/>
            </a:pPr>
            <a:endParaRPr lang="en-US" sz="1600" dirty="0">
              <a:latin typeface="+mj-lt"/>
              <a:cs typeface="Segoe UI" panose="020B0502040204020203" pitchFamily="34" charset="0"/>
            </a:endParaRPr>
          </a:p>
          <a:p>
            <a:pPr marL="342900" indent="-342900">
              <a:spcBef>
                <a:spcPts val="0"/>
              </a:spcBef>
              <a:spcAft>
                <a:spcPts val="600"/>
              </a:spcAft>
              <a:buFont typeface="+mj-lt"/>
              <a:buAutoNum type="arabicPeriod"/>
            </a:pPr>
            <a:endParaRPr lang="en-US" sz="1600" dirty="0">
              <a:latin typeface="+mj-lt"/>
              <a:cs typeface="Segoe UI" panose="020B0502040204020203" pitchFamily="34" charset="0"/>
            </a:endParaRPr>
          </a:p>
          <a:p>
            <a:pPr marL="342900" indent="-342900">
              <a:spcBef>
                <a:spcPts val="0"/>
              </a:spcBef>
              <a:spcAft>
                <a:spcPts val="600"/>
              </a:spcAft>
              <a:buFont typeface="+mj-lt"/>
              <a:buAutoNum type="arabicPeriod"/>
            </a:pPr>
            <a:r>
              <a:rPr lang="en-US" sz="1600" dirty="0">
                <a:latin typeface="+mj-lt"/>
                <a:cs typeface="Segoe UI" panose="020B0502040204020203" pitchFamily="34" charset="0"/>
              </a:rPr>
              <a:t>To unblock a call/number, simply click </a:t>
            </a:r>
            <a:r>
              <a:rPr lang="en-US" sz="1600" b="1" dirty="0">
                <a:latin typeface="+mj-lt"/>
                <a:cs typeface="Segoe UI" panose="020B0502040204020203" pitchFamily="34" charset="0"/>
              </a:rPr>
              <a:t>Unblock</a:t>
            </a:r>
            <a:r>
              <a:rPr lang="en-US" sz="1600" dirty="0">
                <a:latin typeface="+mj-lt"/>
                <a:cs typeface="Segoe UI" panose="020B0502040204020203" pitchFamily="34" charset="0"/>
              </a:rPr>
              <a:t>.</a:t>
            </a:r>
          </a:p>
          <a:p>
            <a:pPr marL="342900" indent="-342900">
              <a:spcBef>
                <a:spcPts val="0"/>
              </a:spcBef>
              <a:spcAft>
                <a:spcPts val="600"/>
              </a:spcAft>
              <a:buFont typeface="+mj-lt"/>
              <a:buAutoNum type="arabicPeriod"/>
            </a:pPr>
            <a:endParaRPr lang="en-US" sz="1600" dirty="0">
              <a:latin typeface="+mj-lt"/>
              <a:cs typeface="Segoe UI" panose="020B0502040204020203" pitchFamily="34" charset="0"/>
            </a:endParaRPr>
          </a:p>
        </p:txBody>
      </p:sp>
      <p:grpSp>
        <p:nvGrpSpPr>
          <p:cNvPr id="8" name="Group 7">
            <a:extLst>
              <a:ext uri="{FF2B5EF4-FFF2-40B4-BE49-F238E27FC236}">
                <a16:creationId xmlns:a16="http://schemas.microsoft.com/office/drawing/2014/main" id="{E4002D7F-9A95-D71D-5672-065A464609D5}"/>
              </a:ext>
            </a:extLst>
          </p:cNvPr>
          <p:cNvGrpSpPr/>
          <p:nvPr/>
        </p:nvGrpSpPr>
        <p:grpSpPr>
          <a:xfrm>
            <a:off x="10291664" y="1176467"/>
            <a:ext cx="1391123" cy="952435"/>
            <a:chOff x="9884501" y="1178867"/>
            <a:chExt cx="2152950" cy="1584014"/>
          </a:xfrm>
          <a:effectLst>
            <a:outerShdw blurRad="50800" dist="38100" dir="2700000" algn="tl" rotWithShape="0">
              <a:prstClr val="black">
                <a:alpha val="40000"/>
              </a:prstClr>
            </a:outerShdw>
          </a:effectLst>
        </p:grpSpPr>
        <p:pic>
          <p:nvPicPr>
            <p:cNvPr id="9" name="Picture 8">
              <a:extLst>
                <a:ext uri="{FF2B5EF4-FFF2-40B4-BE49-F238E27FC236}">
                  <a16:creationId xmlns:a16="http://schemas.microsoft.com/office/drawing/2014/main" id="{960F93EB-A03F-4E53-CC63-745711064C63}"/>
                </a:ext>
              </a:extLst>
            </p:cNvPr>
            <p:cNvPicPr>
              <a:picLocks noChangeAspect="1"/>
            </p:cNvPicPr>
            <p:nvPr/>
          </p:nvPicPr>
          <p:blipFill>
            <a:blip r:embed="rId3"/>
            <a:stretch>
              <a:fillRect/>
            </a:stretch>
          </p:blipFill>
          <p:spPr>
            <a:xfrm>
              <a:off x="9884501" y="1191037"/>
              <a:ext cx="2152950" cy="1571844"/>
            </a:xfrm>
            <a:prstGeom prst="rect">
              <a:avLst/>
            </a:prstGeom>
            <a:ln>
              <a:solidFill>
                <a:schemeClr val="accent1"/>
              </a:solidFill>
            </a:ln>
          </p:spPr>
        </p:pic>
        <p:sp>
          <p:nvSpPr>
            <p:cNvPr id="10" name="Rectangle 9">
              <a:extLst>
                <a:ext uri="{FF2B5EF4-FFF2-40B4-BE49-F238E27FC236}">
                  <a16:creationId xmlns:a16="http://schemas.microsoft.com/office/drawing/2014/main" id="{A75CD956-9E9A-06FE-C463-7AC618B901C3}"/>
                </a:ext>
              </a:extLst>
            </p:cNvPr>
            <p:cNvSpPr/>
            <p:nvPr/>
          </p:nvSpPr>
          <p:spPr>
            <a:xfrm>
              <a:off x="10710441" y="1178867"/>
              <a:ext cx="501070" cy="44054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E9328CE2-66AA-D7E4-2C92-F2044620F2D2}"/>
                </a:ext>
              </a:extLst>
            </p:cNvPr>
            <p:cNvSpPr/>
            <p:nvPr/>
          </p:nvSpPr>
          <p:spPr>
            <a:xfrm>
              <a:off x="9905269" y="1667691"/>
              <a:ext cx="1784819" cy="37497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Segoe UI" panose="020B0502040204020203" pitchFamily="34" charset="0"/>
                <a:cs typeface="Segoe UI" panose="020B0502040204020203" pitchFamily="34" charset="0"/>
              </a:endParaRPr>
            </a:p>
          </p:txBody>
        </p:sp>
      </p:grpSp>
      <p:pic>
        <p:nvPicPr>
          <p:cNvPr id="18" name="Picture 17">
            <a:extLst>
              <a:ext uri="{FF2B5EF4-FFF2-40B4-BE49-F238E27FC236}">
                <a16:creationId xmlns:a16="http://schemas.microsoft.com/office/drawing/2014/main" id="{5DAB6391-B485-4F61-D49D-3F61019717C7}"/>
              </a:ext>
            </a:extLst>
          </p:cNvPr>
          <p:cNvPicPr>
            <a:picLocks noChangeAspect="1"/>
          </p:cNvPicPr>
          <p:nvPr/>
        </p:nvPicPr>
        <p:blipFill>
          <a:blip r:embed="rId4"/>
          <a:stretch>
            <a:fillRect/>
          </a:stretch>
        </p:blipFill>
        <p:spPr>
          <a:xfrm>
            <a:off x="6069145" y="3149844"/>
            <a:ext cx="1481459" cy="1440307"/>
          </a:xfrm>
          <a:prstGeom prst="rect">
            <a:avLst/>
          </a:prstGeom>
          <a:ln>
            <a:solidFill>
              <a:schemeClr val="accent1"/>
            </a:solidFill>
          </a:ln>
        </p:spPr>
      </p:pic>
      <p:grpSp>
        <p:nvGrpSpPr>
          <p:cNvPr id="19" name="Group 18">
            <a:extLst>
              <a:ext uri="{FF2B5EF4-FFF2-40B4-BE49-F238E27FC236}">
                <a16:creationId xmlns:a16="http://schemas.microsoft.com/office/drawing/2014/main" id="{4E9DF0CF-60F0-FF24-122E-700A1FE5898F}"/>
              </a:ext>
            </a:extLst>
          </p:cNvPr>
          <p:cNvGrpSpPr/>
          <p:nvPr/>
        </p:nvGrpSpPr>
        <p:grpSpPr>
          <a:xfrm>
            <a:off x="6243637" y="5131880"/>
            <a:ext cx="5383286" cy="721258"/>
            <a:chOff x="5832916" y="5561054"/>
            <a:chExt cx="6205521" cy="974903"/>
          </a:xfrm>
        </p:grpSpPr>
        <p:pic>
          <p:nvPicPr>
            <p:cNvPr id="20" name="Picture 19">
              <a:extLst>
                <a:ext uri="{FF2B5EF4-FFF2-40B4-BE49-F238E27FC236}">
                  <a16:creationId xmlns:a16="http://schemas.microsoft.com/office/drawing/2014/main" id="{86B71F91-8C71-7AE2-A874-6C99440C6F95}"/>
                </a:ext>
              </a:extLst>
            </p:cNvPr>
            <p:cNvPicPr>
              <a:picLocks noChangeAspect="1"/>
            </p:cNvPicPr>
            <p:nvPr/>
          </p:nvPicPr>
          <p:blipFill>
            <a:blip r:embed="rId5"/>
            <a:stretch>
              <a:fillRect/>
            </a:stretch>
          </p:blipFill>
          <p:spPr>
            <a:xfrm>
              <a:off x="5832916" y="5561054"/>
              <a:ext cx="6205521" cy="974903"/>
            </a:xfrm>
            <a:prstGeom prst="rect">
              <a:avLst/>
            </a:prstGeom>
            <a:ln>
              <a:solidFill>
                <a:schemeClr val="accent1"/>
              </a:solidFill>
            </a:ln>
            <a:effectLst>
              <a:outerShdw blurRad="50800" dist="38100" dir="2700000" algn="tl" rotWithShape="0">
                <a:prstClr val="black">
                  <a:alpha val="40000"/>
                </a:prstClr>
              </a:outerShdw>
            </a:effectLst>
          </p:spPr>
        </p:pic>
        <p:sp>
          <p:nvSpPr>
            <p:cNvPr id="21" name="Rectangle 20">
              <a:extLst>
                <a:ext uri="{FF2B5EF4-FFF2-40B4-BE49-F238E27FC236}">
                  <a16:creationId xmlns:a16="http://schemas.microsoft.com/office/drawing/2014/main" id="{45D982D4-AE45-2B29-8260-675093BE30BB}"/>
                </a:ext>
              </a:extLst>
            </p:cNvPr>
            <p:cNvSpPr/>
            <p:nvPr/>
          </p:nvSpPr>
          <p:spPr>
            <a:xfrm>
              <a:off x="11390693" y="6243168"/>
              <a:ext cx="595895" cy="225871"/>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 name="Group 21">
            <a:extLst>
              <a:ext uri="{FF2B5EF4-FFF2-40B4-BE49-F238E27FC236}">
                <a16:creationId xmlns:a16="http://schemas.microsoft.com/office/drawing/2014/main" id="{00E62E53-61BD-515D-83EC-D804919761BD}"/>
              </a:ext>
            </a:extLst>
          </p:cNvPr>
          <p:cNvGrpSpPr/>
          <p:nvPr/>
        </p:nvGrpSpPr>
        <p:grpSpPr>
          <a:xfrm>
            <a:off x="6695016" y="3500284"/>
            <a:ext cx="5218386" cy="680875"/>
            <a:chOff x="6695016" y="3500284"/>
            <a:chExt cx="5218386" cy="680875"/>
          </a:xfrm>
        </p:grpSpPr>
        <p:pic>
          <p:nvPicPr>
            <p:cNvPr id="23" name="Picture 22">
              <a:extLst>
                <a:ext uri="{FF2B5EF4-FFF2-40B4-BE49-F238E27FC236}">
                  <a16:creationId xmlns:a16="http://schemas.microsoft.com/office/drawing/2014/main" id="{7F8391C3-4894-D0D2-35EE-3E3832842E95}"/>
                </a:ext>
              </a:extLst>
            </p:cNvPr>
            <p:cNvPicPr>
              <a:picLocks noChangeAspect="1"/>
            </p:cNvPicPr>
            <p:nvPr/>
          </p:nvPicPr>
          <p:blipFill>
            <a:blip r:embed="rId6"/>
            <a:stretch>
              <a:fillRect/>
            </a:stretch>
          </p:blipFill>
          <p:spPr>
            <a:xfrm>
              <a:off x="6695016" y="3500284"/>
              <a:ext cx="5218386" cy="680875"/>
            </a:xfrm>
            <a:prstGeom prst="rect">
              <a:avLst/>
            </a:prstGeom>
            <a:ln>
              <a:solidFill>
                <a:schemeClr val="accent1"/>
              </a:solidFill>
            </a:ln>
            <a:effectLst>
              <a:outerShdw blurRad="50800" dist="38100" dir="2700000" algn="tl" rotWithShape="0">
                <a:prstClr val="black">
                  <a:alpha val="40000"/>
                </a:prstClr>
              </a:outerShdw>
            </a:effectLst>
          </p:spPr>
        </p:pic>
        <p:sp>
          <p:nvSpPr>
            <p:cNvPr id="24" name="Rectangle 23">
              <a:extLst>
                <a:ext uri="{FF2B5EF4-FFF2-40B4-BE49-F238E27FC236}">
                  <a16:creationId xmlns:a16="http://schemas.microsoft.com/office/drawing/2014/main" id="{E86AB1E2-524A-32CB-A45E-5239936F4E18}"/>
                </a:ext>
              </a:extLst>
            </p:cNvPr>
            <p:cNvSpPr/>
            <p:nvPr/>
          </p:nvSpPr>
          <p:spPr>
            <a:xfrm>
              <a:off x="10830140" y="3614850"/>
              <a:ext cx="796782" cy="225871"/>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Rectangle 24">
            <a:extLst>
              <a:ext uri="{FF2B5EF4-FFF2-40B4-BE49-F238E27FC236}">
                <a16:creationId xmlns:a16="http://schemas.microsoft.com/office/drawing/2014/main" id="{AC9771CC-1321-12E8-F35F-09BBA8F2F567}"/>
              </a:ext>
            </a:extLst>
          </p:cNvPr>
          <p:cNvSpPr/>
          <p:nvPr/>
        </p:nvSpPr>
        <p:spPr>
          <a:xfrm>
            <a:off x="6113283" y="4335779"/>
            <a:ext cx="796782" cy="225871"/>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8">
            <a:extLst>
              <a:ext uri="{FF2B5EF4-FFF2-40B4-BE49-F238E27FC236}">
                <a16:creationId xmlns:a16="http://schemas.microsoft.com/office/drawing/2014/main" id="{E31EAA3D-B75E-3FE9-79C6-D6BA38188C8A}"/>
              </a:ext>
            </a:extLst>
          </p:cNvPr>
          <p:cNvGrpSpPr/>
          <p:nvPr/>
        </p:nvGrpSpPr>
        <p:grpSpPr>
          <a:xfrm>
            <a:off x="744256" y="2088700"/>
            <a:ext cx="4228703" cy="1597510"/>
            <a:chOff x="744256" y="2088700"/>
            <a:chExt cx="4228703" cy="1597510"/>
          </a:xfrm>
        </p:grpSpPr>
        <p:pic>
          <p:nvPicPr>
            <p:cNvPr id="26" name="Picture 25">
              <a:extLst>
                <a:ext uri="{FF2B5EF4-FFF2-40B4-BE49-F238E27FC236}">
                  <a16:creationId xmlns:a16="http://schemas.microsoft.com/office/drawing/2014/main" id="{48AA6BA6-6CE5-6E00-FE56-C0DD59991D7A}"/>
                </a:ext>
              </a:extLst>
            </p:cNvPr>
            <p:cNvPicPr>
              <a:picLocks noChangeAspect="1"/>
            </p:cNvPicPr>
            <p:nvPr/>
          </p:nvPicPr>
          <p:blipFill>
            <a:blip r:embed="rId7"/>
            <a:stretch>
              <a:fillRect/>
            </a:stretch>
          </p:blipFill>
          <p:spPr>
            <a:xfrm>
              <a:off x="744256" y="2088700"/>
              <a:ext cx="4228703" cy="1597510"/>
            </a:xfrm>
            <a:prstGeom prst="rect">
              <a:avLst/>
            </a:prstGeom>
            <a:ln>
              <a:solidFill>
                <a:schemeClr val="accent1"/>
              </a:solidFill>
            </a:ln>
            <a:effectLst>
              <a:outerShdw blurRad="50800" dist="38100" dir="2700000" algn="tl" rotWithShape="0">
                <a:prstClr val="black">
                  <a:alpha val="40000"/>
                </a:prstClr>
              </a:outerShdw>
            </a:effectLst>
          </p:spPr>
        </p:pic>
        <p:sp>
          <p:nvSpPr>
            <p:cNvPr id="27" name="Rectangle 26">
              <a:extLst>
                <a:ext uri="{FF2B5EF4-FFF2-40B4-BE49-F238E27FC236}">
                  <a16:creationId xmlns:a16="http://schemas.microsoft.com/office/drawing/2014/main" id="{421A8B7F-8EEF-823E-8421-187F5318FDA8}"/>
                </a:ext>
              </a:extLst>
            </p:cNvPr>
            <p:cNvSpPr/>
            <p:nvPr/>
          </p:nvSpPr>
          <p:spPr>
            <a:xfrm>
              <a:off x="3431306" y="3386063"/>
              <a:ext cx="988294" cy="226423"/>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8" name="Picture 27">
            <a:extLst>
              <a:ext uri="{FF2B5EF4-FFF2-40B4-BE49-F238E27FC236}">
                <a16:creationId xmlns:a16="http://schemas.microsoft.com/office/drawing/2014/main" id="{F3A721C1-6E67-AE7F-948B-ED305E207295}"/>
              </a:ext>
            </a:extLst>
          </p:cNvPr>
          <p:cNvPicPr>
            <a:picLocks noChangeAspect="1"/>
          </p:cNvPicPr>
          <p:nvPr/>
        </p:nvPicPr>
        <p:blipFill>
          <a:blip r:embed="rId8"/>
          <a:stretch>
            <a:fillRect/>
          </a:stretch>
        </p:blipFill>
        <p:spPr>
          <a:xfrm>
            <a:off x="750606" y="5284348"/>
            <a:ext cx="2800741" cy="514422"/>
          </a:xfrm>
          <a:prstGeom prst="rect">
            <a:avLst/>
          </a:prstGeom>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78758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DCF26E-DCFA-A309-F7A6-F043A1036AD7}"/>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2E7AD58D-8E42-A165-B3FD-3C04184E3772}"/>
              </a:ext>
            </a:extLst>
          </p:cNvPr>
          <p:cNvSpPr>
            <a:spLocks noGrp="1"/>
          </p:cNvSpPr>
          <p:nvPr>
            <p:ph type="title"/>
          </p:nvPr>
        </p:nvSpPr>
        <p:spPr/>
        <p:txBody>
          <a:bodyPr anchor="b">
            <a:normAutofit/>
          </a:bodyPr>
          <a:lstStyle/>
          <a:p>
            <a:r>
              <a:rPr lang="en-US" sz="3600" dirty="0"/>
              <a:t>Voicemail</a:t>
            </a:r>
          </a:p>
        </p:txBody>
      </p:sp>
      <p:sp>
        <p:nvSpPr>
          <p:cNvPr id="33" name="Text Placeholder 32">
            <a:extLst>
              <a:ext uri="{FF2B5EF4-FFF2-40B4-BE49-F238E27FC236}">
                <a16:creationId xmlns:a16="http://schemas.microsoft.com/office/drawing/2014/main" id="{02C7622E-B8BA-00FE-1B9A-588832A5D791}"/>
              </a:ext>
            </a:extLst>
          </p:cNvPr>
          <p:cNvSpPr>
            <a:spLocks noGrp="1"/>
          </p:cNvSpPr>
          <p:nvPr>
            <p:ph type="body" sz="quarter" idx="10"/>
          </p:nvPr>
        </p:nvSpPr>
        <p:spPr>
          <a:xfrm>
            <a:off x="304800" y="1092202"/>
            <a:ext cx="11531600" cy="379432"/>
          </a:xfrm>
        </p:spPr>
        <p:txBody>
          <a:bodyPr>
            <a:normAutofit/>
          </a:bodyPr>
          <a:lstStyle/>
          <a:p>
            <a:pPr marL="0" indent="0">
              <a:buNone/>
            </a:pPr>
            <a:r>
              <a:rPr lang="en-US" sz="1600" dirty="0">
                <a:cs typeface="Segoe UI" panose="020B0502040204020203" pitchFamily="34" charset="0"/>
              </a:rPr>
              <a:t>Voicemails are stored and accessible in the Calls app in Teams. </a:t>
            </a:r>
          </a:p>
        </p:txBody>
      </p:sp>
      <p:sp>
        <p:nvSpPr>
          <p:cNvPr id="2" name="Content Placeholder 1">
            <a:extLst>
              <a:ext uri="{FF2B5EF4-FFF2-40B4-BE49-F238E27FC236}">
                <a16:creationId xmlns:a16="http://schemas.microsoft.com/office/drawing/2014/main" id="{894CC24C-39EA-D0D4-F38A-81DCE5DCAD1D}"/>
              </a:ext>
            </a:extLst>
          </p:cNvPr>
          <p:cNvSpPr txBox="1">
            <a:spLocks/>
          </p:cNvSpPr>
          <p:nvPr/>
        </p:nvSpPr>
        <p:spPr>
          <a:xfrm>
            <a:off x="309364" y="1657350"/>
            <a:ext cx="4987081" cy="42100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0"/>
              </a:spcBef>
              <a:spcAft>
                <a:spcPts val="600"/>
              </a:spcAft>
              <a:buFont typeface="+mj-lt"/>
              <a:buAutoNum type="arabicPeriod"/>
            </a:pPr>
            <a:r>
              <a:rPr lang="en-US" sz="1600" dirty="0">
                <a:latin typeface="+mj-lt"/>
                <a:cs typeface="Segoe UI" panose="020B0502040204020203" pitchFamily="34" charset="0"/>
              </a:rPr>
              <a:t>From the History section, select Voicemail to see a list of your message.  </a:t>
            </a:r>
          </a:p>
        </p:txBody>
      </p:sp>
      <p:pic>
        <p:nvPicPr>
          <p:cNvPr id="3" name="Picture 2">
            <a:extLst>
              <a:ext uri="{FF2B5EF4-FFF2-40B4-BE49-F238E27FC236}">
                <a16:creationId xmlns:a16="http://schemas.microsoft.com/office/drawing/2014/main" id="{37EEB018-9AC1-A9CC-7FD6-E3F3A9ABE25E}"/>
              </a:ext>
            </a:extLst>
          </p:cNvPr>
          <p:cNvPicPr>
            <a:picLocks noChangeAspect="1"/>
          </p:cNvPicPr>
          <p:nvPr/>
        </p:nvPicPr>
        <p:blipFill>
          <a:blip r:embed="rId3"/>
          <a:stretch>
            <a:fillRect/>
          </a:stretch>
        </p:blipFill>
        <p:spPr>
          <a:xfrm>
            <a:off x="1010689" y="2333625"/>
            <a:ext cx="4049124" cy="885494"/>
          </a:xfrm>
          <a:prstGeom prst="rect">
            <a:avLst/>
          </a:prstGeom>
          <a:ln>
            <a:solidFill>
              <a:schemeClr val="accent1"/>
            </a:solidFill>
          </a:ln>
          <a:effectLst>
            <a:outerShdw blurRad="50800" dist="38100" dir="2700000" algn="tl" rotWithShape="0">
              <a:prstClr val="black">
                <a:alpha val="40000"/>
              </a:prstClr>
            </a:outerShdw>
          </a:effectLst>
        </p:spPr>
      </p:pic>
      <p:grpSp>
        <p:nvGrpSpPr>
          <p:cNvPr id="4" name="Group 3">
            <a:extLst>
              <a:ext uri="{FF2B5EF4-FFF2-40B4-BE49-F238E27FC236}">
                <a16:creationId xmlns:a16="http://schemas.microsoft.com/office/drawing/2014/main" id="{18A8AB29-26A0-6433-CCFB-BA5A469564E0}"/>
              </a:ext>
            </a:extLst>
          </p:cNvPr>
          <p:cNvGrpSpPr/>
          <p:nvPr/>
        </p:nvGrpSpPr>
        <p:grpSpPr>
          <a:xfrm>
            <a:off x="4163751" y="4092030"/>
            <a:ext cx="3813698" cy="1961086"/>
            <a:chOff x="3551302" y="4149031"/>
            <a:chExt cx="4639322" cy="2436065"/>
          </a:xfrm>
          <a:effectLst>
            <a:outerShdw blurRad="50800" dist="38100" dir="2700000" algn="tl" rotWithShape="0">
              <a:prstClr val="black">
                <a:alpha val="40000"/>
              </a:prstClr>
            </a:outerShdw>
          </a:effectLst>
        </p:grpSpPr>
        <p:grpSp>
          <p:nvGrpSpPr>
            <p:cNvPr id="11" name="Group 10">
              <a:extLst>
                <a:ext uri="{FF2B5EF4-FFF2-40B4-BE49-F238E27FC236}">
                  <a16:creationId xmlns:a16="http://schemas.microsoft.com/office/drawing/2014/main" id="{18ABAE47-D513-2C3F-E08C-B1A5BCB30E0D}"/>
                </a:ext>
              </a:extLst>
            </p:cNvPr>
            <p:cNvGrpSpPr/>
            <p:nvPr/>
          </p:nvGrpSpPr>
          <p:grpSpPr>
            <a:xfrm>
              <a:off x="3551302" y="4149031"/>
              <a:ext cx="4639322" cy="447737"/>
              <a:chOff x="3551302" y="4149031"/>
              <a:chExt cx="4639322" cy="447737"/>
            </a:xfrm>
          </p:grpSpPr>
          <p:pic>
            <p:nvPicPr>
              <p:cNvPr id="13" name="Picture 12">
                <a:extLst>
                  <a:ext uri="{FF2B5EF4-FFF2-40B4-BE49-F238E27FC236}">
                    <a16:creationId xmlns:a16="http://schemas.microsoft.com/office/drawing/2014/main" id="{F8D61739-6E48-761B-9EB9-FC44B5357868}"/>
                  </a:ext>
                </a:extLst>
              </p:cNvPr>
              <p:cNvPicPr>
                <a:picLocks noChangeAspect="1"/>
              </p:cNvPicPr>
              <p:nvPr/>
            </p:nvPicPr>
            <p:blipFill>
              <a:blip r:embed="rId4"/>
              <a:stretch>
                <a:fillRect/>
              </a:stretch>
            </p:blipFill>
            <p:spPr>
              <a:xfrm>
                <a:off x="3551302" y="4149031"/>
                <a:ext cx="4639322" cy="447737"/>
              </a:xfrm>
              <a:prstGeom prst="rect">
                <a:avLst/>
              </a:prstGeom>
              <a:ln>
                <a:solidFill>
                  <a:schemeClr val="accent1"/>
                </a:solidFill>
              </a:ln>
            </p:spPr>
          </p:pic>
          <p:sp>
            <p:nvSpPr>
              <p:cNvPr id="14" name="Rectangle 13">
                <a:extLst>
                  <a:ext uri="{FF2B5EF4-FFF2-40B4-BE49-F238E27FC236}">
                    <a16:creationId xmlns:a16="http://schemas.microsoft.com/office/drawing/2014/main" id="{0B7DB643-20F0-2DDB-8F7B-2BE93033DB15}"/>
                  </a:ext>
                </a:extLst>
              </p:cNvPr>
              <p:cNvSpPr/>
              <p:nvPr/>
            </p:nvSpPr>
            <p:spPr>
              <a:xfrm flipH="1">
                <a:off x="6867526" y="4203505"/>
                <a:ext cx="423802" cy="355163"/>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mj-lt"/>
                </a:endParaRPr>
              </a:p>
            </p:txBody>
          </p:sp>
        </p:grpSp>
        <p:pic>
          <p:nvPicPr>
            <p:cNvPr id="12" name="Picture 11">
              <a:extLst>
                <a:ext uri="{FF2B5EF4-FFF2-40B4-BE49-F238E27FC236}">
                  <a16:creationId xmlns:a16="http://schemas.microsoft.com/office/drawing/2014/main" id="{E26E072A-A7CA-D0FE-D26B-1435A7553253}"/>
                </a:ext>
              </a:extLst>
            </p:cNvPr>
            <p:cNvPicPr>
              <a:picLocks noChangeAspect="1"/>
            </p:cNvPicPr>
            <p:nvPr/>
          </p:nvPicPr>
          <p:blipFill>
            <a:blip r:embed="rId5"/>
            <a:stretch>
              <a:fillRect/>
            </a:stretch>
          </p:blipFill>
          <p:spPr>
            <a:xfrm>
              <a:off x="5571947" y="4584567"/>
              <a:ext cx="1286054" cy="2000529"/>
            </a:xfrm>
            <a:prstGeom prst="rect">
              <a:avLst/>
            </a:prstGeom>
            <a:ln w="28575">
              <a:solidFill>
                <a:schemeClr val="accent3"/>
              </a:solidFill>
            </a:ln>
          </p:spPr>
        </p:pic>
      </p:grpSp>
      <p:sp>
        <p:nvSpPr>
          <p:cNvPr id="15" name="Content Placeholder 1">
            <a:extLst>
              <a:ext uri="{FF2B5EF4-FFF2-40B4-BE49-F238E27FC236}">
                <a16:creationId xmlns:a16="http://schemas.microsoft.com/office/drawing/2014/main" id="{33818147-88E7-E16D-2ACA-A95623463F50}"/>
              </a:ext>
            </a:extLst>
          </p:cNvPr>
          <p:cNvSpPr txBox="1">
            <a:spLocks/>
          </p:cNvSpPr>
          <p:nvPr/>
        </p:nvSpPr>
        <p:spPr>
          <a:xfrm>
            <a:off x="304800" y="4914900"/>
            <a:ext cx="4715388" cy="16192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0"/>
              </a:spcBef>
              <a:spcAft>
                <a:spcPts val="600"/>
              </a:spcAft>
              <a:buFont typeface="+mj-lt"/>
              <a:buAutoNum type="arabicPeriod" startAt="3"/>
            </a:pPr>
            <a:r>
              <a:rPr lang="en-US" sz="1600" dirty="0">
                <a:latin typeface="+mj-lt"/>
                <a:cs typeface="Segoe UI" panose="020B0502040204020203" pitchFamily="34" charset="0"/>
              </a:rPr>
              <a:t>When hovering over the voicemail line under History, from the More options menu, you may also return the call, initiate a chat (if internal caller), manage the message, or add the caller to your contacts.</a:t>
            </a:r>
          </a:p>
        </p:txBody>
      </p:sp>
      <p:sp>
        <p:nvSpPr>
          <p:cNvPr id="16" name="Content Placeholder 1">
            <a:extLst>
              <a:ext uri="{FF2B5EF4-FFF2-40B4-BE49-F238E27FC236}">
                <a16:creationId xmlns:a16="http://schemas.microsoft.com/office/drawing/2014/main" id="{E2600C4E-BEEE-B7D6-421B-2DEA8476414E}"/>
              </a:ext>
            </a:extLst>
          </p:cNvPr>
          <p:cNvSpPr txBox="1">
            <a:spLocks/>
          </p:cNvSpPr>
          <p:nvPr/>
        </p:nvSpPr>
        <p:spPr>
          <a:xfrm>
            <a:off x="5601519" y="1657350"/>
            <a:ext cx="3331550" cy="42100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0"/>
              </a:spcBef>
              <a:spcAft>
                <a:spcPts val="600"/>
              </a:spcAft>
              <a:buFont typeface="+mj-lt"/>
              <a:buAutoNum type="arabicPeriod" startAt="2"/>
            </a:pPr>
            <a:r>
              <a:rPr lang="en-US" sz="1600" dirty="0">
                <a:latin typeface="+mj-lt"/>
                <a:cs typeface="Segoe UI" panose="020B0502040204020203" pitchFamily="34" charset="0"/>
              </a:rPr>
              <a:t>Click a message to populate more information in the Details pane, including information about and ways to contact the sender, a transcript, and options to play, speed up, slow down, or pause the playback.</a:t>
            </a:r>
          </a:p>
          <a:p>
            <a:pPr marL="0" indent="0">
              <a:spcBef>
                <a:spcPts val="0"/>
              </a:spcBef>
              <a:spcAft>
                <a:spcPts val="600"/>
              </a:spcAft>
              <a:buNone/>
            </a:pPr>
            <a:endParaRPr lang="en-US" sz="1600" dirty="0">
              <a:latin typeface="+mj-lt"/>
              <a:cs typeface="Segoe UI" panose="020B0502040204020203" pitchFamily="34" charset="0"/>
            </a:endParaRPr>
          </a:p>
        </p:txBody>
      </p:sp>
      <p:grpSp>
        <p:nvGrpSpPr>
          <p:cNvPr id="30" name="Group 29">
            <a:extLst>
              <a:ext uri="{FF2B5EF4-FFF2-40B4-BE49-F238E27FC236}">
                <a16:creationId xmlns:a16="http://schemas.microsoft.com/office/drawing/2014/main" id="{59A03346-8126-3182-9A6F-AF2AFAE9A4C9}"/>
              </a:ext>
            </a:extLst>
          </p:cNvPr>
          <p:cNvGrpSpPr/>
          <p:nvPr/>
        </p:nvGrpSpPr>
        <p:grpSpPr>
          <a:xfrm>
            <a:off x="9285768" y="1462109"/>
            <a:ext cx="2373106" cy="4797169"/>
            <a:chOff x="9222819" y="1464793"/>
            <a:chExt cx="2373106" cy="4797169"/>
          </a:xfrm>
        </p:grpSpPr>
        <p:pic>
          <p:nvPicPr>
            <p:cNvPr id="31" name="Picture 30">
              <a:extLst>
                <a:ext uri="{FF2B5EF4-FFF2-40B4-BE49-F238E27FC236}">
                  <a16:creationId xmlns:a16="http://schemas.microsoft.com/office/drawing/2014/main" id="{A944B78B-EB5B-E4B4-076B-E0DF1B96488C}"/>
                </a:ext>
              </a:extLst>
            </p:cNvPr>
            <p:cNvPicPr>
              <a:picLocks noChangeAspect="1"/>
            </p:cNvPicPr>
            <p:nvPr/>
          </p:nvPicPr>
          <p:blipFill>
            <a:blip r:embed="rId6"/>
            <a:stretch>
              <a:fillRect/>
            </a:stretch>
          </p:blipFill>
          <p:spPr>
            <a:xfrm>
              <a:off x="9222819" y="1464793"/>
              <a:ext cx="2373106" cy="4797169"/>
            </a:xfrm>
            <a:prstGeom prst="rect">
              <a:avLst/>
            </a:prstGeom>
            <a:ln>
              <a:solidFill>
                <a:schemeClr val="accent1"/>
              </a:solidFill>
            </a:ln>
            <a:effectLst>
              <a:outerShdw blurRad="50800" dist="38100" dir="2700000" algn="tl" rotWithShape="0">
                <a:prstClr val="black">
                  <a:alpha val="40000"/>
                </a:prstClr>
              </a:outerShdw>
            </a:effectLst>
          </p:spPr>
        </p:pic>
        <p:pic>
          <p:nvPicPr>
            <p:cNvPr id="32" name="Picture 31">
              <a:extLst>
                <a:ext uri="{FF2B5EF4-FFF2-40B4-BE49-F238E27FC236}">
                  <a16:creationId xmlns:a16="http://schemas.microsoft.com/office/drawing/2014/main" id="{06C8CD4F-8EC8-B077-F6DA-780026F06F52}"/>
                </a:ext>
              </a:extLst>
            </p:cNvPr>
            <p:cNvPicPr>
              <a:picLocks noChangeAspect="1"/>
            </p:cNvPicPr>
            <p:nvPr/>
          </p:nvPicPr>
          <p:blipFill>
            <a:blip r:embed="rId7"/>
            <a:stretch>
              <a:fillRect/>
            </a:stretch>
          </p:blipFill>
          <p:spPr>
            <a:xfrm>
              <a:off x="9222819" y="5648325"/>
              <a:ext cx="2373106" cy="597947"/>
            </a:xfrm>
            <a:prstGeom prst="rect">
              <a:avLst/>
            </a:prstGeom>
            <a:ln>
              <a:solidFill>
                <a:schemeClr val="accent1"/>
              </a:solidFill>
            </a:ln>
          </p:spPr>
        </p:pic>
      </p:grpSp>
    </p:spTree>
    <p:extLst>
      <p:ext uri="{BB962C8B-B14F-4D97-AF65-F5344CB8AC3E}">
        <p14:creationId xmlns:p14="http://schemas.microsoft.com/office/powerpoint/2010/main" val="34596821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519ABE-5EED-67B3-18DB-35DBA3E3DD3A}"/>
            </a:ext>
          </a:extLst>
        </p:cNvPr>
        <p:cNvGrpSpPr/>
        <p:nvPr/>
      </p:nvGrpSpPr>
      <p:grpSpPr>
        <a:xfrm>
          <a:off x="0" y="0"/>
          <a:ext cx="0" cy="0"/>
          <a:chOff x="0" y="0"/>
          <a:chExt cx="0" cy="0"/>
        </a:xfrm>
      </p:grpSpPr>
      <p:sp>
        <p:nvSpPr>
          <p:cNvPr id="78" name="Title 77">
            <a:extLst>
              <a:ext uri="{FF2B5EF4-FFF2-40B4-BE49-F238E27FC236}">
                <a16:creationId xmlns:a16="http://schemas.microsoft.com/office/drawing/2014/main" id="{14FC1507-7BB2-A472-3645-AC4C1BE2B2E5}"/>
              </a:ext>
            </a:extLst>
          </p:cNvPr>
          <p:cNvSpPr>
            <a:spLocks noGrp="1"/>
          </p:cNvSpPr>
          <p:nvPr>
            <p:ph type="title"/>
          </p:nvPr>
        </p:nvSpPr>
        <p:spPr/>
        <p:txBody>
          <a:bodyPr anchor="b">
            <a:normAutofit/>
          </a:bodyPr>
          <a:lstStyle/>
          <a:p>
            <a:r>
              <a:rPr lang="en-US" sz="3600" dirty="0"/>
              <a:t>Voicemail in Outlook</a:t>
            </a:r>
          </a:p>
        </p:txBody>
      </p:sp>
      <p:sp>
        <p:nvSpPr>
          <p:cNvPr id="33" name="Text Placeholder 32">
            <a:extLst>
              <a:ext uri="{FF2B5EF4-FFF2-40B4-BE49-F238E27FC236}">
                <a16:creationId xmlns:a16="http://schemas.microsoft.com/office/drawing/2014/main" id="{4BAEBE63-7E37-22A6-966A-25DB442B6248}"/>
              </a:ext>
            </a:extLst>
          </p:cNvPr>
          <p:cNvSpPr>
            <a:spLocks noGrp="1"/>
          </p:cNvSpPr>
          <p:nvPr>
            <p:ph type="body" sz="quarter" idx="10"/>
          </p:nvPr>
        </p:nvSpPr>
        <p:spPr>
          <a:xfrm>
            <a:off x="304800" y="1092202"/>
            <a:ext cx="11531600" cy="379432"/>
          </a:xfrm>
        </p:spPr>
        <p:txBody>
          <a:bodyPr>
            <a:normAutofit/>
          </a:bodyPr>
          <a:lstStyle/>
          <a:p>
            <a:pPr marL="0" indent="0">
              <a:buNone/>
            </a:pPr>
            <a:r>
              <a:rPr lang="en-US" sz="1600" dirty="0">
                <a:cs typeface="Segoe UI" panose="020B0502040204020203" pitchFamily="34" charset="0"/>
              </a:rPr>
              <a:t>A copy of each voicemail will also be sent to Outlook. Open the Outlook message to read or listen to your voicemails.</a:t>
            </a:r>
          </a:p>
        </p:txBody>
      </p:sp>
      <p:sp>
        <p:nvSpPr>
          <p:cNvPr id="5" name="Content Placeholder 1">
            <a:extLst>
              <a:ext uri="{FF2B5EF4-FFF2-40B4-BE49-F238E27FC236}">
                <a16:creationId xmlns:a16="http://schemas.microsoft.com/office/drawing/2014/main" id="{36A8E051-230E-F241-FD84-816BBD471563}"/>
              </a:ext>
            </a:extLst>
          </p:cNvPr>
          <p:cNvSpPr txBox="1">
            <a:spLocks/>
          </p:cNvSpPr>
          <p:nvPr/>
        </p:nvSpPr>
        <p:spPr>
          <a:xfrm>
            <a:off x="417597" y="2733675"/>
            <a:ext cx="4402054" cy="33623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spcAft>
                <a:spcPts val="600"/>
              </a:spcAft>
              <a:buNone/>
            </a:pPr>
            <a:r>
              <a:rPr lang="en-US" sz="1600" b="1" dirty="0">
                <a:latin typeface="+mn-lt"/>
                <a:cs typeface="Segoe UI" panose="020B0502040204020203" pitchFamily="34" charset="0"/>
              </a:rPr>
              <a:t>Voicemail emails include:</a:t>
            </a:r>
          </a:p>
          <a:p>
            <a:pPr>
              <a:spcBef>
                <a:spcPts val="0"/>
              </a:spcBef>
              <a:spcAft>
                <a:spcPts val="600"/>
              </a:spcAft>
            </a:pPr>
            <a:r>
              <a:rPr lang="en-US" sz="1600" dirty="0">
                <a:latin typeface="+mn-lt"/>
                <a:cs typeface="Segoe UI" panose="020B0502040204020203" pitchFamily="34" charset="0"/>
              </a:rPr>
              <a:t>Sender information and options to return contact</a:t>
            </a:r>
          </a:p>
          <a:p>
            <a:pPr>
              <a:spcBef>
                <a:spcPts val="0"/>
              </a:spcBef>
              <a:spcAft>
                <a:spcPts val="600"/>
              </a:spcAft>
            </a:pPr>
            <a:r>
              <a:rPr lang="en-US" sz="1600" dirty="0">
                <a:latin typeface="+mn-lt"/>
                <a:cs typeface="Segoe UI" panose="020B0502040204020203" pitchFamily="34" charset="0"/>
              </a:rPr>
              <a:t>An attached MP3 audio file of the voicemail. No installations or downloads are necessary to play the file.</a:t>
            </a:r>
          </a:p>
          <a:p>
            <a:pPr>
              <a:spcBef>
                <a:spcPts val="0"/>
              </a:spcBef>
              <a:spcAft>
                <a:spcPts val="600"/>
              </a:spcAft>
            </a:pPr>
            <a:r>
              <a:rPr lang="en-US" sz="1600" dirty="0">
                <a:latin typeface="+mn-lt"/>
                <a:cs typeface="Segoe UI" panose="020B0502040204020203" pitchFamily="34" charset="0"/>
              </a:rPr>
              <a:t>A transcript of the voicemail.</a:t>
            </a:r>
          </a:p>
          <a:p>
            <a:pPr>
              <a:spcBef>
                <a:spcPts val="0"/>
              </a:spcBef>
              <a:spcAft>
                <a:spcPts val="600"/>
              </a:spcAft>
            </a:pPr>
            <a:endParaRPr lang="en-US" sz="1600" dirty="0">
              <a:latin typeface="+mn-lt"/>
              <a:cs typeface="Segoe UI" panose="020B0502040204020203" pitchFamily="34" charset="0"/>
            </a:endParaRPr>
          </a:p>
          <a:p>
            <a:pPr marL="0" indent="0">
              <a:spcBef>
                <a:spcPts val="0"/>
              </a:spcBef>
              <a:spcAft>
                <a:spcPts val="600"/>
              </a:spcAft>
              <a:buNone/>
            </a:pPr>
            <a:r>
              <a:rPr lang="en-US" sz="1600" b="1" dirty="0">
                <a:latin typeface="+mn-lt"/>
                <a:cs typeface="Segoe UI" panose="020B0502040204020203" pitchFamily="34" charset="0"/>
              </a:rPr>
              <a:t>NOTE: </a:t>
            </a:r>
            <a:r>
              <a:rPr lang="en-US" sz="1600" dirty="0">
                <a:latin typeface="+mn-lt"/>
                <a:cs typeface="Segoe UI" panose="020B0502040204020203" pitchFamily="34" charset="0"/>
              </a:rPr>
              <a:t>Deleting the voicemail in one location automatically deletes the corresponding notification and storage.</a:t>
            </a:r>
          </a:p>
          <a:p>
            <a:pPr marL="0" indent="0">
              <a:spcBef>
                <a:spcPts val="0"/>
              </a:spcBef>
              <a:spcAft>
                <a:spcPts val="600"/>
              </a:spcAft>
              <a:buNone/>
            </a:pPr>
            <a:endParaRPr lang="en-US" sz="1600" dirty="0">
              <a:latin typeface="+mn-lt"/>
              <a:cs typeface="Segoe UI" panose="020B0502040204020203" pitchFamily="34" charset="0"/>
            </a:endParaRPr>
          </a:p>
        </p:txBody>
      </p:sp>
      <p:pic>
        <p:nvPicPr>
          <p:cNvPr id="6" name="Picture 5">
            <a:extLst>
              <a:ext uri="{FF2B5EF4-FFF2-40B4-BE49-F238E27FC236}">
                <a16:creationId xmlns:a16="http://schemas.microsoft.com/office/drawing/2014/main" id="{323AAB36-F733-6751-3749-6D05842D2CA7}"/>
              </a:ext>
            </a:extLst>
          </p:cNvPr>
          <p:cNvPicPr>
            <a:picLocks noChangeAspect="1"/>
          </p:cNvPicPr>
          <p:nvPr/>
        </p:nvPicPr>
        <p:blipFill>
          <a:blip r:embed="rId3"/>
          <a:srcRect/>
          <a:stretch/>
        </p:blipFill>
        <p:spPr>
          <a:xfrm>
            <a:off x="1467036" y="1800986"/>
            <a:ext cx="2303176" cy="584287"/>
          </a:xfrm>
          <a:prstGeom prst="rect">
            <a:avLst/>
          </a:prstGeom>
          <a:ln>
            <a:solidFill>
              <a:schemeClr val="accent1"/>
            </a:solidFill>
          </a:ln>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C95D7F30-BE98-4343-8B06-13603FDFE6B3}"/>
              </a:ext>
            </a:extLst>
          </p:cNvPr>
          <p:cNvPicPr>
            <a:picLocks noChangeAspect="1"/>
          </p:cNvPicPr>
          <p:nvPr/>
        </p:nvPicPr>
        <p:blipFill>
          <a:blip r:embed="rId4"/>
          <a:srcRect/>
          <a:stretch/>
        </p:blipFill>
        <p:spPr>
          <a:xfrm>
            <a:off x="5452510" y="1800986"/>
            <a:ext cx="5938560" cy="4350841"/>
          </a:xfrm>
          <a:prstGeom prst="rect">
            <a:avLst/>
          </a:prstGeom>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99437643"/>
      </p:ext>
    </p:extLst>
  </p:cSld>
  <p:clrMapOvr>
    <a:masterClrMapping/>
  </p:clrMapOvr>
</p:sld>
</file>

<file path=ppt/theme/theme1.xml><?xml version="1.0" encoding="utf-8"?>
<a:theme xmlns:a="http://schemas.openxmlformats.org/drawingml/2006/main" name="Office Theme">
  <a:themeElements>
    <a:clrScheme name="eGroup Brand Colors">
      <a:dk1>
        <a:srgbClr val="262626"/>
      </a:dk1>
      <a:lt1>
        <a:srgbClr val="FEFFFF"/>
      </a:lt1>
      <a:dk2>
        <a:srgbClr val="262626"/>
      </a:dk2>
      <a:lt2>
        <a:srgbClr val="FEFFFF"/>
      </a:lt2>
      <a:accent1>
        <a:srgbClr val="02637F"/>
      </a:accent1>
      <a:accent2>
        <a:srgbClr val="373838"/>
      </a:accent2>
      <a:accent3>
        <a:srgbClr val="009ECC"/>
      </a:accent3>
      <a:accent4>
        <a:srgbClr val="FF9F24"/>
      </a:accent4>
      <a:accent5>
        <a:srgbClr val="ADAEB0"/>
      </a:accent5>
      <a:accent6>
        <a:srgbClr val="FEFFFF"/>
      </a:accent6>
      <a:hlink>
        <a:srgbClr val="009ECC"/>
      </a:hlink>
      <a:folHlink>
        <a:srgbClr val="FF9F24"/>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3D05E12F-F35C-4764-90BD-8DCB197AE2CE}" vid="{155FE319-0ADA-40CB-8215-CEF6E171EDA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368dedfa-7e1a-40c9-95cf-4fb9d2a264aa" xsi:nil="true"/>
    <lcf76f155ced4ddcb4097134ff3c332f xmlns="3c050a3f-bbc4-4248-ad22-9b7b1aba9041">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90EC9052D976E45A5698254DB55A5E1" ma:contentTypeVersion="22" ma:contentTypeDescription="Create a new document." ma:contentTypeScope="" ma:versionID="6f0e8de6599b730df845781796789e3b">
  <xsd:schema xmlns:xsd="http://www.w3.org/2001/XMLSchema" xmlns:xs="http://www.w3.org/2001/XMLSchema" xmlns:p="http://schemas.microsoft.com/office/2006/metadata/properties" xmlns:ns1="http://schemas.microsoft.com/sharepoint/v3" xmlns:ns2="3c050a3f-bbc4-4248-ad22-9b7b1aba9041" xmlns:ns3="368dedfa-7e1a-40c9-95cf-4fb9d2a264aa" targetNamespace="http://schemas.microsoft.com/office/2006/metadata/properties" ma:root="true" ma:fieldsID="34a829239545916af581c4a17dae2bec" ns1:_="" ns2:_="" ns3:_="">
    <xsd:import namespace="http://schemas.microsoft.com/sharepoint/v3"/>
    <xsd:import namespace="3c050a3f-bbc4-4248-ad22-9b7b1aba9041"/>
    <xsd:import namespace="368dedfa-7e1a-40c9-95cf-4fb9d2a264a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3:SharedWithUsers" minOccurs="0"/>
                <xsd:element ref="ns3:SharedWithDetails" minOccurs="0"/>
                <xsd:element ref="ns2:MediaServiceEventHashCode" minOccurs="0"/>
                <xsd:element ref="ns2:MediaServiceGenerationTime" minOccurs="0"/>
                <xsd:element ref="ns2:MediaServiceAutoKeyPoints" minOccurs="0"/>
                <xsd:element ref="ns2:MediaServiceKeyPoints" minOccurs="0"/>
                <xsd:element ref="ns2:MediaServiceLocation" minOccurs="0"/>
                <xsd:element ref="ns1:_ip_UnifiedCompliancePolicyProperties" minOccurs="0"/>
                <xsd:element ref="ns1:_ip_UnifiedCompliancePolicyUIAction" minOccurs="0"/>
                <xsd:element ref="ns2:MediaLengthInSeconds" minOccurs="0"/>
                <xsd:element ref="ns2:lcf76f155ced4ddcb4097134ff3c332f" minOccurs="0"/>
                <xsd:element ref="ns3:TaxCatchAll" minOccurs="0"/>
                <xsd:element ref="ns2:MediaServiceSearchProperties" minOccurs="0"/>
                <xsd:element ref="ns2:MediaServiceObjectDetectorVersion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c050a3f-bbc4-4248-ad22-9b7b1aba9041" elementFormDefault="qualified">
    <xsd:import namespace="http://schemas.microsoft.com/office/2006/documentManagement/types"/>
    <xsd:import namespace="http://schemas.microsoft.com/office/infopath/2007/PartnerControls"/>
    <xsd:element name="MediaServiceMetadata" ma:index="5" nillable="true" ma:displayName="MediaServiceMetadata" ma:description="" ma:hidden="true" ma:internalName="MediaServiceMetadata" ma:readOnly="true">
      <xsd:simpleType>
        <xsd:restriction base="dms:Note"/>
      </xsd:simpleType>
    </xsd:element>
    <xsd:element name="MediaServiceFastMetadata" ma:index="6" nillable="true" ma:displayName="MediaServiceFastMetadata" ma:description="" ma:hidden="true" ma:internalName="MediaServiceFastMetadata" ma:readOnly="true">
      <xsd:simpleType>
        <xsd:restriction base="dms:Note"/>
      </xsd:simpleType>
    </xsd:element>
    <xsd:element name="MediaServiceDateTaken" ma:index="7" nillable="true" ma:displayName="MediaServiceDateTaken" ma:hidden="true" ma:internalName="MediaServiceDateTaken" ma:readOnly="true">
      <xsd:simpleType>
        <xsd:restriction base="dms:Text"/>
      </xsd:simpleType>
    </xsd:element>
    <xsd:element name="MediaServiceAutoTags" ma:index="8" nillable="true" ma:displayName="MediaServiceAutoTags" ma:hidden="true" ma:internalName="MediaServiceAutoTags" ma:readOnly="true">
      <xsd:simpleType>
        <xsd:restriction base="dms:Text"/>
      </xsd:simpleType>
    </xsd:element>
    <xsd:element name="MediaServiceOCR" ma:index="12" nillable="true" ma:displayName="MediaServiceOCR" ma:hidden="true" ma:internalName="MediaServiceOCR" ma:readOnly="true">
      <xsd:simpleType>
        <xsd:restriction base="dms:Note"/>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hidden="true" ma:internalName="MediaServiceKeyPoints" ma:readOnly="true">
      <xsd:simpleType>
        <xsd:restriction base="dms:Note"/>
      </xsd:simpleType>
    </xsd:element>
    <xsd:element name="MediaServiceLocation" ma:index="19" nillable="true" ma:displayName="Location" ma:hidden="true" ma:internalName="MediaServiceLocation" ma:readOnly="true">
      <xsd:simpleType>
        <xsd:restriction base="dms:Text"/>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667e442c-b924-4d5b-83f4-80c64f75e45b" ma:termSetId="09814cd3-568e-fe90-9814-8d621ff8fb84" ma:anchorId="fba54fb3-c3e1-fe81-a776-ca4b69148c4d" ma:open="true" ma:isKeyword="false">
      <xsd:complexType>
        <xsd:sequence>
          <xsd:element ref="pc:Terms" minOccurs="0" maxOccurs="1"/>
        </xsd:sequence>
      </xsd:complex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ObjectDetectorVersions" ma:index="27" nillable="true" ma:displayName="MediaServiceObjectDetectorVersions" ma:hidden="true" ma:indexed="true" ma:internalName="MediaServiceObjectDetectorVersions" ma:readOnly="true">
      <xsd:simpleType>
        <xsd:restriction base="dms:Text"/>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68dedfa-7e1a-40c9-95cf-4fb9d2a264aa" elementFormDefault="qualified">
    <xsd:import namespace="http://schemas.microsoft.com/office/2006/documentManagement/types"/>
    <xsd:import namespace="http://schemas.microsoft.com/office/infopath/2007/PartnerControls"/>
    <xsd:element name="SharedWithUsers" ma:index="13"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hidden="true" ma:internalName="SharedWithDetails" ma:readOnly="true">
      <xsd:simpleType>
        <xsd:restriction base="dms:Note"/>
      </xsd:simpleType>
    </xsd:element>
    <xsd:element name="TaxCatchAll" ma:index="25" nillable="true" ma:displayName="Taxonomy Catch All Column" ma:hidden="true" ma:list="{a1dce103-f10d-419a-8f36-09852631ce66}" ma:internalName="TaxCatchAll" ma:showField="CatchAllData" ma:web="368dedfa-7e1a-40c9-95cf-4fb9d2a264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0"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C153315-4CB5-4F4C-B611-35F938C0EC4D}">
  <ds:schemaRefs>
    <ds:schemaRef ds:uri="http://schemas.microsoft.com/sharepoint/v3/contenttype/forms"/>
  </ds:schemaRefs>
</ds:datastoreItem>
</file>

<file path=customXml/itemProps2.xml><?xml version="1.0" encoding="utf-8"?>
<ds:datastoreItem xmlns:ds="http://schemas.openxmlformats.org/officeDocument/2006/customXml" ds:itemID="{3A45F546-8072-4F75-9921-FB6C7EB37406}">
  <ds:schemaRefs>
    <ds:schemaRef ds:uri="http://purl.org/dc/elements/1.1/"/>
    <ds:schemaRef ds:uri="http://purl.org/dc/terms/"/>
    <ds:schemaRef ds:uri="http://schemas.microsoft.com/office/2006/metadata/properties"/>
    <ds:schemaRef ds:uri="http://schemas.microsoft.com/office/infopath/2007/PartnerControls"/>
    <ds:schemaRef ds:uri="http://purl.org/dc/dcmitype/"/>
    <ds:schemaRef ds:uri="http://schemas.openxmlformats.org/package/2006/metadata/core-properties"/>
    <ds:schemaRef ds:uri="http://www.w3.org/XML/1998/namespace"/>
    <ds:schemaRef ds:uri="http://schemas.microsoft.com/office/2006/documentManagement/types"/>
    <ds:schemaRef ds:uri="368dedfa-7e1a-40c9-95cf-4fb9d2a264aa"/>
    <ds:schemaRef ds:uri="3c050a3f-bbc4-4248-ad22-9b7b1aba9041"/>
    <ds:schemaRef ds:uri="http://schemas.microsoft.com/sharepoint/v3"/>
  </ds:schemaRefs>
</ds:datastoreItem>
</file>

<file path=customXml/itemProps3.xml><?xml version="1.0" encoding="utf-8"?>
<ds:datastoreItem xmlns:ds="http://schemas.openxmlformats.org/officeDocument/2006/customXml" ds:itemID="{29D77371-210A-47F5-BCFC-A733DD717F3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3c050a3f-bbc4-4248-ad22-9b7b1aba9041"/>
    <ds:schemaRef ds:uri="368dedfa-7e1a-40c9-95cf-4fb9d2a264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8567a26a-3371-42ad-a2af-23bee9db41dd}" enabled="0" method="" siteId="{8567a26a-3371-42ad-a2af-23bee9db41dd}" removed="1"/>
</clbl:labelList>
</file>

<file path=docProps/app.xml><?xml version="1.0" encoding="utf-8"?>
<Properties xmlns="http://schemas.openxmlformats.org/officeDocument/2006/extended-properties" xmlns:vt="http://schemas.openxmlformats.org/officeDocument/2006/docPropsVTypes">
  <Template/>
  <TotalTime>353</TotalTime>
  <Words>4830</Words>
  <Application>Microsoft Office PowerPoint</Application>
  <PresentationFormat>Widescreen</PresentationFormat>
  <Paragraphs>435</Paragraphs>
  <Slides>52</Slides>
  <Notes>45</Notes>
  <HiddenSlides>0</HiddenSlides>
  <MMClips>2</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52</vt:i4>
      </vt:variant>
    </vt:vector>
  </HeadingPairs>
  <TitlesOfParts>
    <vt:vector size="60" baseType="lpstr">
      <vt:lpstr>Avenir Next LT Pro Demi</vt:lpstr>
      <vt:lpstr>Segoe UI</vt:lpstr>
      <vt:lpstr>Avenir Heavy</vt:lpstr>
      <vt:lpstr>Calibri</vt:lpstr>
      <vt:lpstr>Avenir Book</vt:lpstr>
      <vt:lpstr>Arial</vt:lpstr>
      <vt:lpstr>Avenir Next LT Pro</vt:lpstr>
      <vt:lpstr>Office Theme</vt:lpstr>
      <vt:lpstr>PowerPoint Presentation</vt:lpstr>
      <vt:lpstr>PowerPoint Presentation</vt:lpstr>
      <vt:lpstr>PowerPoint Presentation</vt:lpstr>
      <vt:lpstr>Desktop</vt:lpstr>
      <vt:lpstr>History</vt:lpstr>
      <vt:lpstr>View Contacts</vt:lpstr>
      <vt:lpstr>Blocking &amp; Managing Unwanted Calls</vt:lpstr>
      <vt:lpstr>Voicemail</vt:lpstr>
      <vt:lpstr>Voicemail in Outlook</vt:lpstr>
      <vt:lpstr>Voicemail Configuration</vt:lpstr>
      <vt:lpstr>Location Services in Teams</vt:lpstr>
      <vt:lpstr>Location Services in Teams</vt:lpstr>
      <vt:lpstr>PowerPoint Presentation</vt:lpstr>
      <vt:lpstr>Initiate a Call</vt:lpstr>
      <vt:lpstr>Call Controls</vt:lpstr>
      <vt:lpstr>Device Sessions &amp; Call Health</vt:lpstr>
      <vt:lpstr>Call Recording</vt:lpstr>
      <vt:lpstr>Using Hold</vt:lpstr>
      <vt:lpstr>Call Merge</vt:lpstr>
      <vt:lpstr>Transfer a Call – Two Experiences</vt:lpstr>
      <vt:lpstr>Transfer a Call – Two Experiences</vt:lpstr>
      <vt:lpstr>Transfer a Call – Scenario</vt:lpstr>
      <vt:lpstr>Multiple Calls Navigation</vt:lpstr>
      <vt:lpstr>Call Park in the Desktop Application</vt:lpstr>
      <vt:lpstr>Call Park in the Mobile Application</vt:lpstr>
      <vt:lpstr>Teams Calls - Desktop</vt:lpstr>
      <vt:lpstr>PowerPoint Presentation</vt:lpstr>
      <vt:lpstr>Call Answering Rules</vt:lpstr>
      <vt:lpstr>Call Answering Rules</vt:lpstr>
      <vt:lpstr>Call Answering Rules</vt:lpstr>
      <vt:lpstr>Call Answering Rules</vt:lpstr>
      <vt:lpstr>Call Answering Rules</vt:lpstr>
      <vt:lpstr>Create a Secondary Ringer</vt:lpstr>
      <vt:lpstr>Customize the Call Window Size</vt:lpstr>
      <vt:lpstr>Add a Call Delegate</vt:lpstr>
      <vt:lpstr>Make or Receive Calls as a Delegate</vt:lpstr>
      <vt:lpstr>Make and Receive Calls as a Delegate</vt:lpstr>
      <vt:lpstr>Manage Settings as a Delegate</vt:lpstr>
      <vt:lpstr>Creating Call Groups</vt:lpstr>
      <vt:lpstr>PowerPoint Presentation</vt:lpstr>
      <vt:lpstr>Call Queues and Shared Lines</vt:lpstr>
      <vt:lpstr>Voice-Enabled Channel</vt:lpstr>
      <vt:lpstr>Call Queues &amp; Shared Lines – Logging In &amp; Out </vt:lpstr>
      <vt:lpstr>Shared Voicemail in Teams</vt:lpstr>
      <vt:lpstr>PowerPoint Presentation</vt:lpstr>
      <vt:lpstr>Download the Mobile App</vt:lpstr>
      <vt:lpstr>Notifications and Quiet Hours</vt:lpstr>
      <vt:lpstr>Mobile App Call Settings</vt:lpstr>
      <vt:lpstr>Teams Calls - Mobile</vt:lpstr>
      <vt:lpstr>Device Transfer</vt:lpstr>
      <vt:lpstr>Teams Calls - Mobile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Hayley Meese-Cherry</dc:creator>
  <cp:lastModifiedBy>Stephanie Dykes</cp:lastModifiedBy>
  <cp:revision>2</cp:revision>
  <dcterms:created xsi:type="dcterms:W3CDTF">2025-07-15T13:50:15Z</dcterms:created>
  <dcterms:modified xsi:type="dcterms:W3CDTF">2026-02-17T22:09:03Z</dcterms:modified>
  <dc:identifier>DAGs3gJNkKw</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0x010100F90EC9052D976E45A5698254DB55A5E1</vt:lpwstr>
  </property>
  <property fmtid="{D5CDD505-2E9C-101B-9397-08002B2CF9AE}" pid="3" name="MediaServiceImageTags">
    <vt:lpwstr/>
  </property>
</Properties>
</file>