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5" Type="http://schemas.microsoft.com/office/2020/02/relationships/classificationlabels" Target="docMetadata/LabelInfo.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3" r:id="rId4"/>
  </p:sldMasterIdLst>
  <p:notesMasterIdLst>
    <p:notesMasterId r:id="rId16"/>
  </p:notesMasterIdLst>
  <p:handoutMasterIdLst>
    <p:handoutMasterId r:id="rId17"/>
  </p:handoutMasterIdLst>
  <p:sldIdLst>
    <p:sldId id="455" r:id="rId5"/>
    <p:sldId id="468" r:id="rId6"/>
    <p:sldId id="469" r:id="rId7"/>
    <p:sldId id="470" r:id="rId8"/>
    <p:sldId id="471" r:id="rId9"/>
    <p:sldId id="472" r:id="rId10"/>
    <p:sldId id="473" r:id="rId11"/>
    <p:sldId id="474" r:id="rId12"/>
    <p:sldId id="475" r:id="rId13"/>
    <p:sldId id="476" r:id="rId14"/>
    <p:sldId id="477" r:id="rId15"/>
  </p:sldIdLst>
  <p:sldSz cx="7772400" cy="105156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Teams Voice" id="{A1E38A5E-E367-4ADB-8C78-9453172102F6}">
          <p14:sldIdLst>
            <p14:sldId id="455"/>
          </p14:sldIdLst>
        </p14:section>
        <p14:section name="Audiocodes C435" id="{8535484F-950B-4788-B5BD-200F2D4934B2}">
          <p14:sldIdLst>
            <p14:sldId id="468"/>
            <p14:sldId id="469"/>
            <p14:sldId id="470"/>
            <p14:sldId id="471"/>
            <p14:sldId id="472"/>
            <p14:sldId id="473"/>
            <p14:sldId id="474"/>
            <p14:sldId id="475"/>
            <p14:sldId id="476"/>
            <p14:sldId id="477"/>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Gabrielle Manuel" initials="GM" lastIdx="1" clrIdx="0">
    <p:extLst>
      <p:ext uri="{19B8F6BF-5375-455C-9EA6-DF929625EA0E}">
        <p15:presenceInfo xmlns:p15="http://schemas.microsoft.com/office/powerpoint/2012/main" userId="S::gmanuel@enablingtechcorp.com::434b7738-b785-4247-b072-b65f3b23d32f"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92D050"/>
    <a:srgbClr val="FFFFFF"/>
    <a:srgbClr val="131313"/>
    <a:srgbClr val="242424"/>
    <a:srgbClr val="030303"/>
    <a:srgbClr val="141414"/>
    <a:srgbClr val="EDB4B8"/>
    <a:srgbClr val="F3F3F3"/>
    <a:srgbClr val="444791"/>
    <a:srgbClr val="D5E0E3"/>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DE13D81-135F-44DF-96A0-DCE13B31EAC0}" v="3" dt="2025-12-23T16:14:30.370"/>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1808" autoAdjust="0"/>
    <p:restoredTop sz="94660"/>
  </p:normalViewPr>
  <p:slideViewPr>
    <p:cSldViewPr snapToGrid="0">
      <p:cViewPr>
        <p:scale>
          <a:sx n="60" d="100"/>
          <a:sy n="60" d="100"/>
        </p:scale>
        <p:origin x="2572" y="160"/>
      </p:cViewPr>
      <p:guideLst/>
    </p:cSldViewPr>
  </p:slideViewPr>
  <p:notesTextViewPr>
    <p:cViewPr>
      <p:scale>
        <a:sx n="1" d="1"/>
        <a:sy n="1" d="1"/>
      </p:scale>
      <p:origin x="0" y="0"/>
    </p:cViewPr>
  </p:notesTextViewPr>
  <p:notesViewPr>
    <p:cSldViewPr snapToGrid="0">
      <p:cViewPr varScale="1">
        <p:scale>
          <a:sx n="66" d="100"/>
          <a:sy n="66" d="100"/>
        </p:scale>
        <p:origin x="0" y="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commentAuthors" Target="commentAuthors.xml"/><Relationship Id="rId3" Type="http://schemas.openxmlformats.org/officeDocument/2006/relationships/customXml" Target="../customXml/item3.xml"/><Relationship Id="rId21" Type="http://schemas.openxmlformats.org/officeDocument/2006/relationships/theme" Target="theme/theme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handoutMaster" Target="handoutMasters/handoutMaster1.xml"/><Relationship Id="rId2" Type="http://schemas.openxmlformats.org/officeDocument/2006/relationships/customXml" Target="../customXml/item2.xml"/><Relationship Id="rId16" Type="http://schemas.openxmlformats.org/officeDocument/2006/relationships/notesMaster" Target="notesMasters/notesMaster1.xml"/><Relationship Id="rId20"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microsoft.com/office/2015/10/relationships/revisionInfo" Target="revisionInfo.xml"/><Relationship Id="rId5" Type="http://schemas.openxmlformats.org/officeDocument/2006/relationships/slide" Target="slides/slide1.xml"/><Relationship Id="rId15" Type="http://schemas.openxmlformats.org/officeDocument/2006/relationships/slide" Target="slides/slide11.xml"/><Relationship Id="rId23" Type="http://schemas.microsoft.com/office/2016/11/relationships/changesInfo" Target="changesInfos/changesInfo1.xml"/><Relationship Id="rId10" Type="http://schemas.openxmlformats.org/officeDocument/2006/relationships/slide" Target="slides/slide6.xml"/><Relationship Id="rId19"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tephanie Dykes" userId="98286635-f2fd-4a94-bdb7-ba3b60dc5714" providerId="ADAL" clId="{CCA7ABAC-74DE-4316-97AD-82CD9F02E67B}"/>
    <pc:docChg chg="undo custSel addSld delSld modSld modMainMaster delSection modSection">
      <pc:chgData name="Stephanie Dykes" userId="98286635-f2fd-4a94-bdb7-ba3b60dc5714" providerId="ADAL" clId="{CCA7ABAC-74DE-4316-97AD-82CD9F02E67B}" dt="2025-12-26T19:05:39.108" v="79" actId="2711"/>
      <pc:docMkLst>
        <pc:docMk/>
      </pc:docMkLst>
      <pc:sldChg chg="addSp modSp mod">
        <pc:chgData name="Stephanie Dykes" userId="98286635-f2fd-4a94-bdb7-ba3b60dc5714" providerId="ADAL" clId="{CCA7ABAC-74DE-4316-97AD-82CD9F02E67B}" dt="2025-12-26T18:57:05.235" v="40" actId="2711"/>
        <pc:sldMkLst>
          <pc:docMk/>
          <pc:sldMk cId="589283678" sldId="455"/>
        </pc:sldMkLst>
        <pc:spChg chg="mod">
          <ac:chgData name="Stephanie Dykes" userId="98286635-f2fd-4a94-bdb7-ba3b60dc5714" providerId="ADAL" clId="{CCA7ABAC-74DE-4316-97AD-82CD9F02E67B}" dt="2025-12-26T18:53:40.071" v="18" actId="2711"/>
          <ac:spMkLst>
            <pc:docMk/>
            <pc:sldMk cId="589283678" sldId="455"/>
            <ac:spMk id="3" creationId="{9E2C41C9-8AA4-8ACB-F7C9-8B25251F17C2}"/>
          </ac:spMkLst>
        </pc:spChg>
        <pc:spChg chg="mod">
          <ac:chgData name="Stephanie Dykes" userId="98286635-f2fd-4a94-bdb7-ba3b60dc5714" providerId="ADAL" clId="{CCA7ABAC-74DE-4316-97AD-82CD9F02E67B}" dt="2025-12-26T18:54:56.242" v="23" actId="21"/>
          <ac:spMkLst>
            <pc:docMk/>
            <pc:sldMk cId="589283678" sldId="455"/>
            <ac:spMk id="5" creationId="{1A312F61-74F5-983C-9BD0-32DEDC7C68AF}"/>
          </ac:spMkLst>
        </pc:spChg>
        <pc:spChg chg="mod">
          <ac:chgData name="Stephanie Dykes" userId="98286635-f2fd-4a94-bdb7-ba3b60dc5714" providerId="ADAL" clId="{CCA7ABAC-74DE-4316-97AD-82CD9F02E67B}" dt="2025-12-26T18:56:17.053" v="34" actId="2711"/>
          <ac:spMkLst>
            <pc:docMk/>
            <pc:sldMk cId="589283678" sldId="455"/>
            <ac:spMk id="6" creationId="{6EE28996-2433-163A-BA62-77AD58725DD1}"/>
          </ac:spMkLst>
        </pc:spChg>
        <pc:spChg chg="add mod">
          <ac:chgData name="Stephanie Dykes" userId="98286635-f2fd-4a94-bdb7-ba3b60dc5714" providerId="ADAL" clId="{CCA7ABAC-74DE-4316-97AD-82CD9F02E67B}" dt="2025-12-26T18:55:49.800" v="31" actId="1076"/>
          <ac:spMkLst>
            <pc:docMk/>
            <pc:sldMk cId="589283678" sldId="455"/>
            <ac:spMk id="7" creationId="{9B471942-F385-8E91-64C9-8F487AABC85E}"/>
          </ac:spMkLst>
        </pc:spChg>
        <pc:spChg chg="mod">
          <ac:chgData name="Stephanie Dykes" userId="98286635-f2fd-4a94-bdb7-ba3b60dc5714" providerId="ADAL" clId="{CCA7ABAC-74DE-4316-97AD-82CD9F02E67B}" dt="2025-12-26T18:56:58.646" v="39" actId="2711"/>
          <ac:spMkLst>
            <pc:docMk/>
            <pc:sldMk cId="589283678" sldId="455"/>
            <ac:spMk id="8" creationId="{B0F7909B-A9C1-6806-B162-E816833572D1}"/>
          </ac:spMkLst>
        </pc:spChg>
        <pc:spChg chg="mod">
          <ac:chgData name="Stephanie Dykes" userId="98286635-f2fd-4a94-bdb7-ba3b60dc5714" providerId="ADAL" clId="{CCA7ABAC-74DE-4316-97AD-82CD9F02E67B}" dt="2025-12-26T18:56:01.777" v="32" actId="2711"/>
          <ac:spMkLst>
            <pc:docMk/>
            <pc:sldMk cId="589283678" sldId="455"/>
            <ac:spMk id="9" creationId="{9D76CC9E-C1B2-4B44-E6B4-D4DA6E866047}"/>
          </ac:spMkLst>
        </pc:spChg>
        <pc:spChg chg="mod">
          <ac:chgData name="Stephanie Dykes" userId="98286635-f2fd-4a94-bdb7-ba3b60dc5714" providerId="ADAL" clId="{CCA7ABAC-74DE-4316-97AD-82CD9F02E67B}" dt="2025-12-26T18:57:05.235" v="40" actId="2711"/>
          <ac:spMkLst>
            <pc:docMk/>
            <pc:sldMk cId="589283678" sldId="455"/>
            <ac:spMk id="10" creationId="{E0B4290E-99B8-5A8C-A17E-EF0DF50BF1AF}"/>
          </ac:spMkLst>
        </pc:spChg>
        <pc:spChg chg="mod">
          <ac:chgData name="Stephanie Dykes" userId="98286635-f2fd-4a94-bdb7-ba3b60dc5714" providerId="ADAL" clId="{CCA7ABAC-74DE-4316-97AD-82CD9F02E67B}" dt="2025-12-26T18:56:09.152" v="33" actId="2711"/>
          <ac:spMkLst>
            <pc:docMk/>
            <pc:sldMk cId="589283678" sldId="455"/>
            <ac:spMk id="11" creationId="{F21EB17F-581E-7068-DEE6-614C52DCF3E7}"/>
          </ac:spMkLst>
        </pc:spChg>
        <pc:spChg chg="mod">
          <ac:chgData name="Stephanie Dykes" userId="98286635-f2fd-4a94-bdb7-ba3b60dc5714" providerId="ADAL" clId="{CCA7ABAC-74DE-4316-97AD-82CD9F02E67B}" dt="2025-12-26T18:55:25.790" v="28" actId="2711"/>
          <ac:spMkLst>
            <pc:docMk/>
            <pc:sldMk cId="589283678" sldId="455"/>
            <ac:spMk id="42" creationId="{F034212F-31C5-D469-C96F-6C1524BCF224}"/>
          </ac:spMkLst>
        </pc:spChg>
        <pc:spChg chg="mod">
          <ac:chgData name="Stephanie Dykes" userId="98286635-f2fd-4a94-bdb7-ba3b60dc5714" providerId="ADAL" clId="{CCA7ABAC-74DE-4316-97AD-82CD9F02E67B}" dt="2025-12-26T18:53:54.446" v="20" actId="2711"/>
          <ac:spMkLst>
            <pc:docMk/>
            <pc:sldMk cId="589283678" sldId="455"/>
            <ac:spMk id="1027" creationId="{F9E5881C-7D21-1965-3AAF-C0A08E19755A}"/>
          </ac:spMkLst>
        </pc:spChg>
        <pc:spChg chg="mod">
          <ac:chgData name="Stephanie Dykes" userId="98286635-f2fd-4a94-bdb7-ba3b60dc5714" providerId="ADAL" clId="{CCA7ABAC-74DE-4316-97AD-82CD9F02E67B}" dt="2025-12-26T18:53:46.266" v="19" actId="2711"/>
          <ac:spMkLst>
            <pc:docMk/>
            <pc:sldMk cId="589283678" sldId="455"/>
            <ac:spMk id="1031" creationId="{A05AF2FC-E575-1808-693C-0C2CCB13452D}"/>
          </ac:spMkLst>
        </pc:spChg>
        <pc:spChg chg="mod">
          <ac:chgData name="Stephanie Dykes" userId="98286635-f2fd-4a94-bdb7-ba3b60dc5714" providerId="ADAL" clId="{CCA7ABAC-74DE-4316-97AD-82CD9F02E67B}" dt="2025-12-26T18:56:33.409" v="36" actId="2711"/>
          <ac:spMkLst>
            <pc:docMk/>
            <pc:sldMk cId="589283678" sldId="455"/>
            <ac:spMk id="1033" creationId="{1A2C7CDF-CF3D-A8D1-8DE6-D9FCD5D4A1E3}"/>
          </ac:spMkLst>
        </pc:spChg>
        <pc:spChg chg="mod">
          <ac:chgData name="Stephanie Dykes" userId="98286635-f2fd-4a94-bdb7-ba3b60dc5714" providerId="ADAL" clId="{CCA7ABAC-74DE-4316-97AD-82CD9F02E67B}" dt="2025-12-26T18:56:41.553" v="37" actId="2711"/>
          <ac:spMkLst>
            <pc:docMk/>
            <pc:sldMk cId="589283678" sldId="455"/>
            <ac:spMk id="1035" creationId="{A4209CA0-2C6F-E089-F3A5-72A8227B3B2A}"/>
          </ac:spMkLst>
        </pc:spChg>
        <pc:spChg chg="mod">
          <ac:chgData name="Stephanie Dykes" userId="98286635-f2fd-4a94-bdb7-ba3b60dc5714" providerId="ADAL" clId="{CCA7ABAC-74DE-4316-97AD-82CD9F02E67B}" dt="2025-12-26T18:56:49.333" v="38" actId="2711"/>
          <ac:spMkLst>
            <pc:docMk/>
            <pc:sldMk cId="589283678" sldId="455"/>
            <ac:spMk id="1037" creationId="{C92070E7-DD0B-7D21-B72D-78689A28F596}"/>
          </ac:spMkLst>
        </pc:spChg>
        <pc:spChg chg="mod">
          <ac:chgData name="Stephanie Dykes" userId="98286635-f2fd-4a94-bdb7-ba3b60dc5714" providerId="ADAL" clId="{CCA7ABAC-74DE-4316-97AD-82CD9F02E67B}" dt="2025-12-26T18:56:25.058" v="35" actId="2711"/>
          <ac:spMkLst>
            <pc:docMk/>
            <pc:sldMk cId="589283678" sldId="455"/>
            <ac:spMk id="1042" creationId="{4C0ECF0C-C663-FF4A-CFD6-6479205A3A51}"/>
          </ac:spMkLst>
        </pc:spChg>
        <pc:spChg chg="mod">
          <ac:chgData name="Stephanie Dykes" userId="98286635-f2fd-4a94-bdb7-ba3b60dc5714" providerId="ADAL" clId="{CCA7ABAC-74DE-4316-97AD-82CD9F02E67B}" dt="2025-12-26T18:54:06.596" v="21" actId="2711"/>
          <ac:spMkLst>
            <pc:docMk/>
            <pc:sldMk cId="589283678" sldId="455"/>
            <ac:spMk id="1051" creationId="{DD58900E-A982-68E0-FCD2-D4B36E08BB44}"/>
          </ac:spMkLst>
        </pc:spChg>
      </pc:sldChg>
      <pc:sldChg chg="modSp mod">
        <pc:chgData name="Stephanie Dykes" userId="98286635-f2fd-4a94-bdb7-ba3b60dc5714" providerId="ADAL" clId="{CCA7ABAC-74DE-4316-97AD-82CD9F02E67B}" dt="2025-12-26T18:58:18.893" v="45" actId="2711"/>
        <pc:sldMkLst>
          <pc:docMk/>
          <pc:sldMk cId="1481423652" sldId="468"/>
        </pc:sldMkLst>
        <pc:spChg chg="mod">
          <ac:chgData name="Stephanie Dykes" userId="98286635-f2fd-4a94-bdb7-ba3b60dc5714" providerId="ADAL" clId="{CCA7ABAC-74DE-4316-97AD-82CD9F02E67B}" dt="2025-12-26T18:58:10.687" v="44" actId="2711"/>
          <ac:spMkLst>
            <pc:docMk/>
            <pc:sldMk cId="1481423652" sldId="468"/>
            <ac:spMk id="2" creationId="{CF261811-EB39-FAE7-C266-01FB40DA43DC}"/>
          </ac:spMkLst>
        </pc:spChg>
        <pc:spChg chg="mod">
          <ac:chgData name="Stephanie Dykes" userId="98286635-f2fd-4a94-bdb7-ba3b60dc5714" providerId="ADAL" clId="{CCA7ABAC-74DE-4316-97AD-82CD9F02E67B}" dt="2025-12-26T18:58:18.893" v="45" actId="2711"/>
          <ac:spMkLst>
            <pc:docMk/>
            <pc:sldMk cId="1481423652" sldId="468"/>
            <ac:spMk id="21" creationId="{4FC206BC-FFB5-1553-6AA1-F3767DD2940C}"/>
          </ac:spMkLst>
        </pc:spChg>
        <pc:spChg chg="mod">
          <ac:chgData name="Stephanie Dykes" userId="98286635-f2fd-4a94-bdb7-ba3b60dc5714" providerId="ADAL" clId="{CCA7ABAC-74DE-4316-97AD-82CD9F02E67B}" dt="2025-12-26T18:57:42.664" v="41" actId="2711"/>
          <ac:spMkLst>
            <pc:docMk/>
            <pc:sldMk cId="1481423652" sldId="468"/>
            <ac:spMk id="24" creationId="{8106F202-A38F-20E6-2822-3C55D236A33E}"/>
          </ac:spMkLst>
        </pc:spChg>
        <pc:spChg chg="mod">
          <ac:chgData name="Stephanie Dykes" userId="98286635-f2fd-4a94-bdb7-ba3b60dc5714" providerId="ADAL" clId="{CCA7ABAC-74DE-4316-97AD-82CD9F02E67B}" dt="2025-12-26T18:57:57.211" v="43" actId="2711"/>
          <ac:spMkLst>
            <pc:docMk/>
            <pc:sldMk cId="1481423652" sldId="468"/>
            <ac:spMk id="31" creationId="{C0FD616D-7CD8-2F61-2C78-993FD8787141}"/>
          </ac:spMkLst>
        </pc:spChg>
        <pc:spChg chg="mod">
          <ac:chgData name="Stephanie Dykes" userId="98286635-f2fd-4a94-bdb7-ba3b60dc5714" providerId="ADAL" clId="{CCA7ABAC-74DE-4316-97AD-82CD9F02E67B}" dt="2025-12-26T18:57:50.190" v="42" actId="2711"/>
          <ac:spMkLst>
            <pc:docMk/>
            <pc:sldMk cId="1481423652" sldId="468"/>
            <ac:spMk id="37" creationId="{606E0822-13CE-190E-9473-8E47C0F75E66}"/>
          </ac:spMkLst>
        </pc:spChg>
      </pc:sldChg>
      <pc:sldChg chg="modSp mod">
        <pc:chgData name="Stephanie Dykes" userId="98286635-f2fd-4a94-bdb7-ba3b60dc5714" providerId="ADAL" clId="{CCA7ABAC-74DE-4316-97AD-82CD9F02E67B}" dt="2025-12-26T18:59:36.430" v="48" actId="6549"/>
        <pc:sldMkLst>
          <pc:docMk/>
          <pc:sldMk cId="2628498597" sldId="469"/>
        </pc:sldMkLst>
        <pc:spChg chg="mod">
          <ac:chgData name="Stephanie Dykes" userId="98286635-f2fd-4a94-bdb7-ba3b60dc5714" providerId="ADAL" clId="{CCA7ABAC-74DE-4316-97AD-82CD9F02E67B}" dt="2025-12-26T18:59:36.430" v="48" actId="6549"/>
          <ac:spMkLst>
            <pc:docMk/>
            <pc:sldMk cId="2628498597" sldId="469"/>
            <ac:spMk id="2" creationId="{596F926E-69B6-C92F-7C9F-790840B10304}"/>
          </ac:spMkLst>
        </pc:spChg>
        <pc:spChg chg="mod">
          <ac:chgData name="Stephanie Dykes" userId="98286635-f2fd-4a94-bdb7-ba3b60dc5714" providerId="ADAL" clId="{CCA7ABAC-74DE-4316-97AD-82CD9F02E67B}" dt="2025-12-26T18:59:28.575" v="47" actId="2711"/>
          <ac:spMkLst>
            <pc:docMk/>
            <pc:sldMk cId="2628498597" sldId="469"/>
            <ac:spMk id="21" creationId="{250033DC-E3DD-F5E6-1A42-78217D222E7A}"/>
          </ac:spMkLst>
        </pc:spChg>
      </pc:sldChg>
      <pc:sldChg chg="modSp mod">
        <pc:chgData name="Stephanie Dykes" userId="98286635-f2fd-4a94-bdb7-ba3b60dc5714" providerId="ADAL" clId="{CCA7ABAC-74DE-4316-97AD-82CD9F02E67B}" dt="2025-12-26T19:00:42.375" v="52" actId="2711"/>
        <pc:sldMkLst>
          <pc:docMk/>
          <pc:sldMk cId="379152884" sldId="470"/>
        </pc:sldMkLst>
        <pc:spChg chg="mod">
          <ac:chgData name="Stephanie Dykes" userId="98286635-f2fd-4a94-bdb7-ba3b60dc5714" providerId="ADAL" clId="{CCA7ABAC-74DE-4316-97AD-82CD9F02E67B}" dt="2025-12-26T19:00:17.737" v="50" actId="2711"/>
          <ac:spMkLst>
            <pc:docMk/>
            <pc:sldMk cId="379152884" sldId="470"/>
            <ac:spMk id="2" creationId="{B7AB04C1-3657-2BC4-72C9-9B549D66D2AF}"/>
          </ac:spMkLst>
        </pc:spChg>
        <pc:spChg chg="mod">
          <ac:chgData name="Stephanie Dykes" userId="98286635-f2fd-4a94-bdb7-ba3b60dc5714" providerId="ADAL" clId="{CCA7ABAC-74DE-4316-97AD-82CD9F02E67B}" dt="2025-12-26T19:00:10.413" v="49" actId="2711"/>
          <ac:spMkLst>
            <pc:docMk/>
            <pc:sldMk cId="379152884" sldId="470"/>
            <ac:spMk id="3" creationId="{36A3D5CA-0319-64F1-AFF1-F04219EFE937}"/>
          </ac:spMkLst>
        </pc:spChg>
        <pc:spChg chg="mod">
          <ac:chgData name="Stephanie Dykes" userId="98286635-f2fd-4a94-bdb7-ba3b60dc5714" providerId="ADAL" clId="{CCA7ABAC-74DE-4316-97AD-82CD9F02E67B}" dt="2025-12-26T19:00:26.849" v="51" actId="2711"/>
          <ac:spMkLst>
            <pc:docMk/>
            <pc:sldMk cId="379152884" sldId="470"/>
            <ac:spMk id="9" creationId="{EE267DBC-4C9B-A481-23E6-193D4B5F2FAF}"/>
          </ac:spMkLst>
        </pc:spChg>
        <pc:spChg chg="mod">
          <ac:chgData name="Stephanie Dykes" userId="98286635-f2fd-4a94-bdb7-ba3b60dc5714" providerId="ADAL" clId="{CCA7ABAC-74DE-4316-97AD-82CD9F02E67B}" dt="2025-12-26T19:00:42.375" v="52" actId="2711"/>
          <ac:spMkLst>
            <pc:docMk/>
            <pc:sldMk cId="379152884" sldId="470"/>
            <ac:spMk id="16" creationId="{86BCC8A1-FBD0-26B4-3525-E0732771B70E}"/>
          </ac:spMkLst>
        </pc:spChg>
      </pc:sldChg>
      <pc:sldChg chg="modSp mod">
        <pc:chgData name="Stephanie Dykes" userId="98286635-f2fd-4a94-bdb7-ba3b60dc5714" providerId="ADAL" clId="{CCA7ABAC-74DE-4316-97AD-82CD9F02E67B}" dt="2025-12-26T19:01:27.903" v="55" actId="2711"/>
        <pc:sldMkLst>
          <pc:docMk/>
          <pc:sldMk cId="1901512663" sldId="471"/>
        </pc:sldMkLst>
        <pc:spChg chg="mod">
          <ac:chgData name="Stephanie Dykes" userId="98286635-f2fd-4a94-bdb7-ba3b60dc5714" providerId="ADAL" clId="{CCA7ABAC-74DE-4316-97AD-82CD9F02E67B}" dt="2025-12-26T19:01:20.625" v="54" actId="2711"/>
          <ac:spMkLst>
            <pc:docMk/>
            <pc:sldMk cId="1901512663" sldId="471"/>
            <ac:spMk id="2" creationId="{32291812-92DB-E5A2-3ECE-E62220980F96}"/>
          </ac:spMkLst>
        </pc:spChg>
        <pc:spChg chg="mod">
          <ac:chgData name="Stephanie Dykes" userId="98286635-f2fd-4a94-bdb7-ba3b60dc5714" providerId="ADAL" clId="{CCA7ABAC-74DE-4316-97AD-82CD9F02E67B}" dt="2025-12-26T19:01:00.607" v="53" actId="2711"/>
          <ac:spMkLst>
            <pc:docMk/>
            <pc:sldMk cId="1901512663" sldId="471"/>
            <ac:spMk id="3" creationId="{901931FC-DBC8-6CFF-0D3F-C9AC219900FD}"/>
          </ac:spMkLst>
        </pc:spChg>
        <pc:spChg chg="mod">
          <ac:chgData name="Stephanie Dykes" userId="98286635-f2fd-4a94-bdb7-ba3b60dc5714" providerId="ADAL" clId="{CCA7ABAC-74DE-4316-97AD-82CD9F02E67B}" dt="2025-12-26T19:01:27.903" v="55" actId="2711"/>
          <ac:spMkLst>
            <pc:docMk/>
            <pc:sldMk cId="1901512663" sldId="471"/>
            <ac:spMk id="9" creationId="{1FF1DF50-BD61-C1B8-0ACD-C2237DE75713}"/>
          </ac:spMkLst>
        </pc:spChg>
      </pc:sldChg>
      <pc:sldChg chg="modSp mod">
        <pc:chgData name="Stephanie Dykes" userId="98286635-f2fd-4a94-bdb7-ba3b60dc5714" providerId="ADAL" clId="{CCA7ABAC-74DE-4316-97AD-82CD9F02E67B}" dt="2025-12-26T19:02:29.526" v="62" actId="404"/>
        <pc:sldMkLst>
          <pc:docMk/>
          <pc:sldMk cId="2054643790" sldId="472"/>
        </pc:sldMkLst>
        <pc:spChg chg="mod">
          <ac:chgData name="Stephanie Dykes" userId="98286635-f2fd-4a94-bdb7-ba3b60dc5714" providerId="ADAL" clId="{CCA7ABAC-74DE-4316-97AD-82CD9F02E67B}" dt="2025-12-26T19:02:04.820" v="58" actId="2711"/>
          <ac:spMkLst>
            <pc:docMk/>
            <pc:sldMk cId="2054643790" sldId="472"/>
            <ac:spMk id="2" creationId="{66FEAEDD-AC45-DAB4-FD8B-DE7CCC952637}"/>
          </ac:spMkLst>
        </pc:spChg>
        <pc:spChg chg="mod">
          <ac:chgData name="Stephanie Dykes" userId="98286635-f2fd-4a94-bdb7-ba3b60dc5714" providerId="ADAL" clId="{CCA7ABAC-74DE-4316-97AD-82CD9F02E67B}" dt="2025-12-26T19:01:51.719" v="56" actId="2711"/>
          <ac:spMkLst>
            <pc:docMk/>
            <pc:sldMk cId="2054643790" sldId="472"/>
            <ac:spMk id="3" creationId="{7A1C9F65-BCBA-3E57-53CE-0A1C8317C53C}"/>
          </ac:spMkLst>
        </pc:spChg>
        <pc:spChg chg="mod">
          <ac:chgData name="Stephanie Dykes" userId="98286635-f2fd-4a94-bdb7-ba3b60dc5714" providerId="ADAL" clId="{CCA7ABAC-74DE-4316-97AD-82CD9F02E67B}" dt="2025-12-26T19:02:29.526" v="62" actId="404"/>
          <ac:spMkLst>
            <pc:docMk/>
            <pc:sldMk cId="2054643790" sldId="472"/>
            <ac:spMk id="4" creationId="{F05C50AD-1C21-87A0-BDE1-88DE22C64BF7}"/>
          </ac:spMkLst>
        </pc:spChg>
        <pc:spChg chg="mod">
          <ac:chgData name="Stephanie Dykes" userId="98286635-f2fd-4a94-bdb7-ba3b60dc5714" providerId="ADAL" clId="{CCA7ABAC-74DE-4316-97AD-82CD9F02E67B}" dt="2025-12-26T19:01:58.075" v="57" actId="2711"/>
          <ac:spMkLst>
            <pc:docMk/>
            <pc:sldMk cId="2054643790" sldId="472"/>
            <ac:spMk id="10" creationId="{EF10F128-95AC-84F7-BB7E-BACDCB7C6686}"/>
          </ac:spMkLst>
        </pc:spChg>
        <pc:spChg chg="mod">
          <ac:chgData name="Stephanie Dykes" userId="98286635-f2fd-4a94-bdb7-ba3b60dc5714" providerId="ADAL" clId="{CCA7ABAC-74DE-4316-97AD-82CD9F02E67B}" dt="2025-12-26T19:02:11.005" v="59" actId="2711"/>
          <ac:spMkLst>
            <pc:docMk/>
            <pc:sldMk cId="2054643790" sldId="472"/>
            <ac:spMk id="12" creationId="{3B78ADEC-9EC7-BAE5-25F2-F036BFFFA1BE}"/>
          </ac:spMkLst>
        </pc:spChg>
      </pc:sldChg>
      <pc:sldChg chg="modSp mod">
        <pc:chgData name="Stephanie Dykes" userId="98286635-f2fd-4a94-bdb7-ba3b60dc5714" providerId="ADAL" clId="{CCA7ABAC-74DE-4316-97AD-82CD9F02E67B}" dt="2025-12-26T19:03:42.020" v="68" actId="2711"/>
        <pc:sldMkLst>
          <pc:docMk/>
          <pc:sldMk cId="283754602" sldId="473"/>
        </pc:sldMkLst>
        <pc:spChg chg="mod">
          <ac:chgData name="Stephanie Dykes" userId="98286635-f2fd-4a94-bdb7-ba3b60dc5714" providerId="ADAL" clId="{CCA7ABAC-74DE-4316-97AD-82CD9F02E67B}" dt="2025-12-26T19:03:08.176" v="65" actId="2711"/>
          <ac:spMkLst>
            <pc:docMk/>
            <pc:sldMk cId="283754602" sldId="473"/>
            <ac:spMk id="2" creationId="{5C4684C8-A5F8-C342-8DED-39DCB1562C1A}"/>
          </ac:spMkLst>
        </pc:spChg>
        <pc:spChg chg="mod">
          <ac:chgData name="Stephanie Dykes" userId="98286635-f2fd-4a94-bdb7-ba3b60dc5714" providerId="ADAL" clId="{CCA7ABAC-74DE-4316-97AD-82CD9F02E67B}" dt="2025-12-26T19:02:47.552" v="63" actId="2711"/>
          <ac:spMkLst>
            <pc:docMk/>
            <pc:sldMk cId="283754602" sldId="473"/>
            <ac:spMk id="3" creationId="{920555CF-A50B-BCE9-B828-C539788671B8}"/>
          </ac:spMkLst>
        </pc:spChg>
        <pc:spChg chg="mod">
          <ac:chgData name="Stephanie Dykes" userId="98286635-f2fd-4a94-bdb7-ba3b60dc5714" providerId="ADAL" clId="{CCA7ABAC-74DE-4316-97AD-82CD9F02E67B}" dt="2025-12-26T19:02:53.896" v="64" actId="2711"/>
          <ac:spMkLst>
            <pc:docMk/>
            <pc:sldMk cId="283754602" sldId="473"/>
            <ac:spMk id="10" creationId="{5CAD2FEB-9A33-1A38-0C1F-95DEE2644C26}"/>
          </ac:spMkLst>
        </pc:spChg>
        <pc:spChg chg="mod">
          <ac:chgData name="Stephanie Dykes" userId="98286635-f2fd-4a94-bdb7-ba3b60dc5714" providerId="ADAL" clId="{CCA7ABAC-74DE-4316-97AD-82CD9F02E67B}" dt="2025-12-26T19:03:14.910" v="66" actId="2711"/>
          <ac:spMkLst>
            <pc:docMk/>
            <pc:sldMk cId="283754602" sldId="473"/>
            <ac:spMk id="12" creationId="{74FA0C41-4E9C-932D-5EC4-AFF4156BFC13}"/>
          </ac:spMkLst>
        </pc:spChg>
        <pc:spChg chg="mod">
          <ac:chgData name="Stephanie Dykes" userId="98286635-f2fd-4a94-bdb7-ba3b60dc5714" providerId="ADAL" clId="{CCA7ABAC-74DE-4316-97AD-82CD9F02E67B}" dt="2025-12-26T19:03:22.622" v="67" actId="2711"/>
          <ac:spMkLst>
            <pc:docMk/>
            <pc:sldMk cId="283754602" sldId="473"/>
            <ac:spMk id="19" creationId="{2667FAA5-60FD-368B-BBA0-34CFA7294AAB}"/>
          </ac:spMkLst>
        </pc:spChg>
        <pc:spChg chg="mod">
          <ac:chgData name="Stephanie Dykes" userId="98286635-f2fd-4a94-bdb7-ba3b60dc5714" providerId="ADAL" clId="{CCA7ABAC-74DE-4316-97AD-82CD9F02E67B}" dt="2025-12-26T19:03:42.020" v="68" actId="2711"/>
          <ac:spMkLst>
            <pc:docMk/>
            <pc:sldMk cId="283754602" sldId="473"/>
            <ac:spMk id="20" creationId="{81AA18A5-8600-ADA7-9E17-BF3A29EA9129}"/>
          </ac:spMkLst>
        </pc:spChg>
      </pc:sldChg>
      <pc:sldChg chg="modSp mod">
        <pc:chgData name="Stephanie Dykes" userId="98286635-f2fd-4a94-bdb7-ba3b60dc5714" providerId="ADAL" clId="{CCA7ABAC-74DE-4316-97AD-82CD9F02E67B}" dt="2025-12-26T19:04:03.466" v="70" actId="2711"/>
        <pc:sldMkLst>
          <pc:docMk/>
          <pc:sldMk cId="2691675732" sldId="474"/>
        </pc:sldMkLst>
        <pc:spChg chg="mod">
          <ac:chgData name="Stephanie Dykes" userId="98286635-f2fd-4a94-bdb7-ba3b60dc5714" providerId="ADAL" clId="{CCA7ABAC-74DE-4316-97AD-82CD9F02E67B}" dt="2025-12-26T19:03:55.237" v="69" actId="2711"/>
          <ac:spMkLst>
            <pc:docMk/>
            <pc:sldMk cId="2691675732" sldId="474"/>
            <ac:spMk id="3" creationId="{6ABA5AF2-D6D0-CABC-E926-3EE99E1C7C22}"/>
          </ac:spMkLst>
        </pc:spChg>
        <pc:spChg chg="mod">
          <ac:chgData name="Stephanie Dykes" userId="98286635-f2fd-4a94-bdb7-ba3b60dc5714" providerId="ADAL" clId="{CCA7ABAC-74DE-4316-97AD-82CD9F02E67B}" dt="2025-12-26T19:04:03.466" v="70" actId="2711"/>
          <ac:spMkLst>
            <pc:docMk/>
            <pc:sldMk cId="2691675732" sldId="474"/>
            <ac:spMk id="10" creationId="{FD6957DB-47B6-8356-49D0-ED207F23E7AE}"/>
          </ac:spMkLst>
        </pc:spChg>
      </pc:sldChg>
      <pc:sldChg chg="modSp mod">
        <pc:chgData name="Stephanie Dykes" userId="98286635-f2fd-4a94-bdb7-ba3b60dc5714" providerId="ADAL" clId="{CCA7ABAC-74DE-4316-97AD-82CD9F02E67B}" dt="2025-12-26T19:04:26.331" v="73" actId="2711"/>
        <pc:sldMkLst>
          <pc:docMk/>
          <pc:sldMk cId="2025481545" sldId="475"/>
        </pc:sldMkLst>
        <pc:spChg chg="mod">
          <ac:chgData name="Stephanie Dykes" userId="98286635-f2fd-4a94-bdb7-ba3b60dc5714" providerId="ADAL" clId="{CCA7ABAC-74DE-4316-97AD-82CD9F02E67B}" dt="2025-12-26T19:04:12.617" v="71" actId="2711"/>
          <ac:spMkLst>
            <pc:docMk/>
            <pc:sldMk cId="2025481545" sldId="475"/>
            <ac:spMk id="3" creationId="{9FF83F68-6883-E705-21C4-7DCA446FDD93}"/>
          </ac:spMkLst>
        </pc:spChg>
        <pc:spChg chg="mod">
          <ac:chgData name="Stephanie Dykes" userId="98286635-f2fd-4a94-bdb7-ba3b60dc5714" providerId="ADAL" clId="{CCA7ABAC-74DE-4316-97AD-82CD9F02E67B}" dt="2025-12-26T19:04:18.913" v="72" actId="2711"/>
          <ac:spMkLst>
            <pc:docMk/>
            <pc:sldMk cId="2025481545" sldId="475"/>
            <ac:spMk id="15" creationId="{C61D5590-44F0-5CA7-3C28-CC90CC774779}"/>
          </ac:spMkLst>
        </pc:spChg>
        <pc:spChg chg="mod">
          <ac:chgData name="Stephanie Dykes" userId="98286635-f2fd-4a94-bdb7-ba3b60dc5714" providerId="ADAL" clId="{CCA7ABAC-74DE-4316-97AD-82CD9F02E67B}" dt="2025-12-26T19:04:26.331" v="73" actId="2711"/>
          <ac:spMkLst>
            <pc:docMk/>
            <pc:sldMk cId="2025481545" sldId="475"/>
            <ac:spMk id="17" creationId="{0DF9F6E8-2D89-1AE1-DC73-BE3547056941}"/>
          </ac:spMkLst>
        </pc:spChg>
      </pc:sldChg>
      <pc:sldChg chg="modSp mod">
        <pc:chgData name="Stephanie Dykes" userId="98286635-f2fd-4a94-bdb7-ba3b60dc5714" providerId="ADAL" clId="{CCA7ABAC-74DE-4316-97AD-82CD9F02E67B}" dt="2025-12-26T19:05:20.353" v="77" actId="14100"/>
        <pc:sldMkLst>
          <pc:docMk/>
          <pc:sldMk cId="2117300576" sldId="476"/>
        </pc:sldMkLst>
        <pc:spChg chg="mod">
          <ac:chgData name="Stephanie Dykes" userId="98286635-f2fd-4a94-bdb7-ba3b60dc5714" providerId="ADAL" clId="{CCA7ABAC-74DE-4316-97AD-82CD9F02E67B}" dt="2025-12-26T19:05:20.353" v="77" actId="14100"/>
          <ac:spMkLst>
            <pc:docMk/>
            <pc:sldMk cId="2117300576" sldId="476"/>
            <ac:spMk id="2" creationId="{C55FAC1B-2463-4C7F-FF43-4C16CD1C723B}"/>
          </ac:spMkLst>
        </pc:spChg>
        <pc:spChg chg="mod">
          <ac:chgData name="Stephanie Dykes" userId="98286635-f2fd-4a94-bdb7-ba3b60dc5714" providerId="ADAL" clId="{CCA7ABAC-74DE-4316-97AD-82CD9F02E67B}" dt="2025-12-26T19:04:36.496" v="74" actId="2711"/>
          <ac:spMkLst>
            <pc:docMk/>
            <pc:sldMk cId="2117300576" sldId="476"/>
            <ac:spMk id="3" creationId="{61244346-0BEB-9A97-A79E-53974CB0E77F}"/>
          </ac:spMkLst>
        </pc:spChg>
        <pc:spChg chg="mod">
          <ac:chgData name="Stephanie Dykes" userId="98286635-f2fd-4a94-bdb7-ba3b60dc5714" providerId="ADAL" clId="{CCA7ABAC-74DE-4316-97AD-82CD9F02E67B}" dt="2025-12-26T19:05:06.773" v="76" actId="2711"/>
          <ac:spMkLst>
            <pc:docMk/>
            <pc:sldMk cId="2117300576" sldId="476"/>
            <ac:spMk id="9" creationId="{E1B0EA22-AADA-EBAA-11E0-E2262C20DB53}"/>
          </ac:spMkLst>
        </pc:spChg>
        <pc:spChg chg="mod">
          <ac:chgData name="Stephanie Dykes" userId="98286635-f2fd-4a94-bdb7-ba3b60dc5714" providerId="ADAL" clId="{CCA7ABAC-74DE-4316-97AD-82CD9F02E67B}" dt="2025-12-26T19:04:55.671" v="75" actId="2711"/>
          <ac:spMkLst>
            <pc:docMk/>
            <pc:sldMk cId="2117300576" sldId="476"/>
            <ac:spMk id="15" creationId="{E4AB7713-2C33-BA3A-5563-3B1DC0E9EAAB}"/>
          </ac:spMkLst>
        </pc:spChg>
      </pc:sldChg>
      <pc:sldChg chg="modSp mod">
        <pc:chgData name="Stephanie Dykes" userId="98286635-f2fd-4a94-bdb7-ba3b60dc5714" providerId="ADAL" clId="{CCA7ABAC-74DE-4316-97AD-82CD9F02E67B}" dt="2025-12-26T19:05:39.108" v="79" actId="2711"/>
        <pc:sldMkLst>
          <pc:docMk/>
          <pc:sldMk cId="369901539" sldId="477"/>
        </pc:sldMkLst>
        <pc:spChg chg="mod">
          <ac:chgData name="Stephanie Dykes" userId="98286635-f2fd-4a94-bdb7-ba3b60dc5714" providerId="ADAL" clId="{CCA7ABAC-74DE-4316-97AD-82CD9F02E67B}" dt="2025-12-26T19:05:39.108" v="79" actId="2711"/>
          <ac:spMkLst>
            <pc:docMk/>
            <pc:sldMk cId="369901539" sldId="477"/>
            <ac:spMk id="2" creationId="{2FC4A88A-E337-1D83-93CD-57EF0A5F89BA}"/>
          </ac:spMkLst>
        </pc:spChg>
        <pc:spChg chg="mod">
          <ac:chgData name="Stephanie Dykes" userId="98286635-f2fd-4a94-bdb7-ba3b60dc5714" providerId="ADAL" clId="{CCA7ABAC-74DE-4316-97AD-82CD9F02E67B}" dt="2025-12-26T19:05:31.691" v="78" actId="2711"/>
          <ac:spMkLst>
            <pc:docMk/>
            <pc:sldMk cId="369901539" sldId="477"/>
            <ac:spMk id="3" creationId="{F4199B2F-B92B-1799-40CC-E3A17258FDD9}"/>
          </ac:spMkLst>
        </pc:spChg>
      </pc:sldChg>
      <pc:sldMasterChg chg="modSldLayout">
        <pc:chgData name="Stephanie Dykes" userId="98286635-f2fd-4a94-bdb7-ba3b60dc5714" providerId="ADAL" clId="{CCA7ABAC-74DE-4316-97AD-82CD9F02E67B}" dt="2025-12-23T16:14:50.001" v="14" actId="2711"/>
        <pc:sldMasterMkLst>
          <pc:docMk/>
          <pc:sldMasterMk cId="2793964345" sldId="2147483703"/>
        </pc:sldMasterMkLst>
        <pc:sldLayoutChg chg="addSp delSp modSp mod">
          <pc:chgData name="Stephanie Dykes" userId="98286635-f2fd-4a94-bdb7-ba3b60dc5714" providerId="ADAL" clId="{CCA7ABAC-74DE-4316-97AD-82CD9F02E67B}" dt="2025-12-23T16:14:06.393" v="10" actId="2711"/>
          <pc:sldLayoutMkLst>
            <pc:docMk/>
            <pc:sldMasterMk cId="2793964345" sldId="2147483703"/>
            <pc:sldLayoutMk cId="546064538" sldId="2147483689"/>
          </pc:sldLayoutMkLst>
          <pc:spChg chg="mod">
            <ac:chgData name="Stephanie Dykes" userId="98286635-f2fd-4a94-bdb7-ba3b60dc5714" providerId="ADAL" clId="{CCA7ABAC-74DE-4316-97AD-82CD9F02E67B}" dt="2025-12-23T16:14:06.393" v="10" actId="2711"/>
            <ac:spMkLst>
              <pc:docMk/>
              <pc:sldMasterMk cId="2793964345" sldId="2147483703"/>
              <pc:sldLayoutMk cId="546064538" sldId="2147483689"/>
              <ac:spMk id="9" creationId="{A708A88C-4C43-197B-259D-E7724CCFFAFE}"/>
            </ac:spMkLst>
          </pc:spChg>
          <pc:picChg chg="add mod">
            <ac:chgData name="Stephanie Dykes" userId="98286635-f2fd-4a94-bdb7-ba3b60dc5714" providerId="ADAL" clId="{CCA7ABAC-74DE-4316-97AD-82CD9F02E67B}" dt="2025-12-23T16:13:50.026" v="9" actId="1076"/>
            <ac:picMkLst>
              <pc:docMk/>
              <pc:sldMasterMk cId="2793964345" sldId="2147483703"/>
              <pc:sldLayoutMk cId="546064538" sldId="2147483689"/>
              <ac:picMk id="2" creationId="{B199AFA5-AFFC-C154-05AF-1A7263460C22}"/>
            </ac:picMkLst>
          </pc:picChg>
        </pc:sldLayoutChg>
        <pc:sldLayoutChg chg="addSp delSp modSp mod">
          <pc:chgData name="Stephanie Dykes" userId="98286635-f2fd-4a94-bdb7-ba3b60dc5714" providerId="ADAL" clId="{CCA7ABAC-74DE-4316-97AD-82CD9F02E67B}" dt="2025-12-23T16:14:50.001" v="14" actId="2711"/>
          <pc:sldLayoutMkLst>
            <pc:docMk/>
            <pc:sldMasterMk cId="2793964345" sldId="2147483703"/>
            <pc:sldLayoutMk cId="3619118029" sldId="2147483715"/>
          </pc:sldLayoutMkLst>
          <pc:spChg chg="mod">
            <ac:chgData name="Stephanie Dykes" userId="98286635-f2fd-4a94-bdb7-ba3b60dc5714" providerId="ADAL" clId="{CCA7ABAC-74DE-4316-97AD-82CD9F02E67B}" dt="2025-12-23T16:14:50.001" v="14" actId="2711"/>
            <ac:spMkLst>
              <pc:docMk/>
              <pc:sldMasterMk cId="2793964345" sldId="2147483703"/>
              <pc:sldLayoutMk cId="3619118029" sldId="2147483715"/>
              <ac:spMk id="9" creationId="{95870FE0-543B-36A3-05BC-B5E3DCD5BD16}"/>
            </ac:spMkLst>
          </pc:spChg>
          <pc:picChg chg="add mod">
            <ac:chgData name="Stephanie Dykes" userId="98286635-f2fd-4a94-bdb7-ba3b60dc5714" providerId="ADAL" clId="{CCA7ABAC-74DE-4316-97AD-82CD9F02E67B}" dt="2025-12-23T16:14:40.490" v="13" actId="1076"/>
            <ac:picMkLst>
              <pc:docMk/>
              <pc:sldMasterMk cId="2793964345" sldId="2147483703"/>
              <pc:sldLayoutMk cId="3619118029" sldId="2147483715"/>
              <ac:picMk id="2" creationId="{720E7207-53C3-4447-4D9B-317BE2F40EEC}"/>
            </ac:picMkLst>
          </pc:picChg>
        </pc:sldLayoutChg>
      </pc:sldMaster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265D2DE3-C600-C229-CC82-9F5178123628}"/>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AC94C9CA-77EF-6FFE-44A3-C575817A2F2A}"/>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5892A0E5-8CB1-46AB-96F6-45CE52567179}" type="datetimeFigureOut">
              <a:rPr lang="en-US" smtClean="0"/>
              <a:t>12/26/2025</a:t>
            </a:fld>
            <a:endParaRPr lang="en-US"/>
          </a:p>
        </p:txBody>
      </p:sp>
      <p:sp>
        <p:nvSpPr>
          <p:cNvPr id="4" name="Footer Placeholder 3">
            <a:extLst>
              <a:ext uri="{FF2B5EF4-FFF2-40B4-BE49-F238E27FC236}">
                <a16:creationId xmlns:a16="http://schemas.microsoft.com/office/drawing/2014/main" id="{EFDE3F93-E5B1-7B2E-42A9-A1CD2BBD6ADB}"/>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279E3670-701A-7861-5A3A-5BE59C68B209}"/>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FA92C848-34AF-4404-A2CF-0F60E76A3410}" type="slidenum">
              <a:rPr lang="en-US" smtClean="0"/>
              <a:t>‹#›</a:t>
            </a:fld>
            <a:endParaRPr lang="en-US"/>
          </a:p>
        </p:txBody>
      </p:sp>
    </p:spTree>
    <p:extLst>
      <p:ext uri="{BB962C8B-B14F-4D97-AF65-F5344CB8AC3E}">
        <p14:creationId xmlns:p14="http://schemas.microsoft.com/office/powerpoint/2010/main" val="152552880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atin typeface="Segoe UI" panose="020B0502040204020203" pitchFamily="34" charset="0"/>
              </a:defRPr>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atin typeface="Segoe UI" panose="020B0502040204020203" pitchFamily="34" charset="0"/>
              </a:defRPr>
            </a:lvl1pPr>
          </a:lstStyle>
          <a:p>
            <a:fld id="{769031BA-4697-44DD-BA3B-430A69E937D2}" type="datetimeFigureOut">
              <a:rPr lang="en-US" smtClean="0"/>
              <a:pPr/>
              <a:t>12/26/2025</a:t>
            </a:fld>
            <a:endParaRPr lang="en-US"/>
          </a:p>
        </p:txBody>
      </p:sp>
      <p:sp>
        <p:nvSpPr>
          <p:cNvPr id="4" name="Slide Image Placeholder 3"/>
          <p:cNvSpPr>
            <a:spLocks noGrp="1" noRot="1" noChangeAspect="1"/>
          </p:cNvSpPr>
          <p:nvPr>
            <p:ph type="sldImg" idx="2"/>
          </p:nvPr>
        </p:nvSpPr>
        <p:spPr>
          <a:xfrm>
            <a:off x="2289175" y="1143000"/>
            <a:ext cx="227965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atin typeface="Segoe UI" panose="020B0502040204020203" pitchFamily="34" charset="0"/>
              </a:defRPr>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atin typeface="Segoe UI" panose="020B0502040204020203" pitchFamily="34" charset="0"/>
              </a:defRPr>
            </a:lvl1pPr>
          </a:lstStyle>
          <a:p>
            <a:fld id="{CBF0E5E8-FB7D-4737-97FC-478EC60A7409}" type="slidenum">
              <a:rPr lang="en-US" smtClean="0"/>
              <a:pPr/>
              <a:t>‹#›</a:t>
            </a:fld>
            <a:endParaRPr lang="en-US"/>
          </a:p>
        </p:txBody>
      </p:sp>
    </p:spTree>
    <p:extLst>
      <p:ext uri="{BB962C8B-B14F-4D97-AF65-F5344CB8AC3E}">
        <p14:creationId xmlns:p14="http://schemas.microsoft.com/office/powerpoint/2010/main" val="425802442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Segoe UI" panose="020B0502040204020203" pitchFamily="34" charset="0"/>
        <a:ea typeface="+mn-ea"/>
        <a:cs typeface="+mn-cs"/>
      </a:defRPr>
    </a:lvl1pPr>
    <a:lvl2pPr marL="457200" algn="l" defTabSz="914400" rtl="0" eaLnBrk="1" latinLnBrk="0" hangingPunct="1">
      <a:defRPr sz="1200" kern="1200">
        <a:solidFill>
          <a:schemeClr val="tx1"/>
        </a:solidFill>
        <a:latin typeface="Segoe UI" panose="020B0502040204020203" pitchFamily="34" charset="0"/>
        <a:ea typeface="+mn-ea"/>
        <a:cs typeface="+mn-cs"/>
      </a:defRPr>
    </a:lvl2pPr>
    <a:lvl3pPr marL="914400" algn="l" defTabSz="914400" rtl="0" eaLnBrk="1" latinLnBrk="0" hangingPunct="1">
      <a:defRPr sz="1200" kern="1200">
        <a:solidFill>
          <a:schemeClr val="tx1"/>
        </a:solidFill>
        <a:latin typeface="Segoe UI" panose="020B0502040204020203" pitchFamily="34" charset="0"/>
        <a:ea typeface="+mn-ea"/>
        <a:cs typeface="+mn-cs"/>
      </a:defRPr>
    </a:lvl3pPr>
    <a:lvl4pPr marL="1371600" algn="l" defTabSz="914400" rtl="0" eaLnBrk="1" latinLnBrk="0" hangingPunct="1">
      <a:defRPr sz="1200" kern="1200">
        <a:solidFill>
          <a:schemeClr val="tx1"/>
        </a:solidFill>
        <a:latin typeface="Segoe UI" panose="020B0502040204020203" pitchFamily="34" charset="0"/>
        <a:ea typeface="+mn-ea"/>
        <a:cs typeface="+mn-cs"/>
      </a:defRPr>
    </a:lvl4pPr>
    <a:lvl5pPr marL="1828800" algn="l" defTabSz="914400" rtl="0" eaLnBrk="1" latinLnBrk="0" hangingPunct="1">
      <a:defRPr sz="1200" kern="1200">
        <a:solidFill>
          <a:schemeClr val="tx1"/>
        </a:solidFill>
        <a:latin typeface="Segoe UI" panose="020B0502040204020203"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5ECAEE7-781C-E6A3-0F49-911237889D8D}"/>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820EA05C-6311-9755-B68D-9C1CB354BE39}"/>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FD5EF8F8-FB40-6283-AD34-616CBEA4FFFA}"/>
              </a:ext>
            </a:extLst>
          </p:cNvPr>
          <p:cNvSpPr>
            <a:spLocks noGrp="1"/>
          </p:cNvSpPr>
          <p:nvPr>
            <p:ph type="body" idx="1"/>
          </p:nvPr>
        </p:nvSpPr>
        <p:spPr/>
        <p:txBody>
          <a:bodyPr/>
          <a:lstStyle/>
          <a:p>
            <a:endParaRPr lang="en-US"/>
          </a:p>
        </p:txBody>
      </p:sp>
      <p:sp>
        <p:nvSpPr>
          <p:cNvPr id="4" name="Slide Number Placeholder 3">
            <a:extLst>
              <a:ext uri="{FF2B5EF4-FFF2-40B4-BE49-F238E27FC236}">
                <a16:creationId xmlns:a16="http://schemas.microsoft.com/office/drawing/2014/main" id="{EC56BAFC-92D5-64D8-82F8-7FB1FB25E66F}"/>
              </a:ext>
            </a:extLst>
          </p:cNvPr>
          <p:cNvSpPr>
            <a:spLocks noGrp="1"/>
          </p:cNvSpPr>
          <p:nvPr>
            <p:ph type="sldNum" sz="quarter" idx="5"/>
          </p:nvPr>
        </p:nvSpPr>
        <p:spPr/>
        <p:txBody>
          <a:bodyPr/>
          <a:lstStyle/>
          <a:p>
            <a:fld id="{CBF0E5E8-FB7D-4737-97FC-478EC60A7409}" type="slidenum">
              <a:rPr lang="en-US" smtClean="0"/>
              <a:t>1</a:t>
            </a:fld>
            <a:endParaRPr lang="en-US"/>
          </a:p>
        </p:txBody>
      </p:sp>
    </p:spTree>
    <p:extLst>
      <p:ext uri="{BB962C8B-B14F-4D97-AF65-F5344CB8AC3E}">
        <p14:creationId xmlns:p14="http://schemas.microsoft.com/office/powerpoint/2010/main" val="240453820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F18F880-E84D-8C64-6DCA-4DB780FAE9C6}"/>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CB44B218-EF53-978F-2E85-E1737C6CDE30}"/>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CE9438B7-6FF9-F5E6-7304-17FC8FE47637}"/>
              </a:ext>
            </a:extLst>
          </p:cNvPr>
          <p:cNvSpPr>
            <a:spLocks noGrp="1"/>
          </p:cNvSpPr>
          <p:nvPr>
            <p:ph type="body" idx="1"/>
          </p:nvPr>
        </p:nvSpPr>
        <p:spPr/>
        <p:txBody>
          <a:bodyPr/>
          <a:lstStyle/>
          <a:p>
            <a:endParaRPr lang="en-US"/>
          </a:p>
        </p:txBody>
      </p:sp>
      <p:sp>
        <p:nvSpPr>
          <p:cNvPr id="4" name="Slide Number Placeholder 3">
            <a:extLst>
              <a:ext uri="{FF2B5EF4-FFF2-40B4-BE49-F238E27FC236}">
                <a16:creationId xmlns:a16="http://schemas.microsoft.com/office/drawing/2014/main" id="{930162F1-9CE9-8B76-2331-D79236D9D8F1}"/>
              </a:ext>
            </a:extLst>
          </p:cNvPr>
          <p:cNvSpPr>
            <a:spLocks noGrp="1"/>
          </p:cNvSpPr>
          <p:nvPr>
            <p:ph type="sldNum" sz="quarter" idx="5"/>
          </p:nvPr>
        </p:nvSpPr>
        <p:spPr/>
        <p:txBody>
          <a:bodyPr/>
          <a:lstStyle/>
          <a:p>
            <a:fld id="{CBF0E5E8-FB7D-4737-97FC-478EC60A7409}" type="slidenum">
              <a:rPr lang="en-US" smtClean="0"/>
              <a:t>10</a:t>
            </a:fld>
            <a:endParaRPr lang="en-US"/>
          </a:p>
        </p:txBody>
      </p:sp>
    </p:spTree>
    <p:extLst>
      <p:ext uri="{BB962C8B-B14F-4D97-AF65-F5344CB8AC3E}">
        <p14:creationId xmlns:p14="http://schemas.microsoft.com/office/powerpoint/2010/main" val="129998736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E089DB8-927E-5B35-A42A-15F462BB6242}"/>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5476736E-4E23-E8A8-0616-3661BA6B91C2}"/>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A2C5FA4A-7994-2523-6DCA-82742ECF1130}"/>
              </a:ext>
            </a:extLst>
          </p:cNvPr>
          <p:cNvSpPr>
            <a:spLocks noGrp="1"/>
          </p:cNvSpPr>
          <p:nvPr>
            <p:ph type="body" idx="1"/>
          </p:nvPr>
        </p:nvSpPr>
        <p:spPr/>
        <p:txBody>
          <a:bodyPr/>
          <a:lstStyle/>
          <a:p>
            <a:endParaRPr lang="en-US"/>
          </a:p>
        </p:txBody>
      </p:sp>
      <p:sp>
        <p:nvSpPr>
          <p:cNvPr id="4" name="Slide Number Placeholder 3">
            <a:extLst>
              <a:ext uri="{FF2B5EF4-FFF2-40B4-BE49-F238E27FC236}">
                <a16:creationId xmlns:a16="http://schemas.microsoft.com/office/drawing/2014/main" id="{2FA5D050-9994-EC9E-A81B-80C6DF52821A}"/>
              </a:ext>
            </a:extLst>
          </p:cNvPr>
          <p:cNvSpPr>
            <a:spLocks noGrp="1"/>
          </p:cNvSpPr>
          <p:nvPr>
            <p:ph type="sldNum" sz="quarter" idx="5"/>
          </p:nvPr>
        </p:nvSpPr>
        <p:spPr/>
        <p:txBody>
          <a:bodyPr/>
          <a:lstStyle/>
          <a:p>
            <a:fld id="{CBF0E5E8-FB7D-4737-97FC-478EC60A7409}" type="slidenum">
              <a:rPr lang="en-US" smtClean="0"/>
              <a:t>11</a:t>
            </a:fld>
            <a:endParaRPr lang="en-US"/>
          </a:p>
        </p:txBody>
      </p:sp>
    </p:spTree>
    <p:extLst>
      <p:ext uri="{BB962C8B-B14F-4D97-AF65-F5344CB8AC3E}">
        <p14:creationId xmlns:p14="http://schemas.microsoft.com/office/powerpoint/2010/main" val="111812881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6B8FC56-7238-1DBB-51F6-D858725C19D7}"/>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B6D9C773-C529-1AD6-983B-34CE3BF54209}"/>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39D4172D-15D6-4CB7-C221-72154F29EA7A}"/>
              </a:ext>
            </a:extLst>
          </p:cNvPr>
          <p:cNvSpPr>
            <a:spLocks noGrp="1"/>
          </p:cNvSpPr>
          <p:nvPr>
            <p:ph type="body" idx="1"/>
          </p:nvPr>
        </p:nvSpPr>
        <p:spPr/>
        <p:txBody>
          <a:bodyPr/>
          <a:lstStyle/>
          <a:p>
            <a:endParaRPr lang="en-US"/>
          </a:p>
        </p:txBody>
      </p:sp>
      <p:sp>
        <p:nvSpPr>
          <p:cNvPr id="4" name="Slide Number Placeholder 3">
            <a:extLst>
              <a:ext uri="{FF2B5EF4-FFF2-40B4-BE49-F238E27FC236}">
                <a16:creationId xmlns:a16="http://schemas.microsoft.com/office/drawing/2014/main" id="{271AC884-8789-CE8F-28CC-27B8A2B3E269}"/>
              </a:ext>
            </a:extLst>
          </p:cNvPr>
          <p:cNvSpPr>
            <a:spLocks noGrp="1"/>
          </p:cNvSpPr>
          <p:nvPr>
            <p:ph type="sldNum" sz="quarter" idx="5"/>
          </p:nvPr>
        </p:nvSpPr>
        <p:spPr/>
        <p:txBody>
          <a:bodyPr/>
          <a:lstStyle/>
          <a:p>
            <a:fld id="{CBF0E5E8-FB7D-4737-97FC-478EC60A7409}" type="slidenum">
              <a:rPr lang="en-US" smtClean="0"/>
              <a:t>2</a:t>
            </a:fld>
            <a:endParaRPr lang="en-US"/>
          </a:p>
        </p:txBody>
      </p:sp>
    </p:spTree>
    <p:extLst>
      <p:ext uri="{BB962C8B-B14F-4D97-AF65-F5344CB8AC3E}">
        <p14:creationId xmlns:p14="http://schemas.microsoft.com/office/powerpoint/2010/main" val="327223683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6E312EF-2B66-11A3-ABAB-4A98B3AB5110}"/>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24E1A991-A039-14CB-B0FC-B216541B2D3B}"/>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CB8437C9-34CC-01CA-A374-F454C64761A5}"/>
              </a:ext>
            </a:extLst>
          </p:cNvPr>
          <p:cNvSpPr>
            <a:spLocks noGrp="1"/>
          </p:cNvSpPr>
          <p:nvPr>
            <p:ph type="body" idx="1"/>
          </p:nvPr>
        </p:nvSpPr>
        <p:spPr/>
        <p:txBody>
          <a:bodyPr/>
          <a:lstStyle/>
          <a:p>
            <a:endParaRPr lang="en-US"/>
          </a:p>
        </p:txBody>
      </p:sp>
      <p:sp>
        <p:nvSpPr>
          <p:cNvPr id="4" name="Slide Number Placeholder 3">
            <a:extLst>
              <a:ext uri="{FF2B5EF4-FFF2-40B4-BE49-F238E27FC236}">
                <a16:creationId xmlns:a16="http://schemas.microsoft.com/office/drawing/2014/main" id="{8D5DA6FD-B49A-C2A3-86E4-9D1347D17BD0}"/>
              </a:ext>
            </a:extLst>
          </p:cNvPr>
          <p:cNvSpPr>
            <a:spLocks noGrp="1"/>
          </p:cNvSpPr>
          <p:nvPr>
            <p:ph type="sldNum" sz="quarter" idx="5"/>
          </p:nvPr>
        </p:nvSpPr>
        <p:spPr/>
        <p:txBody>
          <a:bodyPr/>
          <a:lstStyle/>
          <a:p>
            <a:fld id="{CBF0E5E8-FB7D-4737-97FC-478EC60A7409}" type="slidenum">
              <a:rPr lang="en-US" smtClean="0"/>
              <a:t>3</a:t>
            </a:fld>
            <a:endParaRPr lang="en-US"/>
          </a:p>
        </p:txBody>
      </p:sp>
    </p:spTree>
    <p:extLst>
      <p:ext uri="{BB962C8B-B14F-4D97-AF65-F5344CB8AC3E}">
        <p14:creationId xmlns:p14="http://schemas.microsoft.com/office/powerpoint/2010/main" val="336836661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5E63228-3977-1E13-D7F0-6742193B6C3C}"/>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73BB182D-248D-8D13-8BC2-CEDB562F968C}"/>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92F05457-99E0-960C-9722-E3D7C30A963C}"/>
              </a:ext>
            </a:extLst>
          </p:cNvPr>
          <p:cNvSpPr>
            <a:spLocks noGrp="1"/>
          </p:cNvSpPr>
          <p:nvPr>
            <p:ph type="body" idx="1"/>
          </p:nvPr>
        </p:nvSpPr>
        <p:spPr/>
        <p:txBody>
          <a:bodyPr/>
          <a:lstStyle/>
          <a:p>
            <a:endParaRPr lang="en-US"/>
          </a:p>
        </p:txBody>
      </p:sp>
      <p:sp>
        <p:nvSpPr>
          <p:cNvPr id="4" name="Slide Number Placeholder 3">
            <a:extLst>
              <a:ext uri="{FF2B5EF4-FFF2-40B4-BE49-F238E27FC236}">
                <a16:creationId xmlns:a16="http://schemas.microsoft.com/office/drawing/2014/main" id="{EB129928-52AC-A276-A3E9-8139DFA5D056}"/>
              </a:ext>
            </a:extLst>
          </p:cNvPr>
          <p:cNvSpPr>
            <a:spLocks noGrp="1"/>
          </p:cNvSpPr>
          <p:nvPr>
            <p:ph type="sldNum" sz="quarter" idx="5"/>
          </p:nvPr>
        </p:nvSpPr>
        <p:spPr/>
        <p:txBody>
          <a:bodyPr/>
          <a:lstStyle/>
          <a:p>
            <a:fld id="{CBF0E5E8-FB7D-4737-97FC-478EC60A7409}" type="slidenum">
              <a:rPr lang="en-US" smtClean="0"/>
              <a:t>4</a:t>
            </a:fld>
            <a:endParaRPr lang="en-US"/>
          </a:p>
        </p:txBody>
      </p:sp>
    </p:spTree>
    <p:extLst>
      <p:ext uri="{BB962C8B-B14F-4D97-AF65-F5344CB8AC3E}">
        <p14:creationId xmlns:p14="http://schemas.microsoft.com/office/powerpoint/2010/main" val="398532152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525C4C5-7F99-A647-5196-BEDE59D7B3DD}"/>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35B91219-3B01-529A-49C9-73414A1E76DE}"/>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FDC7CFA2-F7A3-E2CF-4DEB-8D04C3F4D6C9}"/>
              </a:ext>
            </a:extLst>
          </p:cNvPr>
          <p:cNvSpPr>
            <a:spLocks noGrp="1"/>
          </p:cNvSpPr>
          <p:nvPr>
            <p:ph type="body" idx="1"/>
          </p:nvPr>
        </p:nvSpPr>
        <p:spPr/>
        <p:txBody>
          <a:bodyPr/>
          <a:lstStyle/>
          <a:p>
            <a:endParaRPr lang="en-US"/>
          </a:p>
        </p:txBody>
      </p:sp>
      <p:sp>
        <p:nvSpPr>
          <p:cNvPr id="4" name="Slide Number Placeholder 3">
            <a:extLst>
              <a:ext uri="{FF2B5EF4-FFF2-40B4-BE49-F238E27FC236}">
                <a16:creationId xmlns:a16="http://schemas.microsoft.com/office/drawing/2014/main" id="{7487582A-625F-19CC-C52B-901E976E7B59}"/>
              </a:ext>
            </a:extLst>
          </p:cNvPr>
          <p:cNvSpPr>
            <a:spLocks noGrp="1"/>
          </p:cNvSpPr>
          <p:nvPr>
            <p:ph type="sldNum" sz="quarter" idx="5"/>
          </p:nvPr>
        </p:nvSpPr>
        <p:spPr/>
        <p:txBody>
          <a:bodyPr/>
          <a:lstStyle/>
          <a:p>
            <a:fld id="{CBF0E5E8-FB7D-4737-97FC-478EC60A7409}" type="slidenum">
              <a:rPr lang="en-US" smtClean="0"/>
              <a:t>5</a:t>
            </a:fld>
            <a:endParaRPr lang="en-US"/>
          </a:p>
        </p:txBody>
      </p:sp>
    </p:spTree>
    <p:extLst>
      <p:ext uri="{BB962C8B-B14F-4D97-AF65-F5344CB8AC3E}">
        <p14:creationId xmlns:p14="http://schemas.microsoft.com/office/powerpoint/2010/main" val="349442645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D5192E4-8BE7-67CE-79C4-6E57593645C6}"/>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EA5D556A-ECEC-71BA-E349-8533AD360DE1}"/>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2843CE3F-E466-C3BB-893E-5886D39AD2A5}"/>
              </a:ext>
            </a:extLst>
          </p:cNvPr>
          <p:cNvSpPr>
            <a:spLocks noGrp="1"/>
          </p:cNvSpPr>
          <p:nvPr>
            <p:ph type="body" idx="1"/>
          </p:nvPr>
        </p:nvSpPr>
        <p:spPr/>
        <p:txBody>
          <a:bodyPr/>
          <a:lstStyle/>
          <a:p>
            <a:endParaRPr lang="en-US"/>
          </a:p>
        </p:txBody>
      </p:sp>
      <p:sp>
        <p:nvSpPr>
          <p:cNvPr id="4" name="Slide Number Placeholder 3">
            <a:extLst>
              <a:ext uri="{FF2B5EF4-FFF2-40B4-BE49-F238E27FC236}">
                <a16:creationId xmlns:a16="http://schemas.microsoft.com/office/drawing/2014/main" id="{34BD6010-D0B2-89B3-37CD-44BD412205B8}"/>
              </a:ext>
            </a:extLst>
          </p:cNvPr>
          <p:cNvSpPr>
            <a:spLocks noGrp="1"/>
          </p:cNvSpPr>
          <p:nvPr>
            <p:ph type="sldNum" sz="quarter" idx="5"/>
          </p:nvPr>
        </p:nvSpPr>
        <p:spPr/>
        <p:txBody>
          <a:bodyPr/>
          <a:lstStyle/>
          <a:p>
            <a:fld id="{CBF0E5E8-FB7D-4737-97FC-478EC60A7409}" type="slidenum">
              <a:rPr lang="en-US" smtClean="0"/>
              <a:t>6</a:t>
            </a:fld>
            <a:endParaRPr lang="en-US"/>
          </a:p>
        </p:txBody>
      </p:sp>
    </p:spTree>
    <p:extLst>
      <p:ext uri="{BB962C8B-B14F-4D97-AF65-F5344CB8AC3E}">
        <p14:creationId xmlns:p14="http://schemas.microsoft.com/office/powerpoint/2010/main" val="198635976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4D81735-89CD-3B12-323F-03D563A2906A}"/>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F0386808-09DF-334E-34AF-DD8F8CB21EBF}"/>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0679F84E-F2F5-6BD6-9341-2158C585627D}"/>
              </a:ext>
            </a:extLst>
          </p:cNvPr>
          <p:cNvSpPr>
            <a:spLocks noGrp="1"/>
          </p:cNvSpPr>
          <p:nvPr>
            <p:ph type="body" idx="1"/>
          </p:nvPr>
        </p:nvSpPr>
        <p:spPr/>
        <p:txBody>
          <a:bodyPr/>
          <a:lstStyle/>
          <a:p>
            <a:endParaRPr lang="en-US"/>
          </a:p>
        </p:txBody>
      </p:sp>
      <p:sp>
        <p:nvSpPr>
          <p:cNvPr id="4" name="Slide Number Placeholder 3">
            <a:extLst>
              <a:ext uri="{FF2B5EF4-FFF2-40B4-BE49-F238E27FC236}">
                <a16:creationId xmlns:a16="http://schemas.microsoft.com/office/drawing/2014/main" id="{0D687164-1ED6-3873-2EBA-D4B64984F820}"/>
              </a:ext>
            </a:extLst>
          </p:cNvPr>
          <p:cNvSpPr>
            <a:spLocks noGrp="1"/>
          </p:cNvSpPr>
          <p:nvPr>
            <p:ph type="sldNum" sz="quarter" idx="5"/>
          </p:nvPr>
        </p:nvSpPr>
        <p:spPr/>
        <p:txBody>
          <a:bodyPr/>
          <a:lstStyle/>
          <a:p>
            <a:fld id="{CBF0E5E8-FB7D-4737-97FC-478EC60A7409}" type="slidenum">
              <a:rPr lang="en-US" smtClean="0"/>
              <a:t>7</a:t>
            </a:fld>
            <a:endParaRPr lang="en-US"/>
          </a:p>
        </p:txBody>
      </p:sp>
    </p:spTree>
    <p:extLst>
      <p:ext uri="{BB962C8B-B14F-4D97-AF65-F5344CB8AC3E}">
        <p14:creationId xmlns:p14="http://schemas.microsoft.com/office/powerpoint/2010/main" val="28267980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1A39A75-5553-9D07-14A4-915ACDBA568F}"/>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AABB9F25-EC24-EFFF-168F-18040E024BE9}"/>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A36FC5FB-8C2A-8668-5BC5-6DBCBB8E8BBC}"/>
              </a:ext>
            </a:extLst>
          </p:cNvPr>
          <p:cNvSpPr>
            <a:spLocks noGrp="1"/>
          </p:cNvSpPr>
          <p:nvPr>
            <p:ph type="body" idx="1"/>
          </p:nvPr>
        </p:nvSpPr>
        <p:spPr/>
        <p:txBody>
          <a:bodyPr/>
          <a:lstStyle/>
          <a:p>
            <a:endParaRPr lang="en-US"/>
          </a:p>
        </p:txBody>
      </p:sp>
      <p:sp>
        <p:nvSpPr>
          <p:cNvPr id="4" name="Slide Number Placeholder 3">
            <a:extLst>
              <a:ext uri="{FF2B5EF4-FFF2-40B4-BE49-F238E27FC236}">
                <a16:creationId xmlns:a16="http://schemas.microsoft.com/office/drawing/2014/main" id="{E684AB54-A4C9-DD02-900C-5E52FD0A951A}"/>
              </a:ext>
            </a:extLst>
          </p:cNvPr>
          <p:cNvSpPr>
            <a:spLocks noGrp="1"/>
          </p:cNvSpPr>
          <p:nvPr>
            <p:ph type="sldNum" sz="quarter" idx="5"/>
          </p:nvPr>
        </p:nvSpPr>
        <p:spPr/>
        <p:txBody>
          <a:bodyPr/>
          <a:lstStyle/>
          <a:p>
            <a:fld id="{CBF0E5E8-FB7D-4737-97FC-478EC60A7409}" type="slidenum">
              <a:rPr lang="en-US" smtClean="0"/>
              <a:t>8</a:t>
            </a:fld>
            <a:endParaRPr lang="en-US"/>
          </a:p>
        </p:txBody>
      </p:sp>
    </p:spTree>
    <p:extLst>
      <p:ext uri="{BB962C8B-B14F-4D97-AF65-F5344CB8AC3E}">
        <p14:creationId xmlns:p14="http://schemas.microsoft.com/office/powerpoint/2010/main" val="104712948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7BE9F99-115B-50B1-1293-5F79F2A96565}"/>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F3C87F61-A366-CB65-2C77-5F572E3F2F49}"/>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F2A0E8C1-3E92-9CF3-27C7-341FF31362EB}"/>
              </a:ext>
            </a:extLst>
          </p:cNvPr>
          <p:cNvSpPr>
            <a:spLocks noGrp="1"/>
          </p:cNvSpPr>
          <p:nvPr>
            <p:ph type="body" idx="1"/>
          </p:nvPr>
        </p:nvSpPr>
        <p:spPr/>
        <p:txBody>
          <a:bodyPr/>
          <a:lstStyle/>
          <a:p>
            <a:endParaRPr lang="en-US"/>
          </a:p>
        </p:txBody>
      </p:sp>
      <p:sp>
        <p:nvSpPr>
          <p:cNvPr id="4" name="Slide Number Placeholder 3">
            <a:extLst>
              <a:ext uri="{FF2B5EF4-FFF2-40B4-BE49-F238E27FC236}">
                <a16:creationId xmlns:a16="http://schemas.microsoft.com/office/drawing/2014/main" id="{48B28862-53AE-0EAB-E2AF-83D8702B8939}"/>
              </a:ext>
            </a:extLst>
          </p:cNvPr>
          <p:cNvSpPr>
            <a:spLocks noGrp="1"/>
          </p:cNvSpPr>
          <p:nvPr>
            <p:ph type="sldNum" sz="quarter" idx="5"/>
          </p:nvPr>
        </p:nvSpPr>
        <p:spPr/>
        <p:txBody>
          <a:bodyPr/>
          <a:lstStyle/>
          <a:p>
            <a:fld id="{CBF0E5E8-FB7D-4737-97FC-478EC60A7409}" type="slidenum">
              <a:rPr lang="en-US" smtClean="0"/>
              <a:t>9</a:t>
            </a:fld>
            <a:endParaRPr lang="en-US"/>
          </a:p>
        </p:txBody>
      </p:sp>
    </p:spTree>
    <p:extLst>
      <p:ext uri="{BB962C8B-B14F-4D97-AF65-F5344CB8AC3E}">
        <p14:creationId xmlns:p14="http://schemas.microsoft.com/office/powerpoint/2010/main" val="248974045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hyperlink" Target="https://commons.wikimedia.org/wiki/File:Microsoft_Office_OneNote_(2018%E2%80%93present).svg" TargetMode="External"/><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Teams QRG">
    <p:bg>
      <p:bgPr>
        <a:solidFill>
          <a:schemeClr val="bg1"/>
        </a:solidFill>
        <a:effectLst/>
      </p:bgPr>
    </p:bg>
    <p:spTree>
      <p:nvGrpSpPr>
        <p:cNvPr id="1" name=""/>
        <p:cNvGrpSpPr/>
        <p:nvPr/>
      </p:nvGrpSpPr>
      <p:grpSpPr>
        <a:xfrm>
          <a:off x="0" y="0"/>
          <a:ext cx="0" cy="0"/>
          <a:chOff x="0" y="0"/>
          <a:chExt cx="0" cy="0"/>
        </a:xfrm>
      </p:grpSpPr>
      <p:sp>
        <p:nvSpPr>
          <p:cNvPr id="7" name="AutoShape 8">
            <a:extLst>
              <a:ext uri="{FF2B5EF4-FFF2-40B4-BE49-F238E27FC236}">
                <a16:creationId xmlns:a16="http://schemas.microsoft.com/office/drawing/2014/main" id="{9597A6ED-E6AE-3D3F-38F7-31A9213A5AC1}"/>
              </a:ext>
            </a:extLst>
          </p:cNvPr>
          <p:cNvSpPr/>
          <p:nvPr userDrawn="1"/>
        </p:nvSpPr>
        <p:spPr>
          <a:xfrm rot="5400000" flipH="1">
            <a:off x="3094992" y="-1845098"/>
            <a:ext cx="45719" cy="5626102"/>
          </a:xfrm>
          <a:prstGeom prst="rect">
            <a:avLst/>
          </a:prstGeom>
          <a:solidFill>
            <a:srgbClr val="373939"/>
          </a:solidFill>
        </p:spPr>
        <p:txBody>
          <a:bodyPr/>
          <a:lstStyle/>
          <a:p>
            <a:endParaRPr lang="en-US" sz="749"/>
          </a:p>
        </p:txBody>
      </p:sp>
      <p:sp>
        <p:nvSpPr>
          <p:cNvPr id="9" name="Title 1">
            <a:extLst>
              <a:ext uri="{FF2B5EF4-FFF2-40B4-BE49-F238E27FC236}">
                <a16:creationId xmlns:a16="http://schemas.microsoft.com/office/drawing/2014/main" id="{95870FE0-543B-36A3-05BC-B5E3DCD5BD16}"/>
              </a:ext>
            </a:extLst>
          </p:cNvPr>
          <p:cNvSpPr>
            <a:spLocks noGrp="1"/>
          </p:cNvSpPr>
          <p:nvPr>
            <p:ph type="title"/>
          </p:nvPr>
        </p:nvSpPr>
        <p:spPr>
          <a:xfrm>
            <a:off x="304800" y="183092"/>
            <a:ext cx="7232650" cy="762000"/>
          </a:xfrm>
        </p:spPr>
        <p:txBody>
          <a:bodyPr>
            <a:normAutofit/>
          </a:bodyPr>
          <a:lstStyle>
            <a:lvl1pPr algn="l">
              <a:defRPr sz="2800" b="1">
                <a:latin typeface="Arial" panose="020B0604020202020204" pitchFamily="34" charset="0"/>
                <a:cs typeface="Arial" panose="020B0604020202020204" pitchFamily="34" charset="0"/>
              </a:defRPr>
            </a:lvl1pPr>
          </a:lstStyle>
          <a:p>
            <a:r>
              <a:rPr lang="en-US" dirty="0"/>
              <a:t>Click to edit Master title style</a:t>
            </a:r>
          </a:p>
        </p:txBody>
      </p:sp>
      <p:pic>
        <p:nvPicPr>
          <p:cNvPr id="2" name="Picture 1">
            <a:extLst>
              <a:ext uri="{FF2B5EF4-FFF2-40B4-BE49-F238E27FC236}">
                <a16:creationId xmlns:a16="http://schemas.microsoft.com/office/drawing/2014/main" id="{720E7207-53C3-4447-4D9B-317BE2F40EEC}"/>
              </a:ext>
            </a:extLst>
          </p:cNvPr>
          <p:cNvPicPr>
            <a:picLocks noChangeAspect="1"/>
          </p:cNvPicPr>
          <p:nvPr userDrawn="1"/>
        </p:nvPicPr>
        <p:blipFill>
          <a:blip r:embed="rId2"/>
          <a:stretch>
            <a:fillRect/>
          </a:stretch>
        </p:blipFill>
        <p:spPr>
          <a:xfrm>
            <a:off x="5219114" y="9938478"/>
            <a:ext cx="2420471" cy="394030"/>
          </a:xfrm>
          <a:prstGeom prst="rect">
            <a:avLst/>
          </a:prstGeom>
        </p:spPr>
      </p:pic>
    </p:spTree>
    <p:extLst>
      <p:ext uri="{BB962C8B-B14F-4D97-AF65-F5344CB8AC3E}">
        <p14:creationId xmlns:p14="http://schemas.microsoft.com/office/powerpoint/2010/main" val="361911802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4311" y="279118"/>
            <a:ext cx="1278533" cy="1187873"/>
          </a:xfrm>
        </p:spPr>
        <p:txBody>
          <a:bodyPr anchor="b"/>
          <a:lstStyle>
            <a:lvl1pPr algn="l">
              <a:defRPr sz="850" b="1"/>
            </a:lvl1pPr>
          </a:lstStyle>
          <a:p>
            <a:r>
              <a:rPr lang="en-US"/>
              <a:t>Click to edit Master title style</a:t>
            </a:r>
          </a:p>
        </p:txBody>
      </p:sp>
      <p:sp>
        <p:nvSpPr>
          <p:cNvPr id="3" name="Content Placeholder 2"/>
          <p:cNvSpPr>
            <a:spLocks noGrp="1"/>
          </p:cNvSpPr>
          <p:nvPr>
            <p:ph idx="1"/>
          </p:nvPr>
        </p:nvSpPr>
        <p:spPr>
          <a:xfrm>
            <a:off x="1519397" y="279118"/>
            <a:ext cx="2172494" cy="5983182"/>
          </a:xfrm>
        </p:spPr>
        <p:txBody>
          <a:bodyPr/>
          <a:lstStyle>
            <a:lvl1pPr>
              <a:defRPr sz="1360"/>
            </a:lvl1pPr>
            <a:lvl2pPr>
              <a:defRPr sz="1190"/>
            </a:lvl2pPr>
            <a:lvl3pPr>
              <a:defRPr sz="1020"/>
            </a:lvl3pPr>
            <a:lvl4pPr>
              <a:defRPr sz="850"/>
            </a:lvl4pPr>
            <a:lvl5pPr>
              <a:defRPr sz="850"/>
            </a:lvl5pPr>
            <a:lvl6pPr>
              <a:defRPr sz="850"/>
            </a:lvl6pPr>
            <a:lvl7pPr>
              <a:defRPr sz="850"/>
            </a:lvl7pPr>
            <a:lvl8pPr>
              <a:defRPr sz="850"/>
            </a:lvl8pPr>
            <a:lvl9pPr>
              <a:defRPr sz="85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194311" y="1466992"/>
            <a:ext cx="1278533" cy="4795309"/>
          </a:xfrm>
        </p:spPr>
        <p:txBody>
          <a:bodyPr/>
          <a:lstStyle>
            <a:lvl1pPr marL="0" indent="0">
              <a:buNone/>
              <a:defRPr sz="595"/>
            </a:lvl1pPr>
            <a:lvl2pPr marL="194305" indent="0">
              <a:buNone/>
              <a:defRPr sz="510"/>
            </a:lvl2pPr>
            <a:lvl3pPr marL="388610" indent="0">
              <a:buNone/>
              <a:defRPr sz="425"/>
            </a:lvl3pPr>
            <a:lvl4pPr marL="582916" indent="0">
              <a:buNone/>
              <a:defRPr sz="383"/>
            </a:lvl4pPr>
            <a:lvl5pPr marL="777220" indent="0">
              <a:buNone/>
              <a:defRPr sz="383"/>
            </a:lvl5pPr>
            <a:lvl6pPr marL="971526" indent="0">
              <a:buNone/>
              <a:defRPr sz="383"/>
            </a:lvl6pPr>
            <a:lvl7pPr marL="1165831" indent="0">
              <a:buNone/>
              <a:defRPr sz="383"/>
            </a:lvl7pPr>
            <a:lvl8pPr marL="1360136" indent="0">
              <a:buNone/>
              <a:defRPr sz="383"/>
            </a:lvl8pPr>
            <a:lvl9pPr marL="1554441" indent="0">
              <a:buNone/>
              <a:defRPr sz="383"/>
            </a:lvl9pPr>
          </a:lstStyle>
          <a:p>
            <a:pPr lvl="0"/>
            <a:r>
              <a:rPr lang="en-US"/>
              <a:t>Click to edit Master text styles</a:t>
            </a:r>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6AD565F-4D6D-44F8-9EDB-7351C5AFCB3F}" type="slidenum">
              <a:rPr lang="en-US" smtClean="0"/>
              <a:pPr/>
              <a:t>‹#›</a:t>
            </a:fld>
            <a:endParaRPr lang="en-US"/>
          </a:p>
        </p:txBody>
      </p:sp>
    </p:spTree>
    <p:extLst>
      <p:ext uri="{BB962C8B-B14F-4D97-AF65-F5344CB8AC3E}">
        <p14:creationId xmlns:p14="http://schemas.microsoft.com/office/powerpoint/2010/main" val="63186966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61722" y="4907280"/>
            <a:ext cx="2331720" cy="579332"/>
          </a:xfrm>
        </p:spPr>
        <p:txBody>
          <a:bodyPr anchor="b"/>
          <a:lstStyle>
            <a:lvl1pPr algn="l">
              <a:defRPr sz="850" b="1"/>
            </a:lvl1pPr>
          </a:lstStyle>
          <a:p>
            <a:r>
              <a:rPr lang="en-US"/>
              <a:t>Click to edit Master title style</a:t>
            </a:r>
          </a:p>
        </p:txBody>
      </p:sp>
      <p:sp>
        <p:nvSpPr>
          <p:cNvPr id="3" name="Picture Placeholder 2"/>
          <p:cNvSpPr>
            <a:spLocks noGrp="1"/>
          </p:cNvSpPr>
          <p:nvPr>
            <p:ph type="pic" idx="1"/>
          </p:nvPr>
        </p:nvSpPr>
        <p:spPr>
          <a:xfrm>
            <a:off x="761722" y="626392"/>
            <a:ext cx="2331720" cy="4206240"/>
          </a:xfrm>
        </p:spPr>
        <p:txBody>
          <a:bodyPr/>
          <a:lstStyle>
            <a:lvl1pPr marL="0" indent="0">
              <a:buNone/>
              <a:defRPr sz="1360"/>
            </a:lvl1pPr>
            <a:lvl2pPr marL="194305" indent="0">
              <a:buNone/>
              <a:defRPr sz="1190"/>
            </a:lvl2pPr>
            <a:lvl3pPr marL="388610" indent="0">
              <a:buNone/>
              <a:defRPr sz="1020"/>
            </a:lvl3pPr>
            <a:lvl4pPr marL="582916" indent="0">
              <a:buNone/>
              <a:defRPr sz="850"/>
            </a:lvl4pPr>
            <a:lvl5pPr marL="777220" indent="0">
              <a:buNone/>
              <a:defRPr sz="850"/>
            </a:lvl5pPr>
            <a:lvl6pPr marL="971526" indent="0">
              <a:buNone/>
              <a:defRPr sz="850"/>
            </a:lvl6pPr>
            <a:lvl7pPr marL="1165831" indent="0">
              <a:buNone/>
              <a:defRPr sz="850"/>
            </a:lvl7pPr>
            <a:lvl8pPr marL="1360136" indent="0">
              <a:buNone/>
              <a:defRPr sz="850"/>
            </a:lvl8pPr>
            <a:lvl9pPr marL="1554441" indent="0">
              <a:buNone/>
              <a:defRPr sz="850"/>
            </a:lvl9pPr>
          </a:lstStyle>
          <a:p>
            <a:r>
              <a:rPr lang="en-US"/>
              <a:t>Click icon to add picture</a:t>
            </a:r>
          </a:p>
        </p:txBody>
      </p:sp>
      <p:sp>
        <p:nvSpPr>
          <p:cNvPr id="4" name="Text Placeholder 3"/>
          <p:cNvSpPr>
            <a:spLocks noGrp="1"/>
          </p:cNvSpPr>
          <p:nvPr>
            <p:ph type="body" sz="half" idx="2"/>
          </p:nvPr>
        </p:nvSpPr>
        <p:spPr>
          <a:xfrm>
            <a:off x="761722" y="5486612"/>
            <a:ext cx="2331720" cy="822748"/>
          </a:xfrm>
        </p:spPr>
        <p:txBody>
          <a:bodyPr/>
          <a:lstStyle>
            <a:lvl1pPr marL="0" indent="0">
              <a:buNone/>
              <a:defRPr sz="595"/>
            </a:lvl1pPr>
            <a:lvl2pPr marL="194305" indent="0">
              <a:buNone/>
              <a:defRPr sz="510"/>
            </a:lvl2pPr>
            <a:lvl3pPr marL="388610" indent="0">
              <a:buNone/>
              <a:defRPr sz="425"/>
            </a:lvl3pPr>
            <a:lvl4pPr marL="582916" indent="0">
              <a:buNone/>
              <a:defRPr sz="383"/>
            </a:lvl4pPr>
            <a:lvl5pPr marL="777220" indent="0">
              <a:buNone/>
              <a:defRPr sz="383"/>
            </a:lvl5pPr>
            <a:lvl6pPr marL="971526" indent="0">
              <a:buNone/>
              <a:defRPr sz="383"/>
            </a:lvl6pPr>
            <a:lvl7pPr marL="1165831" indent="0">
              <a:buNone/>
              <a:defRPr sz="383"/>
            </a:lvl7pPr>
            <a:lvl8pPr marL="1360136" indent="0">
              <a:buNone/>
              <a:defRPr sz="383"/>
            </a:lvl8pPr>
            <a:lvl9pPr marL="1554441" indent="0">
              <a:buNone/>
              <a:defRPr sz="383"/>
            </a:lvl9pPr>
          </a:lstStyle>
          <a:p>
            <a:pPr lvl="0"/>
            <a:r>
              <a:rPr lang="en-US"/>
              <a:t>Click to edit Master text styles</a:t>
            </a:r>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6AD565F-4D6D-44F8-9EDB-7351C5AFCB3F}" type="slidenum">
              <a:rPr lang="en-US" smtClean="0"/>
              <a:pPr/>
              <a:t>‹#›</a:t>
            </a:fld>
            <a:endParaRPr lang="en-US"/>
          </a:p>
        </p:txBody>
      </p:sp>
    </p:spTree>
    <p:extLst>
      <p:ext uri="{BB962C8B-B14F-4D97-AF65-F5344CB8AC3E}">
        <p14:creationId xmlns:p14="http://schemas.microsoft.com/office/powerpoint/2010/main" val="245142609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6AD565F-4D6D-44F8-9EDB-7351C5AFCB3F}" type="slidenum">
              <a:rPr lang="en-US" smtClean="0"/>
              <a:pPr/>
              <a:t>‹#›</a:t>
            </a:fld>
            <a:endParaRPr lang="en-US"/>
          </a:p>
        </p:txBody>
      </p:sp>
    </p:spTree>
    <p:extLst>
      <p:ext uri="{BB962C8B-B14F-4D97-AF65-F5344CB8AC3E}">
        <p14:creationId xmlns:p14="http://schemas.microsoft.com/office/powerpoint/2010/main" val="42176456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2817495" y="280742"/>
            <a:ext cx="874395" cy="5981559"/>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194310" y="280742"/>
            <a:ext cx="2558415" cy="5981559"/>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6AD565F-4D6D-44F8-9EDB-7351C5AFCB3F}" type="slidenum">
              <a:rPr lang="en-US" smtClean="0"/>
              <a:pPr/>
              <a:t>‹#›</a:t>
            </a:fld>
            <a:endParaRPr lang="en-US"/>
          </a:p>
        </p:txBody>
      </p:sp>
    </p:spTree>
    <p:extLst>
      <p:ext uri="{BB962C8B-B14F-4D97-AF65-F5344CB8AC3E}">
        <p14:creationId xmlns:p14="http://schemas.microsoft.com/office/powerpoint/2010/main" val="147862129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viva">
    <p:bg>
      <p:bgPr>
        <a:solidFill>
          <a:schemeClr val="bg1"/>
        </a:solidFill>
        <a:effectLst/>
      </p:bgPr>
    </p:bg>
    <p:spTree>
      <p:nvGrpSpPr>
        <p:cNvPr id="1" name=""/>
        <p:cNvGrpSpPr/>
        <p:nvPr/>
      </p:nvGrpSpPr>
      <p:grpSpPr>
        <a:xfrm>
          <a:off x="0" y="0"/>
          <a:ext cx="0" cy="0"/>
          <a:chOff x="0" y="0"/>
          <a:chExt cx="0" cy="0"/>
        </a:xfrm>
      </p:grpSpPr>
      <p:sp>
        <p:nvSpPr>
          <p:cNvPr id="4" name="Date Placeholder 3"/>
          <p:cNvSpPr>
            <a:spLocks noGrp="1"/>
          </p:cNvSpPr>
          <p:nvPr>
            <p:ph type="dt" sz="half" idx="10"/>
          </p:nvPr>
        </p:nvSpPr>
        <p:spPr>
          <a:xfrm>
            <a:off x="534352" y="10003581"/>
            <a:ext cx="1748790" cy="365760"/>
          </a:xfrm>
        </p:spPr>
        <p:txBody>
          <a:bodyPr/>
          <a:lstStyle>
            <a:lvl1pPr>
              <a:defRPr sz="1000"/>
            </a:lvl1pPr>
          </a:lstStyle>
          <a:p>
            <a:endParaRPr lang="en-US"/>
          </a:p>
        </p:txBody>
      </p:sp>
      <p:sp>
        <p:nvSpPr>
          <p:cNvPr id="5" name="Footer Placeholder 4"/>
          <p:cNvSpPr>
            <a:spLocks noGrp="1"/>
          </p:cNvSpPr>
          <p:nvPr>
            <p:ph type="ftr" sz="quarter" idx="11"/>
          </p:nvPr>
        </p:nvSpPr>
        <p:spPr>
          <a:xfrm>
            <a:off x="2574607" y="10003581"/>
            <a:ext cx="2623185" cy="365760"/>
          </a:xfrm>
          <a:prstGeom prst="rect">
            <a:avLst/>
          </a:prstGeom>
        </p:spPr>
        <p:txBody>
          <a:bodyPr/>
          <a:lstStyle>
            <a:lvl1pPr>
              <a:defRPr sz="1000">
                <a:latin typeface="Segoe UI" panose="020B0502040204020203" pitchFamily="34" charset="0"/>
              </a:defRPr>
            </a:lvl1pPr>
          </a:lstStyle>
          <a:p>
            <a:endParaRPr lang="en-US"/>
          </a:p>
        </p:txBody>
      </p:sp>
      <p:sp>
        <p:nvSpPr>
          <p:cNvPr id="6" name="Slide Number Placeholder 5"/>
          <p:cNvSpPr>
            <a:spLocks noGrp="1"/>
          </p:cNvSpPr>
          <p:nvPr>
            <p:ph type="sldNum" sz="quarter" idx="12"/>
          </p:nvPr>
        </p:nvSpPr>
        <p:spPr>
          <a:xfrm>
            <a:off x="5489257" y="10003581"/>
            <a:ext cx="1748790" cy="365760"/>
          </a:xfrm>
          <a:prstGeom prst="rect">
            <a:avLst/>
          </a:prstGeom>
        </p:spPr>
        <p:txBody>
          <a:bodyPr/>
          <a:lstStyle>
            <a:lvl1pPr>
              <a:defRPr sz="1000">
                <a:latin typeface="Segoe UI" panose="020B0502040204020203" pitchFamily="34" charset="0"/>
              </a:defRPr>
            </a:lvl1pPr>
          </a:lstStyle>
          <a:p>
            <a:fld id="{36AD565F-4D6D-44F8-9EDB-7351C5AFCB3F}" type="slidenum">
              <a:rPr lang="en-US" smtClean="0"/>
              <a:pPr/>
              <a:t>‹#›</a:t>
            </a:fld>
            <a:endParaRPr lang="en-US"/>
          </a:p>
        </p:txBody>
      </p:sp>
      <p:grpSp>
        <p:nvGrpSpPr>
          <p:cNvPr id="13" name="Group 12">
            <a:extLst>
              <a:ext uri="{FF2B5EF4-FFF2-40B4-BE49-F238E27FC236}">
                <a16:creationId xmlns:a16="http://schemas.microsoft.com/office/drawing/2014/main" id="{FDD0DBFF-6383-45CC-A782-D79084875C9D}"/>
              </a:ext>
            </a:extLst>
          </p:cNvPr>
          <p:cNvGrpSpPr/>
          <p:nvPr userDrawn="1"/>
        </p:nvGrpSpPr>
        <p:grpSpPr>
          <a:xfrm>
            <a:off x="182879" y="142875"/>
            <a:ext cx="7406640" cy="781050"/>
            <a:chOff x="182879" y="142875"/>
            <a:chExt cx="7406640" cy="781050"/>
          </a:xfrm>
        </p:grpSpPr>
        <p:sp>
          <p:nvSpPr>
            <p:cNvPr id="7" name="Rectangle 6">
              <a:extLst>
                <a:ext uri="{FF2B5EF4-FFF2-40B4-BE49-F238E27FC236}">
                  <a16:creationId xmlns:a16="http://schemas.microsoft.com/office/drawing/2014/main" id="{1DF17DBE-A1DE-43BF-B93D-56EC6BC6A3F4}"/>
                </a:ext>
              </a:extLst>
            </p:cNvPr>
            <p:cNvSpPr/>
            <p:nvPr userDrawn="1"/>
          </p:nvSpPr>
          <p:spPr>
            <a:xfrm>
              <a:off x="182879" y="142875"/>
              <a:ext cx="7406640" cy="771525"/>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lang="en-US" sz="2200">
                <a:solidFill>
                  <a:schemeClr val="tx1"/>
                </a:solidFill>
                <a:latin typeface="Segoe UI" panose="020B0502040204020203" pitchFamily="34" charset="0"/>
                <a:cs typeface="Segoe UI" panose="020B0502040204020203" pitchFamily="34" charset="0"/>
              </a:endParaRPr>
            </a:p>
          </p:txBody>
        </p:sp>
        <p:cxnSp>
          <p:nvCxnSpPr>
            <p:cNvPr id="9" name="Straight Connector 8">
              <a:extLst>
                <a:ext uri="{FF2B5EF4-FFF2-40B4-BE49-F238E27FC236}">
                  <a16:creationId xmlns:a16="http://schemas.microsoft.com/office/drawing/2014/main" id="{D5940A0D-A7A6-429B-9C9A-FB4B7483CC92}"/>
                </a:ext>
              </a:extLst>
            </p:cNvPr>
            <p:cNvCxnSpPr/>
            <p:nvPr userDrawn="1"/>
          </p:nvCxnSpPr>
          <p:spPr>
            <a:xfrm>
              <a:off x="182879" y="142875"/>
              <a:ext cx="7406640" cy="0"/>
            </a:xfrm>
            <a:prstGeom prst="line">
              <a:avLst/>
            </a:prstGeom>
            <a:ln w="57150">
              <a:solidFill>
                <a:srgbClr val="3F46B0"/>
              </a:solidFill>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FB257B71-27F6-4224-ADE0-D79B81A810D4}"/>
                </a:ext>
              </a:extLst>
            </p:cNvPr>
            <p:cNvCxnSpPr/>
            <p:nvPr userDrawn="1"/>
          </p:nvCxnSpPr>
          <p:spPr>
            <a:xfrm>
              <a:off x="182879" y="923925"/>
              <a:ext cx="7406640" cy="0"/>
            </a:xfrm>
            <a:prstGeom prst="line">
              <a:avLst/>
            </a:prstGeom>
            <a:ln w="57150">
              <a:solidFill>
                <a:srgbClr val="3F46B0"/>
              </a:solidFill>
            </a:ln>
          </p:spPr>
          <p:style>
            <a:lnRef idx="1">
              <a:schemeClr val="accent1"/>
            </a:lnRef>
            <a:fillRef idx="0">
              <a:schemeClr val="accent1"/>
            </a:fillRef>
            <a:effectRef idx="0">
              <a:schemeClr val="accent1"/>
            </a:effectRef>
            <a:fontRef idx="minor">
              <a:schemeClr val="tx1"/>
            </a:fontRef>
          </p:style>
        </p:cxnSp>
      </p:grpSp>
      <p:pic>
        <p:nvPicPr>
          <p:cNvPr id="3" name="Picture 2" descr="Logo, icon&#10;&#10;Description automatically generated">
            <a:extLst>
              <a:ext uri="{FF2B5EF4-FFF2-40B4-BE49-F238E27FC236}">
                <a16:creationId xmlns:a16="http://schemas.microsoft.com/office/drawing/2014/main" id="{F82D897B-9F1D-413D-830F-976B8445297C}"/>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676241" y="250118"/>
            <a:ext cx="594360" cy="594360"/>
          </a:xfrm>
          <a:prstGeom prst="rect">
            <a:avLst/>
          </a:prstGeom>
        </p:spPr>
      </p:pic>
      <p:pic>
        <p:nvPicPr>
          <p:cNvPr id="2" name="Picture 1" descr="A black and white image of words&#10;&#10;Description automatically generated">
            <a:extLst>
              <a:ext uri="{FF2B5EF4-FFF2-40B4-BE49-F238E27FC236}">
                <a16:creationId xmlns:a16="http://schemas.microsoft.com/office/drawing/2014/main" id="{35D7C4EE-FB9C-868C-92F9-0CE9044CAFF1}"/>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6113138" y="10003581"/>
            <a:ext cx="1476381" cy="492127"/>
          </a:xfrm>
          <a:prstGeom prst="rect">
            <a:avLst/>
          </a:prstGeom>
        </p:spPr>
      </p:pic>
    </p:spTree>
    <p:extLst>
      <p:ext uri="{BB962C8B-B14F-4D97-AF65-F5344CB8AC3E}">
        <p14:creationId xmlns:p14="http://schemas.microsoft.com/office/powerpoint/2010/main" val="416217779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Teams QRG">
    <p:bg>
      <p:bgPr>
        <a:solidFill>
          <a:schemeClr val="bg1"/>
        </a:solidFill>
        <a:effectLst/>
      </p:bgPr>
    </p:bg>
    <p:spTree>
      <p:nvGrpSpPr>
        <p:cNvPr id="1" name=""/>
        <p:cNvGrpSpPr/>
        <p:nvPr/>
      </p:nvGrpSpPr>
      <p:grpSpPr>
        <a:xfrm>
          <a:off x="0" y="0"/>
          <a:ext cx="0" cy="0"/>
          <a:chOff x="0" y="0"/>
          <a:chExt cx="0" cy="0"/>
        </a:xfrm>
      </p:grpSpPr>
      <p:sp>
        <p:nvSpPr>
          <p:cNvPr id="4" name="Date Placeholder 3"/>
          <p:cNvSpPr>
            <a:spLocks noGrp="1"/>
          </p:cNvSpPr>
          <p:nvPr>
            <p:ph type="dt" sz="half" idx="10"/>
          </p:nvPr>
        </p:nvSpPr>
        <p:spPr>
          <a:xfrm>
            <a:off x="534352" y="10003581"/>
            <a:ext cx="1748790" cy="365760"/>
          </a:xfrm>
        </p:spPr>
        <p:txBody>
          <a:bodyPr/>
          <a:lstStyle>
            <a:lvl1pPr>
              <a:defRPr sz="1000"/>
            </a:lvl1pPr>
          </a:lstStyle>
          <a:p>
            <a:endParaRPr lang="en-US"/>
          </a:p>
        </p:txBody>
      </p:sp>
      <p:sp>
        <p:nvSpPr>
          <p:cNvPr id="5" name="Footer Placeholder 4"/>
          <p:cNvSpPr>
            <a:spLocks noGrp="1"/>
          </p:cNvSpPr>
          <p:nvPr>
            <p:ph type="ftr" sz="quarter" idx="11"/>
          </p:nvPr>
        </p:nvSpPr>
        <p:spPr>
          <a:xfrm>
            <a:off x="2574607" y="10003581"/>
            <a:ext cx="2623185" cy="365760"/>
          </a:xfrm>
          <a:prstGeom prst="rect">
            <a:avLst/>
          </a:prstGeom>
        </p:spPr>
        <p:txBody>
          <a:bodyPr/>
          <a:lstStyle>
            <a:lvl1pPr>
              <a:defRPr sz="1000">
                <a:latin typeface="Segoe UI" panose="020B0502040204020203" pitchFamily="34" charset="0"/>
              </a:defRPr>
            </a:lvl1pPr>
          </a:lstStyle>
          <a:p>
            <a:endParaRPr lang="en-US"/>
          </a:p>
        </p:txBody>
      </p:sp>
      <p:sp>
        <p:nvSpPr>
          <p:cNvPr id="6" name="Slide Number Placeholder 5"/>
          <p:cNvSpPr>
            <a:spLocks noGrp="1"/>
          </p:cNvSpPr>
          <p:nvPr>
            <p:ph type="sldNum" sz="quarter" idx="12"/>
          </p:nvPr>
        </p:nvSpPr>
        <p:spPr>
          <a:xfrm>
            <a:off x="5489257" y="10003581"/>
            <a:ext cx="1748790" cy="365760"/>
          </a:xfrm>
          <a:prstGeom prst="rect">
            <a:avLst/>
          </a:prstGeom>
        </p:spPr>
        <p:txBody>
          <a:bodyPr/>
          <a:lstStyle>
            <a:lvl1pPr>
              <a:defRPr sz="1000">
                <a:latin typeface="Segoe UI" panose="020B0502040204020203" pitchFamily="34" charset="0"/>
              </a:defRPr>
            </a:lvl1pPr>
          </a:lstStyle>
          <a:p>
            <a:fld id="{36AD565F-4D6D-44F8-9EDB-7351C5AFCB3F}" type="slidenum">
              <a:rPr lang="en-US" smtClean="0"/>
              <a:pPr/>
              <a:t>‹#›</a:t>
            </a:fld>
            <a:endParaRPr lang="en-US"/>
          </a:p>
        </p:txBody>
      </p:sp>
      <p:grpSp>
        <p:nvGrpSpPr>
          <p:cNvPr id="13" name="Group 12">
            <a:extLst>
              <a:ext uri="{FF2B5EF4-FFF2-40B4-BE49-F238E27FC236}">
                <a16:creationId xmlns:a16="http://schemas.microsoft.com/office/drawing/2014/main" id="{FDD0DBFF-6383-45CC-A782-D79084875C9D}"/>
              </a:ext>
            </a:extLst>
          </p:cNvPr>
          <p:cNvGrpSpPr/>
          <p:nvPr userDrawn="1"/>
        </p:nvGrpSpPr>
        <p:grpSpPr>
          <a:xfrm>
            <a:off x="182879" y="142875"/>
            <a:ext cx="7406640" cy="781050"/>
            <a:chOff x="182879" y="142875"/>
            <a:chExt cx="7406640" cy="781050"/>
          </a:xfrm>
        </p:grpSpPr>
        <p:sp>
          <p:nvSpPr>
            <p:cNvPr id="7" name="Rectangle 6">
              <a:extLst>
                <a:ext uri="{FF2B5EF4-FFF2-40B4-BE49-F238E27FC236}">
                  <a16:creationId xmlns:a16="http://schemas.microsoft.com/office/drawing/2014/main" id="{1DF17DBE-A1DE-43BF-B93D-56EC6BC6A3F4}"/>
                </a:ext>
              </a:extLst>
            </p:cNvPr>
            <p:cNvSpPr/>
            <p:nvPr userDrawn="1"/>
          </p:nvSpPr>
          <p:spPr>
            <a:xfrm>
              <a:off x="182879" y="142875"/>
              <a:ext cx="7406640" cy="771525"/>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lang="en-US" sz="2200">
                <a:solidFill>
                  <a:schemeClr val="tx1"/>
                </a:solidFill>
                <a:latin typeface="Segoe UI" panose="020B0502040204020203" pitchFamily="34" charset="0"/>
                <a:cs typeface="Segoe UI" panose="020B0502040204020203" pitchFamily="34" charset="0"/>
              </a:endParaRPr>
            </a:p>
          </p:txBody>
        </p:sp>
        <p:cxnSp>
          <p:nvCxnSpPr>
            <p:cNvPr id="9" name="Straight Connector 8">
              <a:extLst>
                <a:ext uri="{FF2B5EF4-FFF2-40B4-BE49-F238E27FC236}">
                  <a16:creationId xmlns:a16="http://schemas.microsoft.com/office/drawing/2014/main" id="{D5940A0D-A7A6-429B-9C9A-FB4B7483CC92}"/>
                </a:ext>
              </a:extLst>
            </p:cNvPr>
            <p:cNvCxnSpPr/>
            <p:nvPr userDrawn="1"/>
          </p:nvCxnSpPr>
          <p:spPr>
            <a:xfrm>
              <a:off x="182879" y="142875"/>
              <a:ext cx="7406640" cy="0"/>
            </a:xfrm>
            <a:prstGeom prst="line">
              <a:avLst/>
            </a:prstGeom>
            <a:ln w="57150">
              <a:solidFill>
                <a:srgbClr val="3F46B0"/>
              </a:solidFill>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FB257B71-27F6-4224-ADE0-D79B81A810D4}"/>
                </a:ext>
              </a:extLst>
            </p:cNvPr>
            <p:cNvCxnSpPr/>
            <p:nvPr userDrawn="1"/>
          </p:nvCxnSpPr>
          <p:spPr>
            <a:xfrm>
              <a:off x="182879" y="923925"/>
              <a:ext cx="7406640" cy="0"/>
            </a:xfrm>
            <a:prstGeom prst="line">
              <a:avLst/>
            </a:prstGeom>
            <a:ln w="57150">
              <a:solidFill>
                <a:srgbClr val="3F46B0"/>
              </a:solidFill>
            </a:ln>
          </p:spPr>
          <p:style>
            <a:lnRef idx="1">
              <a:schemeClr val="accent1"/>
            </a:lnRef>
            <a:fillRef idx="0">
              <a:schemeClr val="accent1"/>
            </a:fillRef>
            <a:effectRef idx="0">
              <a:schemeClr val="accent1"/>
            </a:effectRef>
            <a:fontRef idx="minor">
              <a:schemeClr val="tx1"/>
            </a:fontRef>
          </p:style>
        </p:cxnSp>
      </p:grpSp>
      <p:pic>
        <p:nvPicPr>
          <p:cNvPr id="14" name="Picture 13" descr="Icon&#10;&#10;Description automatically generated">
            <a:extLst>
              <a:ext uri="{FF2B5EF4-FFF2-40B4-BE49-F238E27FC236}">
                <a16:creationId xmlns:a16="http://schemas.microsoft.com/office/drawing/2014/main" id="{2C2A478A-8F7A-494C-BC4C-F87CF6F6A851}"/>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747509" y="300037"/>
            <a:ext cx="490538" cy="457200"/>
          </a:xfrm>
          <a:prstGeom prst="rect">
            <a:avLst/>
          </a:prstGeom>
        </p:spPr>
      </p:pic>
      <p:pic>
        <p:nvPicPr>
          <p:cNvPr id="2" name="Picture 1" descr="A black and white image of words&#10;&#10;Description automatically generated">
            <a:extLst>
              <a:ext uri="{FF2B5EF4-FFF2-40B4-BE49-F238E27FC236}">
                <a16:creationId xmlns:a16="http://schemas.microsoft.com/office/drawing/2014/main" id="{0448DFED-5C3D-8098-CAE2-1671A2DE54A7}"/>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76200" y="9865358"/>
            <a:ext cx="1924056" cy="641352"/>
          </a:xfrm>
          <a:prstGeom prst="rect">
            <a:avLst/>
          </a:prstGeom>
        </p:spPr>
      </p:pic>
    </p:spTree>
    <p:extLst>
      <p:ext uri="{BB962C8B-B14F-4D97-AF65-F5344CB8AC3E}">
        <p14:creationId xmlns:p14="http://schemas.microsoft.com/office/powerpoint/2010/main" val="392343980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FormsQrg">
    <p:bg>
      <p:bgPr>
        <a:solidFill>
          <a:schemeClr val="bg1"/>
        </a:solidFill>
        <a:effectLst/>
      </p:bgPr>
    </p:bg>
    <p:spTree>
      <p:nvGrpSpPr>
        <p:cNvPr id="1" name=""/>
        <p:cNvGrpSpPr/>
        <p:nvPr/>
      </p:nvGrpSpPr>
      <p:grpSpPr>
        <a:xfrm>
          <a:off x="0" y="0"/>
          <a:ext cx="0" cy="0"/>
          <a:chOff x="0" y="0"/>
          <a:chExt cx="0" cy="0"/>
        </a:xfrm>
      </p:grpSpPr>
      <p:sp>
        <p:nvSpPr>
          <p:cNvPr id="4" name="Date Placeholder 3"/>
          <p:cNvSpPr>
            <a:spLocks noGrp="1"/>
          </p:cNvSpPr>
          <p:nvPr>
            <p:ph type="dt" sz="half" idx="10"/>
          </p:nvPr>
        </p:nvSpPr>
        <p:spPr>
          <a:xfrm>
            <a:off x="534352" y="10003581"/>
            <a:ext cx="1748790" cy="365760"/>
          </a:xfrm>
        </p:spPr>
        <p:txBody>
          <a:bodyPr/>
          <a:lstStyle>
            <a:lvl1pPr>
              <a:defRPr sz="1000"/>
            </a:lvl1pPr>
          </a:lstStyle>
          <a:p>
            <a:endParaRPr lang="en-US"/>
          </a:p>
        </p:txBody>
      </p:sp>
      <p:sp>
        <p:nvSpPr>
          <p:cNvPr id="5" name="Footer Placeholder 4"/>
          <p:cNvSpPr>
            <a:spLocks noGrp="1"/>
          </p:cNvSpPr>
          <p:nvPr>
            <p:ph type="ftr" sz="quarter" idx="11"/>
          </p:nvPr>
        </p:nvSpPr>
        <p:spPr>
          <a:xfrm>
            <a:off x="2574607" y="10003581"/>
            <a:ext cx="2623185" cy="365760"/>
          </a:xfrm>
          <a:prstGeom prst="rect">
            <a:avLst/>
          </a:prstGeom>
        </p:spPr>
        <p:txBody>
          <a:bodyPr/>
          <a:lstStyle>
            <a:lvl1pPr>
              <a:defRPr sz="1000">
                <a:latin typeface="Segoe UI" panose="020B0502040204020203" pitchFamily="34" charset="0"/>
              </a:defRPr>
            </a:lvl1pPr>
          </a:lstStyle>
          <a:p>
            <a:endParaRPr lang="en-US"/>
          </a:p>
        </p:txBody>
      </p:sp>
      <p:sp>
        <p:nvSpPr>
          <p:cNvPr id="6" name="Slide Number Placeholder 5"/>
          <p:cNvSpPr>
            <a:spLocks noGrp="1"/>
          </p:cNvSpPr>
          <p:nvPr>
            <p:ph type="sldNum" sz="quarter" idx="12"/>
          </p:nvPr>
        </p:nvSpPr>
        <p:spPr>
          <a:xfrm>
            <a:off x="5489257" y="10003581"/>
            <a:ext cx="1748790" cy="365760"/>
          </a:xfrm>
          <a:prstGeom prst="rect">
            <a:avLst/>
          </a:prstGeom>
        </p:spPr>
        <p:txBody>
          <a:bodyPr/>
          <a:lstStyle>
            <a:lvl1pPr>
              <a:defRPr sz="1000">
                <a:latin typeface="Segoe UI" panose="020B0502040204020203" pitchFamily="34" charset="0"/>
              </a:defRPr>
            </a:lvl1pPr>
          </a:lstStyle>
          <a:p>
            <a:fld id="{36AD565F-4D6D-44F8-9EDB-7351C5AFCB3F}" type="slidenum">
              <a:rPr lang="en-US" smtClean="0"/>
              <a:pPr/>
              <a:t>‹#›</a:t>
            </a:fld>
            <a:endParaRPr lang="en-US"/>
          </a:p>
        </p:txBody>
      </p:sp>
      <p:grpSp>
        <p:nvGrpSpPr>
          <p:cNvPr id="13" name="Group 12">
            <a:extLst>
              <a:ext uri="{FF2B5EF4-FFF2-40B4-BE49-F238E27FC236}">
                <a16:creationId xmlns:a16="http://schemas.microsoft.com/office/drawing/2014/main" id="{FDD0DBFF-6383-45CC-A782-D79084875C9D}"/>
              </a:ext>
            </a:extLst>
          </p:cNvPr>
          <p:cNvGrpSpPr/>
          <p:nvPr userDrawn="1"/>
        </p:nvGrpSpPr>
        <p:grpSpPr>
          <a:xfrm>
            <a:off x="182879" y="142875"/>
            <a:ext cx="7406640" cy="781050"/>
            <a:chOff x="182879" y="142875"/>
            <a:chExt cx="7406640" cy="781050"/>
          </a:xfrm>
        </p:grpSpPr>
        <p:sp>
          <p:nvSpPr>
            <p:cNvPr id="7" name="Rectangle 6">
              <a:extLst>
                <a:ext uri="{FF2B5EF4-FFF2-40B4-BE49-F238E27FC236}">
                  <a16:creationId xmlns:a16="http://schemas.microsoft.com/office/drawing/2014/main" id="{1DF17DBE-A1DE-43BF-B93D-56EC6BC6A3F4}"/>
                </a:ext>
              </a:extLst>
            </p:cNvPr>
            <p:cNvSpPr/>
            <p:nvPr userDrawn="1"/>
          </p:nvSpPr>
          <p:spPr>
            <a:xfrm>
              <a:off x="182879" y="142875"/>
              <a:ext cx="7406640" cy="771525"/>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lang="en-US" sz="2200">
                <a:solidFill>
                  <a:schemeClr val="tx1"/>
                </a:solidFill>
                <a:latin typeface="Segoe UI" panose="020B0502040204020203" pitchFamily="34" charset="0"/>
                <a:cs typeface="Segoe UI" panose="020B0502040204020203" pitchFamily="34" charset="0"/>
              </a:endParaRPr>
            </a:p>
          </p:txBody>
        </p:sp>
        <p:cxnSp>
          <p:nvCxnSpPr>
            <p:cNvPr id="9" name="Straight Connector 8">
              <a:extLst>
                <a:ext uri="{FF2B5EF4-FFF2-40B4-BE49-F238E27FC236}">
                  <a16:creationId xmlns:a16="http://schemas.microsoft.com/office/drawing/2014/main" id="{D5940A0D-A7A6-429B-9C9A-FB4B7483CC92}"/>
                </a:ext>
              </a:extLst>
            </p:cNvPr>
            <p:cNvCxnSpPr/>
            <p:nvPr userDrawn="1"/>
          </p:nvCxnSpPr>
          <p:spPr>
            <a:xfrm>
              <a:off x="182879" y="142875"/>
              <a:ext cx="7406640" cy="0"/>
            </a:xfrm>
            <a:prstGeom prst="line">
              <a:avLst/>
            </a:prstGeom>
            <a:ln w="57150">
              <a:solidFill>
                <a:srgbClr val="038387"/>
              </a:solidFill>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FB257B71-27F6-4224-ADE0-D79B81A810D4}"/>
                </a:ext>
              </a:extLst>
            </p:cNvPr>
            <p:cNvCxnSpPr/>
            <p:nvPr userDrawn="1"/>
          </p:nvCxnSpPr>
          <p:spPr>
            <a:xfrm>
              <a:off x="182879" y="923925"/>
              <a:ext cx="7406640" cy="0"/>
            </a:xfrm>
            <a:prstGeom prst="line">
              <a:avLst/>
            </a:prstGeom>
            <a:ln w="57150">
              <a:solidFill>
                <a:srgbClr val="038387"/>
              </a:solidFill>
            </a:ln>
          </p:spPr>
          <p:style>
            <a:lnRef idx="1">
              <a:schemeClr val="accent1"/>
            </a:lnRef>
            <a:fillRef idx="0">
              <a:schemeClr val="accent1"/>
            </a:fillRef>
            <a:effectRef idx="0">
              <a:schemeClr val="accent1"/>
            </a:effectRef>
            <a:fontRef idx="minor">
              <a:schemeClr val="tx1"/>
            </a:fontRef>
          </p:style>
        </p:cxnSp>
      </p:grpSp>
      <p:pic>
        <p:nvPicPr>
          <p:cNvPr id="14" name="Picture 13">
            <a:extLst>
              <a:ext uri="{FF2B5EF4-FFF2-40B4-BE49-F238E27FC236}">
                <a16:creationId xmlns:a16="http://schemas.microsoft.com/office/drawing/2014/main" id="{2C2A478A-8F7A-494C-BC4C-F87CF6F6A851}"/>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l="19869" t="9140" r="21056" b="8708"/>
          <a:stretch/>
        </p:blipFill>
        <p:spPr>
          <a:xfrm>
            <a:off x="6839217" y="215405"/>
            <a:ext cx="690417" cy="640080"/>
          </a:xfrm>
          <a:prstGeom prst="rect">
            <a:avLst/>
          </a:prstGeom>
        </p:spPr>
      </p:pic>
      <p:pic>
        <p:nvPicPr>
          <p:cNvPr id="2" name="Picture 1" descr="A black and white image of words&#10;&#10;Description automatically generated">
            <a:extLst>
              <a:ext uri="{FF2B5EF4-FFF2-40B4-BE49-F238E27FC236}">
                <a16:creationId xmlns:a16="http://schemas.microsoft.com/office/drawing/2014/main" id="{1E962CFC-B867-880C-BF60-1EFF29703591}"/>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6113138" y="10003581"/>
            <a:ext cx="1476381" cy="492127"/>
          </a:xfrm>
          <a:prstGeom prst="rect">
            <a:avLst/>
          </a:prstGeom>
        </p:spPr>
      </p:pic>
    </p:spTree>
    <p:extLst>
      <p:ext uri="{BB962C8B-B14F-4D97-AF65-F5344CB8AC3E}">
        <p14:creationId xmlns:p14="http://schemas.microsoft.com/office/powerpoint/2010/main" val="193786773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OneDrive QRG">
    <p:spTree>
      <p:nvGrpSpPr>
        <p:cNvPr id="1" name=""/>
        <p:cNvGrpSpPr/>
        <p:nvPr/>
      </p:nvGrpSpPr>
      <p:grpSpPr>
        <a:xfrm>
          <a:off x="0" y="0"/>
          <a:ext cx="0" cy="0"/>
          <a:chOff x="0" y="0"/>
          <a:chExt cx="0" cy="0"/>
        </a:xfrm>
      </p:grpSpPr>
      <p:sp>
        <p:nvSpPr>
          <p:cNvPr id="4" name="Date Placeholder 3"/>
          <p:cNvSpPr>
            <a:spLocks noGrp="1"/>
          </p:cNvSpPr>
          <p:nvPr>
            <p:ph type="dt" sz="half" idx="10"/>
          </p:nvPr>
        </p:nvSpPr>
        <p:spPr>
          <a:xfrm>
            <a:off x="534352" y="10003581"/>
            <a:ext cx="1748790" cy="365760"/>
          </a:xfrm>
        </p:spPr>
        <p:txBody>
          <a:bodyPr/>
          <a:lstStyle>
            <a:lvl1pPr>
              <a:defRPr sz="1000"/>
            </a:lvl1pPr>
          </a:lstStyle>
          <a:p>
            <a:endParaRPr lang="en-US"/>
          </a:p>
        </p:txBody>
      </p:sp>
      <p:sp>
        <p:nvSpPr>
          <p:cNvPr id="5" name="Footer Placeholder 4"/>
          <p:cNvSpPr>
            <a:spLocks noGrp="1"/>
          </p:cNvSpPr>
          <p:nvPr>
            <p:ph type="ftr" sz="quarter" idx="11"/>
          </p:nvPr>
        </p:nvSpPr>
        <p:spPr>
          <a:xfrm>
            <a:off x="2574607" y="10003581"/>
            <a:ext cx="2623185" cy="365760"/>
          </a:xfrm>
          <a:prstGeom prst="rect">
            <a:avLst/>
          </a:prstGeom>
        </p:spPr>
        <p:txBody>
          <a:bodyPr/>
          <a:lstStyle>
            <a:lvl1pPr>
              <a:defRPr sz="1000">
                <a:latin typeface="Segoe UI" panose="020B0502040204020203" pitchFamily="34" charset="0"/>
              </a:defRPr>
            </a:lvl1pPr>
          </a:lstStyle>
          <a:p>
            <a:endParaRPr lang="en-US"/>
          </a:p>
        </p:txBody>
      </p:sp>
      <p:sp>
        <p:nvSpPr>
          <p:cNvPr id="6" name="Slide Number Placeholder 5"/>
          <p:cNvSpPr>
            <a:spLocks noGrp="1"/>
          </p:cNvSpPr>
          <p:nvPr>
            <p:ph type="sldNum" sz="quarter" idx="12"/>
          </p:nvPr>
        </p:nvSpPr>
        <p:spPr>
          <a:xfrm>
            <a:off x="5489257" y="10003581"/>
            <a:ext cx="1748790" cy="365760"/>
          </a:xfrm>
          <a:prstGeom prst="rect">
            <a:avLst/>
          </a:prstGeom>
        </p:spPr>
        <p:txBody>
          <a:bodyPr/>
          <a:lstStyle>
            <a:lvl1pPr>
              <a:defRPr sz="1000">
                <a:latin typeface="Segoe UI" panose="020B0502040204020203" pitchFamily="34" charset="0"/>
              </a:defRPr>
            </a:lvl1pPr>
          </a:lstStyle>
          <a:p>
            <a:fld id="{36AD565F-4D6D-44F8-9EDB-7351C5AFCB3F}" type="slidenum">
              <a:rPr lang="en-US" smtClean="0"/>
              <a:pPr/>
              <a:t>‹#›</a:t>
            </a:fld>
            <a:endParaRPr lang="en-US"/>
          </a:p>
        </p:txBody>
      </p:sp>
      <p:sp>
        <p:nvSpPr>
          <p:cNvPr id="7" name="Rectangle 6">
            <a:extLst>
              <a:ext uri="{FF2B5EF4-FFF2-40B4-BE49-F238E27FC236}">
                <a16:creationId xmlns:a16="http://schemas.microsoft.com/office/drawing/2014/main" id="{1DF17DBE-A1DE-43BF-B93D-56EC6BC6A3F4}"/>
              </a:ext>
            </a:extLst>
          </p:cNvPr>
          <p:cNvSpPr/>
          <p:nvPr userDrawn="1"/>
        </p:nvSpPr>
        <p:spPr>
          <a:xfrm>
            <a:off x="182879" y="142875"/>
            <a:ext cx="7406640" cy="771525"/>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lang="en-US" sz="2200">
              <a:solidFill>
                <a:schemeClr val="tx1"/>
              </a:solidFill>
              <a:latin typeface="Segoe UI" panose="020B0502040204020203" pitchFamily="34" charset="0"/>
              <a:cs typeface="Segoe UI" panose="020B0502040204020203" pitchFamily="34" charset="0"/>
            </a:endParaRPr>
          </a:p>
        </p:txBody>
      </p:sp>
      <p:cxnSp>
        <p:nvCxnSpPr>
          <p:cNvPr id="9" name="Straight Connector 8">
            <a:extLst>
              <a:ext uri="{FF2B5EF4-FFF2-40B4-BE49-F238E27FC236}">
                <a16:creationId xmlns:a16="http://schemas.microsoft.com/office/drawing/2014/main" id="{D5940A0D-A7A6-429B-9C9A-FB4B7483CC92}"/>
              </a:ext>
            </a:extLst>
          </p:cNvPr>
          <p:cNvCxnSpPr/>
          <p:nvPr userDrawn="1"/>
        </p:nvCxnSpPr>
        <p:spPr>
          <a:xfrm>
            <a:off x="182879" y="142875"/>
            <a:ext cx="7406640" cy="0"/>
          </a:xfrm>
          <a:prstGeom prst="line">
            <a:avLst/>
          </a:prstGeom>
          <a:ln w="57150">
            <a:solidFill>
              <a:srgbClr val="0364B8"/>
            </a:solidFill>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FB257B71-27F6-4224-ADE0-D79B81A810D4}"/>
              </a:ext>
            </a:extLst>
          </p:cNvPr>
          <p:cNvCxnSpPr/>
          <p:nvPr userDrawn="1"/>
        </p:nvCxnSpPr>
        <p:spPr>
          <a:xfrm>
            <a:off x="182879" y="923925"/>
            <a:ext cx="7406640" cy="0"/>
          </a:xfrm>
          <a:prstGeom prst="line">
            <a:avLst/>
          </a:prstGeom>
          <a:ln w="57150">
            <a:solidFill>
              <a:srgbClr val="0364B8"/>
            </a:solidFill>
          </a:ln>
        </p:spPr>
        <p:style>
          <a:lnRef idx="1">
            <a:schemeClr val="accent1"/>
          </a:lnRef>
          <a:fillRef idx="0">
            <a:schemeClr val="accent1"/>
          </a:fillRef>
          <a:effectRef idx="0">
            <a:schemeClr val="accent1"/>
          </a:effectRef>
          <a:fontRef idx="minor">
            <a:schemeClr val="tx1"/>
          </a:fontRef>
        </p:style>
      </p:cxnSp>
      <p:pic>
        <p:nvPicPr>
          <p:cNvPr id="11" name="Picture 10" descr="Logo&#10;&#10;Description automatically generated with low confidence">
            <a:extLst>
              <a:ext uri="{FF2B5EF4-FFF2-40B4-BE49-F238E27FC236}">
                <a16:creationId xmlns:a16="http://schemas.microsoft.com/office/drawing/2014/main" id="{DAECD9F9-4FE7-4933-8DCC-F78965DBD528}"/>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l="13894" t="11118" r="12042" b="13199"/>
          <a:stretch/>
        </p:blipFill>
        <p:spPr>
          <a:xfrm>
            <a:off x="6608997" y="212417"/>
            <a:ext cx="939566" cy="640080"/>
          </a:xfrm>
          <a:prstGeom prst="rect">
            <a:avLst/>
          </a:prstGeom>
        </p:spPr>
      </p:pic>
      <p:pic>
        <p:nvPicPr>
          <p:cNvPr id="2" name="Picture 1" descr="A black and white image of words&#10;&#10;Description automatically generated">
            <a:extLst>
              <a:ext uri="{FF2B5EF4-FFF2-40B4-BE49-F238E27FC236}">
                <a16:creationId xmlns:a16="http://schemas.microsoft.com/office/drawing/2014/main" id="{B5DABE81-5634-F341-DADF-A77FBEB0608A}"/>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6113138" y="10003581"/>
            <a:ext cx="1476381" cy="492127"/>
          </a:xfrm>
          <a:prstGeom prst="rect">
            <a:avLst/>
          </a:prstGeom>
        </p:spPr>
      </p:pic>
    </p:spTree>
    <p:extLst>
      <p:ext uri="{BB962C8B-B14F-4D97-AF65-F5344CB8AC3E}">
        <p14:creationId xmlns:p14="http://schemas.microsoft.com/office/powerpoint/2010/main" val="182907789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outlook">
    <p:spTree>
      <p:nvGrpSpPr>
        <p:cNvPr id="1" name=""/>
        <p:cNvGrpSpPr/>
        <p:nvPr/>
      </p:nvGrpSpPr>
      <p:grpSpPr>
        <a:xfrm>
          <a:off x="0" y="0"/>
          <a:ext cx="0" cy="0"/>
          <a:chOff x="0" y="0"/>
          <a:chExt cx="0" cy="0"/>
        </a:xfrm>
      </p:grpSpPr>
      <p:sp>
        <p:nvSpPr>
          <p:cNvPr id="4" name="Date Placeholder 3"/>
          <p:cNvSpPr>
            <a:spLocks noGrp="1"/>
          </p:cNvSpPr>
          <p:nvPr>
            <p:ph type="dt" sz="half" idx="10"/>
          </p:nvPr>
        </p:nvSpPr>
        <p:spPr>
          <a:xfrm>
            <a:off x="534352" y="10003581"/>
            <a:ext cx="1748790" cy="365760"/>
          </a:xfrm>
        </p:spPr>
        <p:txBody>
          <a:bodyPr/>
          <a:lstStyle>
            <a:lvl1pPr>
              <a:defRPr sz="1000"/>
            </a:lvl1pPr>
          </a:lstStyle>
          <a:p>
            <a:endParaRPr lang="en-US"/>
          </a:p>
        </p:txBody>
      </p:sp>
      <p:sp>
        <p:nvSpPr>
          <p:cNvPr id="5" name="Footer Placeholder 4"/>
          <p:cNvSpPr>
            <a:spLocks noGrp="1"/>
          </p:cNvSpPr>
          <p:nvPr>
            <p:ph type="ftr" sz="quarter" idx="11"/>
          </p:nvPr>
        </p:nvSpPr>
        <p:spPr>
          <a:xfrm>
            <a:off x="2574607" y="10003581"/>
            <a:ext cx="2623185" cy="365760"/>
          </a:xfrm>
          <a:prstGeom prst="rect">
            <a:avLst/>
          </a:prstGeom>
        </p:spPr>
        <p:txBody>
          <a:bodyPr/>
          <a:lstStyle>
            <a:lvl1pPr>
              <a:defRPr sz="1000">
                <a:latin typeface="Segoe UI" panose="020B0502040204020203" pitchFamily="34" charset="0"/>
              </a:defRPr>
            </a:lvl1pPr>
          </a:lstStyle>
          <a:p>
            <a:endParaRPr lang="en-US"/>
          </a:p>
        </p:txBody>
      </p:sp>
      <p:sp>
        <p:nvSpPr>
          <p:cNvPr id="6" name="Slide Number Placeholder 5"/>
          <p:cNvSpPr>
            <a:spLocks noGrp="1"/>
          </p:cNvSpPr>
          <p:nvPr>
            <p:ph type="sldNum" sz="quarter" idx="12"/>
          </p:nvPr>
        </p:nvSpPr>
        <p:spPr>
          <a:xfrm>
            <a:off x="5489257" y="10003581"/>
            <a:ext cx="1748790" cy="365760"/>
          </a:xfrm>
          <a:prstGeom prst="rect">
            <a:avLst/>
          </a:prstGeom>
        </p:spPr>
        <p:txBody>
          <a:bodyPr/>
          <a:lstStyle>
            <a:lvl1pPr>
              <a:defRPr sz="1000">
                <a:latin typeface="Segoe UI" panose="020B0502040204020203" pitchFamily="34" charset="0"/>
              </a:defRPr>
            </a:lvl1pPr>
          </a:lstStyle>
          <a:p>
            <a:fld id="{36AD565F-4D6D-44F8-9EDB-7351C5AFCB3F}" type="slidenum">
              <a:rPr lang="en-US" smtClean="0"/>
              <a:pPr/>
              <a:t>‹#›</a:t>
            </a:fld>
            <a:endParaRPr lang="en-US"/>
          </a:p>
        </p:txBody>
      </p:sp>
      <p:sp>
        <p:nvSpPr>
          <p:cNvPr id="7" name="Rectangle 6">
            <a:extLst>
              <a:ext uri="{FF2B5EF4-FFF2-40B4-BE49-F238E27FC236}">
                <a16:creationId xmlns:a16="http://schemas.microsoft.com/office/drawing/2014/main" id="{1DF17DBE-A1DE-43BF-B93D-56EC6BC6A3F4}"/>
              </a:ext>
            </a:extLst>
          </p:cNvPr>
          <p:cNvSpPr/>
          <p:nvPr userDrawn="1"/>
        </p:nvSpPr>
        <p:spPr>
          <a:xfrm>
            <a:off x="182879" y="142875"/>
            <a:ext cx="7406640" cy="771525"/>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lang="en-US" sz="2200">
              <a:solidFill>
                <a:schemeClr val="tx1"/>
              </a:solidFill>
              <a:latin typeface="Segoe UI" panose="020B0502040204020203" pitchFamily="34" charset="0"/>
              <a:cs typeface="Segoe UI" panose="020B0502040204020203" pitchFamily="34" charset="0"/>
            </a:endParaRPr>
          </a:p>
        </p:txBody>
      </p:sp>
      <p:cxnSp>
        <p:nvCxnSpPr>
          <p:cNvPr id="9" name="Straight Connector 8">
            <a:extLst>
              <a:ext uri="{FF2B5EF4-FFF2-40B4-BE49-F238E27FC236}">
                <a16:creationId xmlns:a16="http://schemas.microsoft.com/office/drawing/2014/main" id="{D5940A0D-A7A6-429B-9C9A-FB4B7483CC92}"/>
              </a:ext>
            </a:extLst>
          </p:cNvPr>
          <p:cNvCxnSpPr/>
          <p:nvPr userDrawn="1"/>
        </p:nvCxnSpPr>
        <p:spPr>
          <a:xfrm>
            <a:off x="182879" y="142875"/>
            <a:ext cx="7406640" cy="0"/>
          </a:xfrm>
          <a:prstGeom prst="line">
            <a:avLst/>
          </a:prstGeom>
          <a:ln w="57150">
            <a:solidFill>
              <a:srgbClr val="0364B8"/>
            </a:solidFill>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FB257B71-27F6-4224-ADE0-D79B81A810D4}"/>
              </a:ext>
            </a:extLst>
          </p:cNvPr>
          <p:cNvCxnSpPr/>
          <p:nvPr userDrawn="1"/>
        </p:nvCxnSpPr>
        <p:spPr>
          <a:xfrm>
            <a:off x="182879" y="923925"/>
            <a:ext cx="7406640" cy="0"/>
          </a:xfrm>
          <a:prstGeom prst="line">
            <a:avLst/>
          </a:prstGeom>
          <a:ln w="57150">
            <a:solidFill>
              <a:srgbClr val="0364B8"/>
            </a:solidFill>
          </a:ln>
        </p:spPr>
        <p:style>
          <a:lnRef idx="1">
            <a:schemeClr val="accent1"/>
          </a:lnRef>
          <a:fillRef idx="0">
            <a:schemeClr val="accent1"/>
          </a:fillRef>
          <a:effectRef idx="0">
            <a:schemeClr val="accent1"/>
          </a:effectRef>
          <a:fontRef idx="minor">
            <a:schemeClr val="tx1"/>
          </a:fontRef>
        </p:style>
      </p:cxnSp>
      <p:pic>
        <p:nvPicPr>
          <p:cNvPr id="11" name="Picture 10">
            <a:extLst>
              <a:ext uri="{FF2B5EF4-FFF2-40B4-BE49-F238E27FC236}">
                <a16:creationId xmlns:a16="http://schemas.microsoft.com/office/drawing/2014/main" id="{DAECD9F9-4FE7-4933-8DCC-F78965DBD528}"/>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t="-5375" b="-6191"/>
          <a:stretch/>
        </p:blipFill>
        <p:spPr>
          <a:xfrm>
            <a:off x="6642847" y="208597"/>
            <a:ext cx="661147" cy="640080"/>
          </a:xfrm>
          <a:prstGeom prst="rect">
            <a:avLst/>
          </a:prstGeom>
        </p:spPr>
      </p:pic>
      <p:pic>
        <p:nvPicPr>
          <p:cNvPr id="2" name="Picture 1" descr="A black and white image of words&#10;&#10;Description automatically generated">
            <a:extLst>
              <a:ext uri="{FF2B5EF4-FFF2-40B4-BE49-F238E27FC236}">
                <a16:creationId xmlns:a16="http://schemas.microsoft.com/office/drawing/2014/main" id="{5C8539C4-82E3-AB33-F26A-08322C93C011}"/>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6113138" y="10003581"/>
            <a:ext cx="1476381" cy="492127"/>
          </a:xfrm>
          <a:prstGeom prst="rect">
            <a:avLst/>
          </a:prstGeom>
        </p:spPr>
      </p:pic>
    </p:spTree>
    <p:extLst>
      <p:ext uri="{BB962C8B-B14F-4D97-AF65-F5344CB8AC3E}">
        <p14:creationId xmlns:p14="http://schemas.microsoft.com/office/powerpoint/2010/main" val="258534951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_outlook">
    <p:spTree>
      <p:nvGrpSpPr>
        <p:cNvPr id="1" name=""/>
        <p:cNvGrpSpPr/>
        <p:nvPr/>
      </p:nvGrpSpPr>
      <p:grpSpPr>
        <a:xfrm>
          <a:off x="0" y="0"/>
          <a:ext cx="0" cy="0"/>
          <a:chOff x="0" y="0"/>
          <a:chExt cx="0" cy="0"/>
        </a:xfrm>
      </p:grpSpPr>
      <p:sp>
        <p:nvSpPr>
          <p:cNvPr id="4" name="Date Placeholder 3"/>
          <p:cNvSpPr>
            <a:spLocks noGrp="1"/>
          </p:cNvSpPr>
          <p:nvPr>
            <p:ph type="dt" sz="half" idx="10"/>
          </p:nvPr>
        </p:nvSpPr>
        <p:spPr>
          <a:xfrm>
            <a:off x="534352" y="10003581"/>
            <a:ext cx="1748790" cy="365760"/>
          </a:xfrm>
        </p:spPr>
        <p:txBody>
          <a:bodyPr/>
          <a:lstStyle>
            <a:lvl1pPr>
              <a:defRPr sz="1000"/>
            </a:lvl1pPr>
          </a:lstStyle>
          <a:p>
            <a:endParaRPr lang="en-US"/>
          </a:p>
        </p:txBody>
      </p:sp>
      <p:sp>
        <p:nvSpPr>
          <p:cNvPr id="5" name="Footer Placeholder 4"/>
          <p:cNvSpPr>
            <a:spLocks noGrp="1"/>
          </p:cNvSpPr>
          <p:nvPr>
            <p:ph type="ftr" sz="quarter" idx="11"/>
          </p:nvPr>
        </p:nvSpPr>
        <p:spPr>
          <a:xfrm>
            <a:off x="2574607" y="10003581"/>
            <a:ext cx="2623185" cy="365760"/>
          </a:xfrm>
          <a:prstGeom prst="rect">
            <a:avLst/>
          </a:prstGeom>
        </p:spPr>
        <p:txBody>
          <a:bodyPr/>
          <a:lstStyle>
            <a:lvl1pPr>
              <a:defRPr sz="1000">
                <a:latin typeface="Segoe UI" panose="020B0502040204020203" pitchFamily="34" charset="0"/>
              </a:defRPr>
            </a:lvl1pPr>
          </a:lstStyle>
          <a:p>
            <a:endParaRPr lang="en-US"/>
          </a:p>
        </p:txBody>
      </p:sp>
      <p:sp>
        <p:nvSpPr>
          <p:cNvPr id="6" name="Slide Number Placeholder 5"/>
          <p:cNvSpPr>
            <a:spLocks noGrp="1"/>
          </p:cNvSpPr>
          <p:nvPr>
            <p:ph type="sldNum" sz="quarter" idx="12"/>
          </p:nvPr>
        </p:nvSpPr>
        <p:spPr>
          <a:xfrm>
            <a:off x="5489257" y="10003581"/>
            <a:ext cx="1748790" cy="365760"/>
          </a:xfrm>
          <a:prstGeom prst="rect">
            <a:avLst/>
          </a:prstGeom>
        </p:spPr>
        <p:txBody>
          <a:bodyPr/>
          <a:lstStyle>
            <a:lvl1pPr>
              <a:defRPr sz="1000">
                <a:latin typeface="Segoe UI" panose="020B0502040204020203" pitchFamily="34" charset="0"/>
              </a:defRPr>
            </a:lvl1pPr>
          </a:lstStyle>
          <a:p>
            <a:fld id="{36AD565F-4D6D-44F8-9EDB-7351C5AFCB3F}" type="slidenum">
              <a:rPr lang="en-US" smtClean="0"/>
              <a:pPr/>
              <a:t>‹#›</a:t>
            </a:fld>
            <a:endParaRPr lang="en-US"/>
          </a:p>
        </p:txBody>
      </p:sp>
      <p:sp>
        <p:nvSpPr>
          <p:cNvPr id="7" name="Rectangle 6">
            <a:extLst>
              <a:ext uri="{FF2B5EF4-FFF2-40B4-BE49-F238E27FC236}">
                <a16:creationId xmlns:a16="http://schemas.microsoft.com/office/drawing/2014/main" id="{1DF17DBE-A1DE-43BF-B93D-56EC6BC6A3F4}"/>
              </a:ext>
            </a:extLst>
          </p:cNvPr>
          <p:cNvSpPr/>
          <p:nvPr userDrawn="1"/>
        </p:nvSpPr>
        <p:spPr>
          <a:xfrm>
            <a:off x="182879" y="142875"/>
            <a:ext cx="7406640" cy="771525"/>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lang="en-US" sz="2200">
              <a:solidFill>
                <a:schemeClr val="tx1"/>
              </a:solidFill>
              <a:latin typeface="Segoe UI" panose="020B0502040204020203" pitchFamily="34" charset="0"/>
              <a:cs typeface="Segoe UI" panose="020B0502040204020203" pitchFamily="34" charset="0"/>
            </a:endParaRPr>
          </a:p>
        </p:txBody>
      </p:sp>
      <p:cxnSp>
        <p:nvCxnSpPr>
          <p:cNvPr id="9" name="Straight Connector 8">
            <a:extLst>
              <a:ext uri="{FF2B5EF4-FFF2-40B4-BE49-F238E27FC236}">
                <a16:creationId xmlns:a16="http://schemas.microsoft.com/office/drawing/2014/main" id="{D5940A0D-A7A6-429B-9C9A-FB4B7483CC92}"/>
              </a:ext>
            </a:extLst>
          </p:cNvPr>
          <p:cNvCxnSpPr/>
          <p:nvPr userDrawn="1"/>
        </p:nvCxnSpPr>
        <p:spPr>
          <a:xfrm>
            <a:off x="182879" y="142875"/>
            <a:ext cx="7406640" cy="0"/>
          </a:xfrm>
          <a:prstGeom prst="line">
            <a:avLst/>
          </a:prstGeom>
          <a:ln w="57150">
            <a:solidFill>
              <a:srgbClr val="0364B8"/>
            </a:solidFill>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FB257B71-27F6-4224-ADE0-D79B81A810D4}"/>
              </a:ext>
            </a:extLst>
          </p:cNvPr>
          <p:cNvCxnSpPr/>
          <p:nvPr userDrawn="1"/>
        </p:nvCxnSpPr>
        <p:spPr>
          <a:xfrm>
            <a:off x="182879" y="923925"/>
            <a:ext cx="7406640" cy="0"/>
          </a:xfrm>
          <a:prstGeom prst="line">
            <a:avLst/>
          </a:prstGeom>
          <a:ln w="57150">
            <a:solidFill>
              <a:srgbClr val="0364B8"/>
            </a:solidFill>
          </a:ln>
        </p:spPr>
        <p:style>
          <a:lnRef idx="1">
            <a:schemeClr val="accent1"/>
          </a:lnRef>
          <a:fillRef idx="0">
            <a:schemeClr val="accent1"/>
          </a:fillRef>
          <a:effectRef idx="0">
            <a:schemeClr val="accent1"/>
          </a:effectRef>
          <a:fontRef idx="minor">
            <a:schemeClr val="tx1"/>
          </a:fontRef>
        </p:style>
      </p:cxnSp>
      <p:pic>
        <p:nvPicPr>
          <p:cNvPr id="11" name="Picture 10">
            <a:extLst>
              <a:ext uri="{FF2B5EF4-FFF2-40B4-BE49-F238E27FC236}">
                <a16:creationId xmlns:a16="http://schemas.microsoft.com/office/drawing/2014/main" id="{DAECD9F9-4FE7-4933-8DCC-F78965DBD528}"/>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t="-5375" b="-6191"/>
          <a:stretch/>
        </p:blipFill>
        <p:spPr>
          <a:xfrm>
            <a:off x="6642847" y="208597"/>
            <a:ext cx="661147" cy="640080"/>
          </a:xfrm>
          <a:prstGeom prst="rect">
            <a:avLst/>
          </a:prstGeom>
        </p:spPr>
      </p:pic>
      <p:pic>
        <p:nvPicPr>
          <p:cNvPr id="2" name="Picture 1" descr="A black and white image of words&#10;&#10;Description automatically generated">
            <a:extLst>
              <a:ext uri="{FF2B5EF4-FFF2-40B4-BE49-F238E27FC236}">
                <a16:creationId xmlns:a16="http://schemas.microsoft.com/office/drawing/2014/main" id="{8EB5AC36-06EC-5F67-21D0-1E9735E79E96}"/>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76200" y="9865358"/>
            <a:ext cx="1924056" cy="641352"/>
          </a:xfrm>
          <a:prstGeom prst="rect">
            <a:avLst/>
          </a:prstGeom>
        </p:spPr>
      </p:pic>
    </p:spTree>
    <p:extLst>
      <p:ext uri="{BB962C8B-B14F-4D97-AF65-F5344CB8AC3E}">
        <p14:creationId xmlns:p14="http://schemas.microsoft.com/office/powerpoint/2010/main" val="241889410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Teams QRG">
    <p:bg>
      <p:bgPr>
        <a:solidFill>
          <a:schemeClr val="bg1"/>
        </a:solidFill>
        <a:effectLst/>
      </p:bgPr>
    </p:bg>
    <p:spTree>
      <p:nvGrpSpPr>
        <p:cNvPr id="1" name=""/>
        <p:cNvGrpSpPr/>
        <p:nvPr/>
      </p:nvGrpSpPr>
      <p:grpSpPr>
        <a:xfrm>
          <a:off x="0" y="0"/>
          <a:ext cx="0" cy="0"/>
          <a:chOff x="0" y="0"/>
          <a:chExt cx="0" cy="0"/>
        </a:xfrm>
      </p:grpSpPr>
      <p:sp>
        <p:nvSpPr>
          <p:cNvPr id="7" name="AutoShape 8">
            <a:extLst>
              <a:ext uri="{FF2B5EF4-FFF2-40B4-BE49-F238E27FC236}">
                <a16:creationId xmlns:a16="http://schemas.microsoft.com/office/drawing/2014/main" id="{3DFFB505-E038-8563-DFB5-E62596B1D261}"/>
              </a:ext>
            </a:extLst>
          </p:cNvPr>
          <p:cNvSpPr/>
          <p:nvPr userDrawn="1"/>
        </p:nvSpPr>
        <p:spPr>
          <a:xfrm rot="5400000" flipH="1">
            <a:off x="3094992" y="-1845098"/>
            <a:ext cx="45719" cy="5626102"/>
          </a:xfrm>
          <a:prstGeom prst="rect">
            <a:avLst/>
          </a:prstGeom>
          <a:solidFill>
            <a:srgbClr val="373939"/>
          </a:solidFill>
        </p:spPr>
        <p:txBody>
          <a:bodyPr/>
          <a:lstStyle/>
          <a:p>
            <a:endParaRPr lang="en-US" sz="749"/>
          </a:p>
        </p:txBody>
      </p:sp>
      <p:sp>
        <p:nvSpPr>
          <p:cNvPr id="9" name="Title 1">
            <a:extLst>
              <a:ext uri="{FF2B5EF4-FFF2-40B4-BE49-F238E27FC236}">
                <a16:creationId xmlns:a16="http://schemas.microsoft.com/office/drawing/2014/main" id="{A708A88C-4C43-197B-259D-E7724CCFFAFE}"/>
              </a:ext>
            </a:extLst>
          </p:cNvPr>
          <p:cNvSpPr>
            <a:spLocks noGrp="1"/>
          </p:cNvSpPr>
          <p:nvPr>
            <p:ph type="title"/>
          </p:nvPr>
        </p:nvSpPr>
        <p:spPr>
          <a:xfrm>
            <a:off x="304800" y="183092"/>
            <a:ext cx="7232650" cy="762000"/>
          </a:xfrm>
        </p:spPr>
        <p:txBody>
          <a:bodyPr>
            <a:normAutofit/>
          </a:bodyPr>
          <a:lstStyle>
            <a:lvl1pPr algn="l">
              <a:defRPr sz="2800" b="1">
                <a:latin typeface="Arial" panose="020B0604020202020204" pitchFamily="34" charset="0"/>
                <a:cs typeface="Arial" panose="020B0604020202020204" pitchFamily="34" charset="0"/>
              </a:defRPr>
            </a:lvl1pPr>
          </a:lstStyle>
          <a:p>
            <a:r>
              <a:rPr lang="en-US" dirty="0"/>
              <a:t>Click to edit Master title style</a:t>
            </a:r>
          </a:p>
        </p:txBody>
      </p:sp>
      <p:pic>
        <p:nvPicPr>
          <p:cNvPr id="2" name="Picture 1">
            <a:extLst>
              <a:ext uri="{FF2B5EF4-FFF2-40B4-BE49-F238E27FC236}">
                <a16:creationId xmlns:a16="http://schemas.microsoft.com/office/drawing/2014/main" id="{B199AFA5-AFFC-C154-05AF-1A7263460C22}"/>
              </a:ext>
            </a:extLst>
          </p:cNvPr>
          <p:cNvPicPr>
            <a:picLocks noChangeAspect="1"/>
          </p:cNvPicPr>
          <p:nvPr userDrawn="1"/>
        </p:nvPicPr>
        <p:blipFill>
          <a:blip r:embed="rId2"/>
          <a:stretch>
            <a:fillRect/>
          </a:stretch>
        </p:blipFill>
        <p:spPr>
          <a:xfrm>
            <a:off x="0" y="9938478"/>
            <a:ext cx="2420471" cy="394030"/>
          </a:xfrm>
          <a:prstGeom prst="rect">
            <a:avLst/>
          </a:prstGeom>
        </p:spPr>
      </p:pic>
    </p:spTree>
    <p:extLst>
      <p:ext uri="{BB962C8B-B14F-4D97-AF65-F5344CB8AC3E}">
        <p14:creationId xmlns:p14="http://schemas.microsoft.com/office/powerpoint/2010/main" val="54606453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sharepoint">
    <p:spTree>
      <p:nvGrpSpPr>
        <p:cNvPr id="1" name=""/>
        <p:cNvGrpSpPr/>
        <p:nvPr/>
      </p:nvGrpSpPr>
      <p:grpSpPr>
        <a:xfrm>
          <a:off x="0" y="0"/>
          <a:ext cx="0" cy="0"/>
          <a:chOff x="0" y="0"/>
          <a:chExt cx="0" cy="0"/>
        </a:xfrm>
      </p:grpSpPr>
      <p:sp>
        <p:nvSpPr>
          <p:cNvPr id="4" name="Date Placeholder 3"/>
          <p:cNvSpPr>
            <a:spLocks noGrp="1"/>
          </p:cNvSpPr>
          <p:nvPr>
            <p:ph type="dt" sz="half" idx="10"/>
          </p:nvPr>
        </p:nvSpPr>
        <p:spPr>
          <a:xfrm>
            <a:off x="534352" y="10003581"/>
            <a:ext cx="1748790" cy="365760"/>
          </a:xfrm>
        </p:spPr>
        <p:txBody>
          <a:bodyPr/>
          <a:lstStyle>
            <a:lvl1pPr>
              <a:defRPr sz="1000"/>
            </a:lvl1pPr>
          </a:lstStyle>
          <a:p>
            <a:endParaRPr lang="en-US"/>
          </a:p>
        </p:txBody>
      </p:sp>
      <p:sp>
        <p:nvSpPr>
          <p:cNvPr id="5" name="Footer Placeholder 4"/>
          <p:cNvSpPr>
            <a:spLocks noGrp="1"/>
          </p:cNvSpPr>
          <p:nvPr>
            <p:ph type="ftr" sz="quarter" idx="11"/>
          </p:nvPr>
        </p:nvSpPr>
        <p:spPr>
          <a:xfrm>
            <a:off x="2574607" y="10003581"/>
            <a:ext cx="2623185" cy="365760"/>
          </a:xfrm>
          <a:prstGeom prst="rect">
            <a:avLst/>
          </a:prstGeom>
        </p:spPr>
        <p:txBody>
          <a:bodyPr/>
          <a:lstStyle>
            <a:lvl1pPr>
              <a:defRPr sz="1000">
                <a:latin typeface="Segoe UI" panose="020B0502040204020203" pitchFamily="34" charset="0"/>
              </a:defRPr>
            </a:lvl1pPr>
          </a:lstStyle>
          <a:p>
            <a:endParaRPr lang="en-US"/>
          </a:p>
        </p:txBody>
      </p:sp>
      <p:sp>
        <p:nvSpPr>
          <p:cNvPr id="6" name="Slide Number Placeholder 5"/>
          <p:cNvSpPr>
            <a:spLocks noGrp="1"/>
          </p:cNvSpPr>
          <p:nvPr>
            <p:ph type="sldNum" sz="quarter" idx="12"/>
          </p:nvPr>
        </p:nvSpPr>
        <p:spPr>
          <a:xfrm>
            <a:off x="5489257" y="10003581"/>
            <a:ext cx="1748790" cy="365760"/>
          </a:xfrm>
          <a:prstGeom prst="rect">
            <a:avLst/>
          </a:prstGeom>
        </p:spPr>
        <p:txBody>
          <a:bodyPr/>
          <a:lstStyle>
            <a:lvl1pPr>
              <a:defRPr sz="1000">
                <a:latin typeface="Segoe UI" panose="020B0502040204020203" pitchFamily="34" charset="0"/>
              </a:defRPr>
            </a:lvl1pPr>
          </a:lstStyle>
          <a:p>
            <a:fld id="{36AD565F-4D6D-44F8-9EDB-7351C5AFCB3F}" type="slidenum">
              <a:rPr lang="en-US" smtClean="0"/>
              <a:pPr/>
              <a:t>‹#›</a:t>
            </a:fld>
            <a:endParaRPr lang="en-US"/>
          </a:p>
        </p:txBody>
      </p:sp>
      <p:sp>
        <p:nvSpPr>
          <p:cNvPr id="7" name="Rectangle 6">
            <a:extLst>
              <a:ext uri="{FF2B5EF4-FFF2-40B4-BE49-F238E27FC236}">
                <a16:creationId xmlns:a16="http://schemas.microsoft.com/office/drawing/2014/main" id="{1DF17DBE-A1DE-43BF-B93D-56EC6BC6A3F4}"/>
              </a:ext>
            </a:extLst>
          </p:cNvPr>
          <p:cNvSpPr/>
          <p:nvPr userDrawn="1"/>
        </p:nvSpPr>
        <p:spPr>
          <a:xfrm>
            <a:off x="182879" y="142875"/>
            <a:ext cx="7406640" cy="771525"/>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lang="en-US" sz="2200">
              <a:solidFill>
                <a:schemeClr val="tx1"/>
              </a:solidFill>
              <a:latin typeface="Segoe UI" panose="020B0502040204020203" pitchFamily="34" charset="0"/>
              <a:cs typeface="Segoe UI" panose="020B0502040204020203" pitchFamily="34" charset="0"/>
            </a:endParaRPr>
          </a:p>
        </p:txBody>
      </p:sp>
      <p:cxnSp>
        <p:nvCxnSpPr>
          <p:cNvPr id="9" name="Straight Connector 8">
            <a:extLst>
              <a:ext uri="{FF2B5EF4-FFF2-40B4-BE49-F238E27FC236}">
                <a16:creationId xmlns:a16="http://schemas.microsoft.com/office/drawing/2014/main" id="{D5940A0D-A7A6-429B-9C9A-FB4B7483CC92}"/>
              </a:ext>
            </a:extLst>
          </p:cNvPr>
          <p:cNvCxnSpPr/>
          <p:nvPr userDrawn="1"/>
        </p:nvCxnSpPr>
        <p:spPr>
          <a:xfrm>
            <a:off x="182879" y="142875"/>
            <a:ext cx="7406640" cy="0"/>
          </a:xfrm>
          <a:prstGeom prst="line">
            <a:avLst/>
          </a:prstGeom>
          <a:ln w="57150">
            <a:solidFill>
              <a:srgbClr val="03858A"/>
            </a:solidFill>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FB257B71-27F6-4224-ADE0-D79B81A810D4}"/>
              </a:ext>
            </a:extLst>
          </p:cNvPr>
          <p:cNvCxnSpPr/>
          <p:nvPr userDrawn="1"/>
        </p:nvCxnSpPr>
        <p:spPr>
          <a:xfrm>
            <a:off x="182879" y="923925"/>
            <a:ext cx="7406640" cy="0"/>
          </a:xfrm>
          <a:prstGeom prst="line">
            <a:avLst/>
          </a:prstGeom>
          <a:ln w="57150">
            <a:solidFill>
              <a:srgbClr val="03858A"/>
            </a:solidFill>
          </a:ln>
        </p:spPr>
        <p:style>
          <a:lnRef idx="1">
            <a:schemeClr val="accent1"/>
          </a:lnRef>
          <a:fillRef idx="0">
            <a:schemeClr val="accent1"/>
          </a:fillRef>
          <a:effectRef idx="0">
            <a:schemeClr val="accent1"/>
          </a:effectRef>
          <a:fontRef idx="minor">
            <a:schemeClr val="tx1"/>
          </a:fontRef>
        </p:style>
      </p:cxnSp>
      <p:pic>
        <p:nvPicPr>
          <p:cNvPr id="3" name="Picture 2" descr="Logo, icon&#10;&#10;Description automatically generated">
            <a:extLst>
              <a:ext uri="{FF2B5EF4-FFF2-40B4-BE49-F238E27FC236}">
                <a16:creationId xmlns:a16="http://schemas.microsoft.com/office/drawing/2014/main" id="{1176617C-2E4D-45CF-A699-CE25EB63AE62}"/>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643379" y="208598"/>
            <a:ext cx="660083" cy="640080"/>
          </a:xfrm>
          <a:prstGeom prst="rect">
            <a:avLst/>
          </a:prstGeom>
        </p:spPr>
      </p:pic>
      <p:pic>
        <p:nvPicPr>
          <p:cNvPr id="2" name="Picture 1" descr="A black and white image of words&#10;&#10;Description automatically generated">
            <a:extLst>
              <a:ext uri="{FF2B5EF4-FFF2-40B4-BE49-F238E27FC236}">
                <a16:creationId xmlns:a16="http://schemas.microsoft.com/office/drawing/2014/main" id="{2259131A-5B5D-08B3-EE09-119AD5A2D9C8}"/>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6113138" y="10003581"/>
            <a:ext cx="1476381" cy="492127"/>
          </a:xfrm>
          <a:prstGeom prst="rect">
            <a:avLst/>
          </a:prstGeom>
        </p:spPr>
      </p:pic>
    </p:spTree>
    <p:extLst>
      <p:ext uri="{BB962C8B-B14F-4D97-AF65-F5344CB8AC3E}">
        <p14:creationId xmlns:p14="http://schemas.microsoft.com/office/powerpoint/2010/main" val="407047913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MFA">
    <p:spTree>
      <p:nvGrpSpPr>
        <p:cNvPr id="1" name=""/>
        <p:cNvGrpSpPr/>
        <p:nvPr/>
      </p:nvGrpSpPr>
      <p:grpSpPr>
        <a:xfrm>
          <a:off x="0" y="0"/>
          <a:ext cx="0" cy="0"/>
          <a:chOff x="0" y="0"/>
          <a:chExt cx="0" cy="0"/>
        </a:xfrm>
      </p:grpSpPr>
      <p:sp>
        <p:nvSpPr>
          <p:cNvPr id="4" name="Date Placeholder 3"/>
          <p:cNvSpPr>
            <a:spLocks noGrp="1"/>
          </p:cNvSpPr>
          <p:nvPr>
            <p:ph type="dt" sz="half" idx="10"/>
          </p:nvPr>
        </p:nvSpPr>
        <p:spPr>
          <a:xfrm>
            <a:off x="534352" y="10003581"/>
            <a:ext cx="1748790" cy="365760"/>
          </a:xfrm>
        </p:spPr>
        <p:txBody>
          <a:bodyPr/>
          <a:lstStyle>
            <a:lvl1pPr>
              <a:defRPr sz="1000"/>
            </a:lvl1pPr>
          </a:lstStyle>
          <a:p>
            <a:endParaRPr lang="en-US"/>
          </a:p>
        </p:txBody>
      </p:sp>
      <p:sp>
        <p:nvSpPr>
          <p:cNvPr id="5" name="Footer Placeholder 4"/>
          <p:cNvSpPr>
            <a:spLocks noGrp="1"/>
          </p:cNvSpPr>
          <p:nvPr>
            <p:ph type="ftr" sz="quarter" idx="11"/>
          </p:nvPr>
        </p:nvSpPr>
        <p:spPr>
          <a:xfrm>
            <a:off x="2574607" y="10003581"/>
            <a:ext cx="2623185" cy="365760"/>
          </a:xfrm>
          <a:prstGeom prst="rect">
            <a:avLst/>
          </a:prstGeom>
        </p:spPr>
        <p:txBody>
          <a:bodyPr/>
          <a:lstStyle>
            <a:lvl1pPr>
              <a:defRPr sz="1000">
                <a:latin typeface="Segoe UI" panose="020B0502040204020203" pitchFamily="34" charset="0"/>
              </a:defRPr>
            </a:lvl1pPr>
          </a:lstStyle>
          <a:p>
            <a:endParaRPr lang="en-US"/>
          </a:p>
        </p:txBody>
      </p:sp>
      <p:sp>
        <p:nvSpPr>
          <p:cNvPr id="6" name="Slide Number Placeholder 5"/>
          <p:cNvSpPr>
            <a:spLocks noGrp="1"/>
          </p:cNvSpPr>
          <p:nvPr>
            <p:ph type="sldNum" sz="quarter" idx="12"/>
          </p:nvPr>
        </p:nvSpPr>
        <p:spPr>
          <a:xfrm>
            <a:off x="5489257" y="10003581"/>
            <a:ext cx="1748790" cy="365760"/>
          </a:xfrm>
          <a:prstGeom prst="rect">
            <a:avLst/>
          </a:prstGeom>
        </p:spPr>
        <p:txBody>
          <a:bodyPr/>
          <a:lstStyle>
            <a:lvl1pPr>
              <a:defRPr sz="1000">
                <a:latin typeface="Segoe UI" panose="020B0502040204020203" pitchFamily="34" charset="0"/>
              </a:defRPr>
            </a:lvl1pPr>
          </a:lstStyle>
          <a:p>
            <a:fld id="{36AD565F-4D6D-44F8-9EDB-7351C5AFCB3F}" type="slidenum">
              <a:rPr lang="en-US" smtClean="0"/>
              <a:pPr/>
              <a:t>‹#›</a:t>
            </a:fld>
            <a:endParaRPr lang="en-US"/>
          </a:p>
        </p:txBody>
      </p:sp>
      <p:sp>
        <p:nvSpPr>
          <p:cNvPr id="7" name="Rectangle 6">
            <a:extLst>
              <a:ext uri="{FF2B5EF4-FFF2-40B4-BE49-F238E27FC236}">
                <a16:creationId xmlns:a16="http://schemas.microsoft.com/office/drawing/2014/main" id="{1DF17DBE-A1DE-43BF-B93D-56EC6BC6A3F4}"/>
              </a:ext>
            </a:extLst>
          </p:cNvPr>
          <p:cNvSpPr/>
          <p:nvPr userDrawn="1"/>
        </p:nvSpPr>
        <p:spPr>
          <a:xfrm>
            <a:off x="182879" y="142875"/>
            <a:ext cx="7406640" cy="771525"/>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lang="en-US" sz="2200">
              <a:solidFill>
                <a:schemeClr val="tx1"/>
              </a:solidFill>
              <a:latin typeface="Segoe UI" panose="020B0502040204020203" pitchFamily="34" charset="0"/>
              <a:cs typeface="Segoe UI" panose="020B0502040204020203" pitchFamily="34" charset="0"/>
            </a:endParaRPr>
          </a:p>
        </p:txBody>
      </p:sp>
      <p:cxnSp>
        <p:nvCxnSpPr>
          <p:cNvPr id="15" name="Straight Connector 14">
            <a:extLst>
              <a:ext uri="{FF2B5EF4-FFF2-40B4-BE49-F238E27FC236}">
                <a16:creationId xmlns:a16="http://schemas.microsoft.com/office/drawing/2014/main" id="{05891D17-373B-4DD9-891A-03FEDC6A09D3}"/>
              </a:ext>
            </a:extLst>
          </p:cNvPr>
          <p:cNvCxnSpPr/>
          <p:nvPr userDrawn="1"/>
        </p:nvCxnSpPr>
        <p:spPr>
          <a:xfrm>
            <a:off x="182879" y="923925"/>
            <a:ext cx="7406640" cy="0"/>
          </a:xfrm>
          <a:prstGeom prst="line">
            <a:avLst/>
          </a:prstGeom>
          <a:ln w="57150">
            <a:solidFill>
              <a:srgbClr val="0364B8"/>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16D0014F-CB29-4457-9EFE-5DD4D82F4122}"/>
              </a:ext>
            </a:extLst>
          </p:cNvPr>
          <p:cNvCxnSpPr/>
          <p:nvPr userDrawn="1"/>
        </p:nvCxnSpPr>
        <p:spPr>
          <a:xfrm>
            <a:off x="182879" y="142875"/>
            <a:ext cx="7406640" cy="0"/>
          </a:xfrm>
          <a:prstGeom prst="line">
            <a:avLst/>
          </a:prstGeom>
          <a:ln w="57150">
            <a:solidFill>
              <a:srgbClr val="0364B8"/>
            </a:solidFill>
          </a:ln>
        </p:spPr>
        <p:style>
          <a:lnRef idx="1">
            <a:schemeClr val="accent1"/>
          </a:lnRef>
          <a:fillRef idx="0">
            <a:schemeClr val="accent1"/>
          </a:fillRef>
          <a:effectRef idx="0">
            <a:schemeClr val="accent1"/>
          </a:effectRef>
          <a:fontRef idx="minor">
            <a:schemeClr val="tx1"/>
          </a:fontRef>
        </p:style>
      </p:cxnSp>
      <p:pic>
        <p:nvPicPr>
          <p:cNvPr id="2" name="Picture 1" descr="A black and white image of words&#10;&#10;Description automatically generated">
            <a:extLst>
              <a:ext uri="{FF2B5EF4-FFF2-40B4-BE49-F238E27FC236}">
                <a16:creationId xmlns:a16="http://schemas.microsoft.com/office/drawing/2014/main" id="{05017932-9637-C213-30EE-D8692B683AE4}"/>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113138" y="10003581"/>
            <a:ext cx="1476381" cy="492127"/>
          </a:xfrm>
          <a:prstGeom prst="rect">
            <a:avLst/>
          </a:prstGeom>
        </p:spPr>
      </p:pic>
    </p:spTree>
    <p:extLst>
      <p:ext uri="{BB962C8B-B14F-4D97-AF65-F5344CB8AC3E}">
        <p14:creationId xmlns:p14="http://schemas.microsoft.com/office/powerpoint/2010/main" val="74351889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OneNote">
    <p:spTree>
      <p:nvGrpSpPr>
        <p:cNvPr id="1" name=""/>
        <p:cNvGrpSpPr/>
        <p:nvPr/>
      </p:nvGrpSpPr>
      <p:grpSpPr>
        <a:xfrm>
          <a:off x="0" y="0"/>
          <a:ext cx="0" cy="0"/>
          <a:chOff x="0" y="0"/>
          <a:chExt cx="0" cy="0"/>
        </a:xfrm>
      </p:grpSpPr>
      <p:sp>
        <p:nvSpPr>
          <p:cNvPr id="4" name="Date Placeholder 3"/>
          <p:cNvSpPr>
            <a:spLocks noGrp="1"/>
          </p:cNvSpPr>
          <p:nvPr>
            <p:ph type="dt" sz="half" idx="10"/>
          </p:nvPr>
        </p:nvSpPr>
        <p:spPr>
          <a:xfrm>
            <a:off x="534352" y="10003581"/>
            <a:ext cx="1748790" cy="365760"/>
          </a:xfrm>
        </p:spPr>
        <p:txBody>
          <a:bodyPr/>
          <a:lstStyle>
            <a:lvl1pPr>
              <a:defRPr sz="1000"/>
            </a:lvl1pPr>
          </a:lstStyle>
          <a:p>
            <a:endParaRPr lang="en-US"/>
          </a:p>
        </p:txBody>
      </p:sp>
      <p:sp>
        <p:nvSpPr>
          <p:cNvPr id="5" name="Footer Placeholder 4"/>
          <p:cNvSpPr>
            <a:spLocks noGrp="1"/>
          </p:cNvSpPr>
          <p:nvPr>
            <p:ph type="ftr" sz="quarter" idx="11"/>
          </p:nvPr>
        </p:nvSpPr>
        <p:spPr>
          <a:xfrm>
            <a:off x="2574607" y="10003581"/>
            <a:ext cx="2623185" cy="365760"/>
          </a:xfrm>
          <a:prstGeom prst="rect">
            <a:avLst/>
          </a:prstGeom>
        </p:spPr>
        <p:txBody>
          <a:bodyPr/>
          <a:lstStyle>
            <a:lvl1pPr>
              <a:defRPr sz="1000">
                <a:latin typeface="Segoe UI" panose="020B0502040204020203" pitchFamily="34" charset="0"/>
              </a:defRPr>
            </a:lvl1pPr>
          </a:lstStyle>
          <a:p>
            <a:endParaRPr lang="en-US"/>
          </a:p>
        </p:txBody>
      </p:sp>
      <p:sp>
        <p:nvSpPr>
          <p:cNvPr id="6" name="Slide Number Placeholder 5"/>
          <p:cNvSpPr>
            <a:spLocks noGrp="1"/>
          </p:cNvSpPr>
          <p:nvPr>
            <p:ph type="sldNum" sz="quarter" idx="12"/>
          </p:nvPr>
        </p:nvSpPr>
        <p:spPr>
          <a:xfrm>
            <a:off x="5489257" y="10003581"/>
            <a:ext cx="1748790" cy="365760"/>
          </a:xfrm>
          <a:prstGeom prst="rect">
            <a:avLst/>
          </a:prstGeom>
        </p:spPr>
        <p:txBody>
          <a:bodyPr/>
          <a:lstStyle>
            <a:lvl1pPr>
              <a:defRPr sz="1000">
                <a:latin typeface="Segoe UI" panose="020B0502040204020203" pitchFamily="34" charset="0"/>
              </a:defRPr>
            </a:lvl1pPr>
          </a:lstStyle>
          <a:p>
            <a:fld id="{36AD565F-4D6D-44F8-9EDB-7351C5AFCB3F}" type="slidenum">
              <a:rPr lang="en-US" smtClean="0"/>
              <a:pPr/>
              <a:t>‹#›</a:t>
            </a:fld>
            <a:endParaRPr lang="en-US"/>
          </a:p>
        </p:txBody>
      </p:sp>
      <p:sp>
        <p:nvSpPr>
          <p:cNvPr id="7" name="Rectangle 6">
            <a:extLst>
              <a:ext uri="{FF2B5EF4-FFF2-40B4-BE49-F238E27FC236}">
                <a16:creationId xmlns:a16="http://schemas.microsoft.com/office/drawing/2014/main" id="{1DF17DBE-A1DE-43BF-B93D-56EC6BC6A3F4}"/>
              </a:ext>
            </a:extLst>
          </p:cNvPr>
          <p:cNvSpPr/>
          <p:nvPr userDrawn="1"/>
        </p:nvSpPr>
        <p:spPr>
          <a:xfrm>
            <a:off x="182879" y="142875"/>
            <a:ext cx="7406640" cy="771525"/>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lang="en-US" sz="2200">
              <a:solidFill>
                <a:schemeClr val="tx1"/>
              </a:solidFill>
              <a:latin typeface="Segoe UI" panose="020B0502040204020203" pitchFamily="34" charset="0"/>
              <a:cs typeface="Segoe UI" panose="020B0502040204020203" pitchFamily="34" charset="0"/>
            </a:endParaRPr>
          </a:p>
        </p:txBody>
      </p:sp>
      <p:cxnSp>
        <p:nvCxnSpPr>
          <p:cNvPr id="9" name="Straight Connector 8">
            <a:extLst>
              <a:ext uri="{FF2B5EF4-FFF2-40B4-BE49-F238E27FC236}">
                <a16:creationId xmlns:a16="http://schemas.microsoft.com/office/drawing/2014/main" id="{D5940A0D-A7A6-429B-9C9A-FB4B7483CC92}"/>
              </a:ext>
            </a:extLst>
          </p:cNvPr>
          <p:cNvCxnSpPr/>
          <p:nvPr userDrawn="1"/>
        </p:nvCxnSpPr>
        <p:spPr>
          <a:xfrm>
            <a:off x="182879" y="142875"/>
            <a:ext cx="7406640" cy="0"/>
          </a:xfrm>
          <a:prstGeom prst="line">
            <a:avLst/>
          </a:prstGeom>
          <a:ln w="57150">
            <a:solidFill>
              <a:srgbClr val="9332BF"/>
            </a:solidFill>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FB257B71-27F6-4224-ADE0-D79B81A810D4}"/>
              </a:ext>
            </a:extLst>
          </p:cNvPr>
          <p:cNvCxnSpPr/>
          <p:nvPr userDrawn="1"/>
        </p:nvCxnSpPr>
        <p:spPr>
          <a:xfrm>
            <a:off x="182879" y="923925"/>
            <a:ext cx="7406640" cy="0"/>
          </a:xfrm>
          <a:prstGeom prst="line">
            <a:avLst/>
          </a:prstGeom>
          <a:ln w="57150">
            <a:solidFill>
              <a:srgbClr val="9332BF"/>
            </a:solidFill>
          </a:ln>
        </p:spPr>
        <p:style>
          <a:lnRef idx="1">
            <a:schemeClr val="accent1"/>
          </a:lnRef>
          <a:fillRef idx="0">
            <a:schemeClr val="accent1"/>
          </a:fillRef>
          <a:effectRef idx="0">
            <a:schemeClr val="accent1"/>
          </a:effectRef>
          <a:fontRef idx="minor">
            <a:schemeClr val="tx1"/>
          </a:fontRef>
        </p:style>
      </p:cxnSp>
      <p:pic>
        <p:nvPicPr>
          <p:cNvPr id="12" name="Picture 11" descr="Icon&#10;&#10;Description automatically generated">
            <a:extLst>
              <a:ext uri="{FF2B5EF4-FFF2-40B4-BE49-F238E27FC236}">
                <a16:creationId xmlns:a16="http://schemas.microsoft.com/office/drawing/2014/main" id="{904B62B4-EC3E-43FF-8731-6A06BA42A1FF}"/>
              </a:ext>
            </a:extLst>
          </p:cNvPr>
          <p:cNvPicPr>
            <a:picLocks noChangeAspect="1"/>
          </p:cNvPicPr>
          <p:nvPr userDrawn="1"/>
        </p:nvPicPr>
        <p:blipFill>
          <a:blip r:embed="rId2">
            <a:extLst>
              <a:ext uri="{28A0092B-C50C-407E-A947-70E740481C1C}">
                <a14:useLocalDpi xmlns:a14="http://schemas.microsoft.com/office/drawing/2010/main" val="0"/>
              </a:ext>
              <a:ext uri="{837473B0-CC2E-450A-ABE3-18F120FF3D39}">
                <a1611:picAttrSrcUrl xmlns:a1611="http://schemas.microsoft.com/office/drawing/2016/11/main" r:id="rId3"/>
              </a:ext>
            </a:extLst>
          </a:blip>
          <a:stretch>
            <a:fillRect/>
          </a:stretch>
        </p:blipFill>
        <p:spPr>
          <a:xfrm>
            <a:off x="6847367" y="229286"/>
            <a:ext cx="667721" cy="621023"/>
          </a:xfrm>
          <a:prstGeom prst="rect">
            <a:avLst/>
          </a:prstGeom>
        </p:spPr>
      </p:pic>
      <p:pic>
        <p:nvPicPr>
          <p:cNvPr id="2" name="Picture 1" descr="A black and white image of words&#10;&#10;Description automatically generated">
            <a:extLst>
              <a:ext uri="{FF2B5EF4-FFF2-40B4-BE49-F238E27FC236}">
                <a16:creationId xmlns:a16="http://schemas.microsoft.com/office/drawing/2014/main" id="{FBC92AE3-9AC2-58CD-E4E7-DED33837D4E4}"/>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6113138" y="10003581"/>
            <a:ext cx="1476381" cy="492127"/>
          </a:xfrm>
          <a:prstGeom prst="rect">
            <a:avLst/>
          </a:prstGeom>
        </p:spPr>
      </p:pic>
    </p:spTree>
    <p:extLst>
      <p:ext uri="{BB962C8B-B14F-4D97-AF65-F5344CB8AC3E}">
        <p14:creationId xmlns:p14="http://schemas.microsoft.com/office/powerpoint/2010/main" val="5994620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PowerPoint">
    <p:spTree>
      <p:nvGrpSpPr>
        <p:cNvPr id="1" name=""/>
        <p:cNvGrpSpPr/>
        <p:nvPr/>
      </p:nvGrpSpPr>
      <p:grpSpPr>
        <a:xfrm>
          <a:off x="0" y="0"/>
          <a:ext cx="0" cy="0"/>
          <a:chOff x="0" y="0"/>
          <a:chExt cx="0" cy="0"/>
        </a:xfrm>
      </p:grpSpPr>
      <p:sp>
        <p:nvSpPr>
          <p:cNvPr id="4" name="Date Placeholder 3"/>
          <p:cNvSpPr>
            <a:spLocks noGrp="1"/>
          </p:cNvSpPr>
          <p:nvPr>
            <p:ph type="dt" sz="half" idx="10"/>
          </p:nvPr>
        </p:nvSpPr>
        <p:spPr>
          <a:xfrm>
            <a:off x="534352" y="10003581"/>
            <a:ext cx="1748790" cy="365760"/>
          </a:xfrm>
        </p:spPr>
        <p:txBody>
          <a:bodyPr/>
          <a:lstStyle>
            <a:lvl1pPr>
              <a:defRPr sz="1000"/>
            </a:lvl1pPr>
          </a:lstStyle>
          <a:p>
            <a:endParaRPr lang="en-US"/>
          </a:p>
        </p:txBody>
      </p:sp>
      <p:sp>
        <p:nvSpPr>
          <p:cNvPr id="5" name="Footer Placeholder 4"/>
          <p:cNvSpPr>
            <a:spLocks noGrp="1"/>
          </p:cNvSpPr>
          <p:nvPr>
            <p:ph type="ftr" sz="quarter" idx="11"/>
          </p:nvPr>
        </p:nvSpPr>
        <p:spPr>
          <a:xfrm>
            <a:off x="2574607" y="10003581"/>
            <a:ext cx="2623185" cy="365760"/>
          </a:xfrm>
          <a:prstGeom prst="rect">
            <a:avLst/>
          </a:prstGeom>
        </p:spPr>
        <p:txBody>
          <a:bodyPr/>
          <a:lstStyle>
            <a:lvl1pPr>
              <a:defRPr sz="1000">
                <a:latin typeface="Segoe UI" panose="020B0502040204020203" pitchFamily="34" charset="0"/>
              </a:defRPr>
            </a:lvl1pPr>
          </a:lstStyle>
          <a:p>
            <a:endParaRPr lang="en-US"/>
          </a:p>
        </p:txBody>
      </p:sp>
      <p:sp>
        <p:nvSpPr>
          <p:cNvPr id="6" name="Slide Number Placeholder 5"/>
          <p:cNvSpPr>
            <a:spLocks noGrp="1"/>
          </p:cNvSpPr>
          <p:nvPr>
            <p:ph type="sldNum" sz="quarter" idx="12"/>
          </p:nvPr>
        </p:nvSpPr>
        <p:spPr>
          <a:xfrm>
            <a:off x="5489257" y="10003581"/>
            <a:ext cx="1748790" cy="365760"/>
          </a:xfrm>
          <a:prstGeom prst="rect">
            <a:avLst/>
          </a:prstGeom>
        </p:spPr>
        <p:txBody>
          <a:bodyPr/>
          <a:lstStyle>
            <a:lvl1pPr>
              <a:defRPr sz="1000">
                <a:latin typeface="Segoe UI" panose="020B0502040204020203" pitchFamily="34" charset="0"/>
              </a:defRPr>
            </a:lvl1pPr>
          </a:lstStyle>
          <a:p>
            <a:fld id="{36AD565F-4D6D-44F8-9EDB-7351C5AFCB3F}" type="slidenum">
              <a:rPr lang="en-US" smtClean="0"/>
              <a:pPr/>
              <a:t>‹#›</a:t>
            </a:fld>
            <a:endParaRPr lang="en-US"/>
          </a:p>
        </p:txBody>
      </p:sp>
      <p:sp>
        <p:nvSpPr>
          <p:cNvPr id="7" name="Rectangle 6">
            <a:extLst>
              <a:ext uri="{FF2B5EF4-FFF2-40B4-BE49-F238E27FC236}">
                <a16:creationId xmlns:a16="http://schemas.microsoft.com/office/drawing/2014/main" id="{1DF17DBE-A1DE-43BF-B93D-56EC6BC6A3F4}"/>
              </a:ext>
            </a:extLst>
          </p:cNvPr>
          <p:cNvSpPr/>
          <p:nvPr userDrawn="1"/>
        </p:nvSpPr>
        <p:spPr>
          <a:xfrm>
            <a:off x="182879" y="142875"/>
            <a:ext cx="7406640" cy="771525"/>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lang="en-US" sz="2200">
              <a:solidFill>
                <a:schemeClr val="tx1"/>
              </a:solidFill>
              <a:latin typeface="Segoe UI" panose="020B0502040204020203" pitchFamily="34" charset="0"/>
              <a:cs typeface="Segoe UI" panose="020B0502040204020203" pitchFamily="34" charset="0"/>
            </a:endParaRPr>
          </a:p>
        </p:txBody>
      </p:sp>
      <p:cxnSp>
        <p:nvCxnSpPr>
          <p:cNvPr id="9" name="Straight Connector 8">
            <a:extLst>
              <a:ext uri="{FF2B5EF4-FFF2-40B4-BE49-F238E27FC236}">
                <a16:creationId xmlns:a16="http://schemas.microsoft.com/office/drawing/2014/main" id="{D5940A0D-A7A6-429B-9C9A-FB4B7483CC92}"/>
              </a:ext>
            </a:extLst>
          </p:cNvPr>
          <p:cNvCxnSpPr/>
          <p:nvPr userDrawn="1"/>
        </p:nvCxnSpPr>
        <p:spPr>
          <a:xfrm>
            <a:off x="182879" y="142875"/>
            <a:ext cx="7406640" cy="0"/>
          </a:xfrm>
          <a:prstGeom prst="line">
            <a:avLst/>
          </a:prstGeom>
          <a:ln w="57150">
            <a:solidFill>
              <a:srgbClr val="D35230"/>
            </a:solidFill>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FB257B71-27F6-4224-ADE0-D79B81A810D4}"/>
              </a:ext>
            </a:extLst>
          </p:cNvPr>
          <p:cNvCxnSpPr/>
          <p:nvPr userDrawn="1"/>
        </p:nvCxnSpPr>
        <p:spPr>
          <a:xfrm>
            <a:off x="182879" y="923925"/>
            <a:ext cx="7406640" cy="0"/>
          </a:xfrm>
          <a:prstGeom prst="line">
            <a:avLst/>
          </a:prstGeom>
          <a:ln w="57150">
            <a:solidFill>
              <a:srgbClr val="D35230"/>
            </a:solidFill>
          </a:ln>
        </p:spPr>
        <p:style>
          <a:lnRef idx="1">
            <a:schemeClr val="accent1"/>
          </a:lnRef>
          <a:fillRef idx="0">
            <a:schemeClr val="accent1"/>
          </a:fillRef>
          <a:effectRef idx="0">
            <a:schemeClr val="accent1"/>
          </a:effectRef>
          <a:fontRef idx="minor">
            <a:schemeClr val="tx1"/>
          </a:fontRef>
        </p:style>
      </p:cxnSp>
      <p:pic>
        <p:nvPicPr>
          <p:cNvPr id="11" name="Picture 2" descr="See the source image">
            <a:extLst>
              <a:ext uri="{FF2B5EF4-FFF2-40B4-BE49-F238E27FC236}">
                <a16:creationId xmlns:a16="http://schemas.microsoft.com/office/drawing/2014/main" id="{7CD607A0-3CB1-4D66-A0C5-90D0767213EF}"/>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6837029" y="211560"/>
            <a:ext cx="681715" cy="634154"/>
          </a:xfrm>
          <a:prstGeom prst="rect">
            <a:avLst/>
          </a:prstGeom>
          <a:noFill/>
          <a:extLst>
            <a:ext uri="{909E8E84-426E-40DD-AFC4-6F175D3DCCD1}">
              <a14:hiddenFill xmlns:a14="http://schemas.microsoft.com/office/drawing/2010/main">
                <a:solidFill>
                  <a:srgbClr val="FFFFFF"/>
                </a:solidFill>
              </a14:hiddenFill>
            </a:ext>
          </a:extLst>
        </p:spPr>
      </p:pic>
      <p:pic>
        <p:nvPicPr>
          <p:cNvPr id="2" name="Picture 1" descr="A black and white image of words&#10;&#10;Description automatically generated">
            <a:extLst>
              <a:ext uri="{FF2B5EF4-FFF2-40B4-BE49-F238E27FC236}">
                <a16:creationId xmlns:a16="http://schemas.microsoft.com/office/drawing/2014/main" id="{B0CD945E-B853-0183-47A2-11CFF777048A}"/>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6113138" y="10003581"/>
            <a:ext cx="1476381" cy="492127"/>
          </a:xfrm>
          <a:prstGeom prst="rect">
            <a:avLst/>
          </a:prstGeom>
        </p:spPr>
      </p:pic>
    </p:spTree>
    <p:extLst>
      <p:ext uri="{BB962C8B-B14F-4D97-AF65-F5344CB8AC3E}">
        <p14:creationId xmlns:p14="http://schemas.microsoft.com/office/powerpoint/2010/main" val="84016928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91465" y="2177768"/>
            <a:ext cx="3303270" cy="1502692"/>
          </a:xfrm>
        </p:spPr>
        <p:txBody>
          <a:bodyPr/>
          <a:lstStyle/>
          <a:p>
            <a:r>
              <a:rPr lang="en-US"/>
              <a:t>Click to edit Master title style</a:t>
            </a:r>
          </a:p>
        </p:txBody>
      </p:sp>
      <p:sp>
        <p:nvSpPr>
          <p:cNvPr id="3" name="Subtitle 2"/>
          <p:cNvSpPr>
            <a:spLocks noGrp="1"/>
          </p:cNvSpPr>
          <p:nvPr>
            <p:ph type="subTitle" idx="1"/>
          </p:nvPr>
        </p:nvSpPr>
        <p:spPr>
          <a:xfrm>
            <a:off x="582930" y="3972560"/>
            <a:ext cx="2720340" cy="1791547"/>
          </a:xfrm>
        </p:spPr>
        <p:txBody>
          <a:bodyPr/>
          <a:lstStyle>
            <a:lvl1pPr marL="0" indent="0" algn="ctr">
              <a:buNone/>
              <a:defRPr>
                <a:solidFill>
                  <a:schemeClr val="tx1">
                    <a:tint val="75000"/>
                  </a:schemeClr>
                </a:solidFill>
              </a:defRPr>
            </a:lvl1pPr>
            <a:lvl2pPr marL="194305" indent="0" algn="ctr">
              <a:buNone/>
              <a:defRPr>
                <a:solidFill>
                  <a:schemeClr val="tx1">
                    <a:tint val="75000"/>
                  </a:schemeClr>
                </a:solidFill>
              </a:defRPr>
            </a:lvl2pPr>
            <a:lvl3pPr marL="388610" indent="0" algn="ctr">
              <a:buNone/>
              <a:defRPr>
                <a:solidFill>
                  <a:schemeClr val="tx1">
                    <a:tint val="75000"/>
                  </a:schemeClr>
                </a:solidFill>
              </a:defRPr>
            </a:lvl3pPr>
            <a:lvl4pPr marL="582916" indent="0" algn="ctr">
              <a:buNone/>
              <a:defRPr>
                <a:solidFill>
                  <a:schemeClr val="tx1">
                    <a:tint val="75000"/>
                  </a:schemeClr>
                </a:solidFill>
              </a:defRPr>
            </a:lvl4pPr>
            <a:lvl5pPr marL="777220" indent="0" algn="ctr">
              <a:buNone/>
              <a:defRPr>
                <a:solidFill>
                  <a:schemeClr val="tx1">
                    <a:tint val="75000"/>
                  </a:schemeClr>
                </a:solidFill>
              </a:defRPr>
            </a:lvl5pPr>
            <a:lvl6pPr marL="971526" indent="0" algn="ctr">
              <a:buNone/>
              <a:defRPr>
                <a:solidFill>
                  <a:schemeClr val="tx1">
                    <a:tint val="75000"/>
                  </a:schemeClr>
                </a:solidFill>
              </a:defRPr>
            </a:lvl6pPr>
            <a:lvl7pPr marL="1165831" indent="0" algn="ctr">
              <a:buNone/>
              <a:defRPr>
                <a:solidFill>
                  <a:schemeClr val="tx1">
                    <a:tint val="75000"/>
                  </a:schemeClr>
                </a:solidFill>
              </a:defRPr>
            </a:lvl7pPr>
            <a:lvl8pPr marL="1360136" indent="0" algn="ctr">
              <a:buNone/>
              <a:defRPr>
                <a:solidFill>
                  <a:schemeClr val="tx1">
                    <a:tint val="75000"/>
                  </a:schemeClr>
                </a:solidFill>
              </a:defRPr>
            </a:lvl8pPr>
            <a:lvl9pPr marL="1554441"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6AD565F-4D6D-44F8-9EDB-7351C5AFCB3F}" type="slidenum">
              <a:rPr lang="en-US" smtClean="0"/>
              <a:pPr/>
              <a:t>‹#›</a:t>
            </a:fld>
            <a:endParaRPr lang="en-US"/>
          </a:p>
        </p:txBody>
      </p:sp>
    </p:spTree>
    <p:extLst>
      <p:ext uri="{BB962C8B-B14F-4D97-AF65-F5344CB8AC3E}">
        <p14:creationId xmlns:p14="http://schemas.microsoft.com/office/powerpoint/2010/main" val="269196869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6AD565F-4D6D-44F8-9EDB-7351C5AFCB3F}" type="slidenum">
              <a:rPr lang="en-US" smtClean="0"/>
              <a:pPr/>
              <a:t>‹#›</a:t>
            </a:fld>
            <a:endParaRPr lang="en-US"/>
          </a:p>
        </p:txBody>
      </p:sp>
    </p:spTree>
    <p:extLst>
      <p:ext uri="{BB962C8B-B14F-4D97-AF65-F5344CB8AC3E}">
        <p14:creationId xmlns:p14="http://schemas.microsoft.com/office/powerpoint/2010/main" val="205938650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306983" y="4504834"/>
            <a:ext cx="3303270" cy="1392343"/>
          </a:xfrm>
        </p:spPr>
        <p:txBody>
          <a:bodyPr anchor="t"/>
          <a:lstStyle>
            <a:lvl1pPr algn="l">
              <a:defRPr sz="1700" b="1" cap="all"/>
            </a:lvl1pPr>
          </a:lstStyle>
          <a:p>
            <a:r>
              <a:rPr lang="en-US"/>
              <a:t>Click to edit Master title style</a:t>
            </a:r>
          </a:p>
        </p:txBody>
      </p:sp>
      <p:sp>
        <p:nvSpPr>
          <p:cNvPr id="3" name="Text Placeholder 2"/>
          <p:cNvSpPr>
            <a:spLocks noGrp="1"/>
          </p:cNvSpPr>
          <p:nvPr>
            <p:ph type="body" idx="1"/>
          </p:nvPr>
        </p:nvSpPr>
        <p:spPr>
          <a:xfrm>
            <a:off x="306983" y="2971308"/>
            <a:ext cx="3303270" cy="1533524"/>
          </a:xfrm>
        </p:spPr>
        <p:txBody>
          <a:bodyPr anchor="b"/>
          <a:lstStyle>
            <a:lvl1pPr marL="0" indent="0">
              <a:buNone/>
              <a:defRPr sz="850">
                <a:solidFill>
                  <a:schemeClr val="tx1">
                    <a:tint val="75000"/>
                  </a:schemeClr>
                </a:solidFill>
              </a:defRPr>
            </a:lvl1pPr>
            <a:lvl2pPr marL="194305" indent="0">
              <a:buNone/>
              <a:defRPr sz="765">
                <a:solidFill>
                  <a:schemeClr val="tx1">
                    <a:tint val="75000"/>
                  </a:schemeClr>
                </a:solidFill>
              </a:defRPr>
            </a:lvl2pPr>
            <a:lvl3pPr marL="388610" indent="0">
              <a:buNone/>
              <a:defRPr sz="680">
                <a:solidFill>
                  <a:schemeClr val="tx1">
                    <a:tint val="75000"/>
                  </a:schemeClr>
                </a:solidFill>
              </a:defRPr>
            </a:lvl3pPr>
            <a:lvl4pPr marL="582916" indent="0">
              <a:buNone/>
              <a:defRPr sz="595">
                <a:solidFill>
                  <a:schemeClr val="tx1">
                    <a:tint val="75000"/>
                  </a:schemeClr>
                </a:solidFill>
              </a:defRPr>
            </a:lvl4pPr>
            <a:lvl5pPr marL="777220" indent="0">
              <a:buNone/>
              <a:defRPr sz="595">
                <a:solidFill>
                  <a:schemeClr val="tx1">
                    <a:tint val="75000"/>
                  </a:schemeClr>
                </a:solidFill>
              </a:defRPr>
            </a:lvl5pPr>
            <a:lvl6pPr marL="971526" indent="0">
              <a:buNone/>
              <a:defRPr sz="595">
                <a:solidFill>
                  <a:schemeClr val="tx1">
                    <a:tint val="75000"/>
                  </a:schemeClr>
                </a:solidFill>
              </a:defRPr>
            </a:lvl6pPr>
            <a:lvl7pPr marL="1165831" indent="0">
              <a:buNone/>
              <a:defRPr sz="595">
                <a:solidFill>
                  <a:schemeClr val="tx1">
                    <a:tint val="75000"/>
                  </a:schemeClr>
                </a:solidFill>
              </a:defRPr>
            </a:lvl7pPr>
            <a:lvl8pPr marL="1360136" indent="0">
              <a:buNone/>
              <a:defRPr sz="595">
                <a:solidFill>
                  <a:schemeClr val="tx1">
                    <a:tint val="75000"/>
                  </a:schemeClr>
                </a:solidFill>
              </a:defRPr>
            </a:lvl8pPr>
            <a:lvl9pPr marL="1554441" indent="0">
              <a:buNone/>
              <a:defRPr sz="595">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6AD565F-4D6D-44F8-9EDB-7351C5AFCB3F}" type="slidenum">
              <a:rPr lang="en-US" smtClean="0"/>
              <a:pPr/>
              <a:t>‹#›</a:t>
            </a:fld>
            <a:endParaRPr lang="en-US"/>
          </a:p>
        </p:txBody>
      </p:sp>
    </p:spTree>
    <p:extLst>
      <p:ext uri="{BB962C8B-B14F-4D97-AF65-F5344CB8AC3E}">
        <p14:creationId xmlns:p14="http://schemas.microsoft.com/office/powerpoint/2010/main" val="428461415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194310" y="1635760"/>
            <a:ext cx="1716405" cy="4626540"/>
          </a:xfrm>
        </p:spPr>
        <p:txBody>
          <a:bodyPr/>
          <a:lstStyle>
            <a:lvl1pPr>
              <a:defRPr sz="1190"/>
            </a:lvl1pPr>
            <a:lvl2pPr>
              <a:defRPr sz="1020"/>
            </a:lvl2pPr>
            <a:lvl3pPr>
              <a:defRPr sz="850"/>
            </a:lvl3pPr>
            <a:lvl4pPr>
              <a:defRPr sz="765"/>
            </a:lvl4pPr>
            <a:lvl5pPr>
              <a:defRPr sz="765"/>
            </a:lvl5pPr>
            <a:lvl6pPr>
              <a:defRPr sz="765"/>
            </a:lvl6pPr>
            <a:lvl7pPr>
              <a:defRPr sz="765"/>
            </a:lvl7pPr>
            <a:lvl8pPr>
              <a:defRPr sz="765"/>
            </a:lvl8pPr>
            <a:lvl9pPr>
              <a:defRPr sz="765"/>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1975485" y="1635760"/>
            <a:ext cx="1716405" cy="4626540"/>
          </a:xfrm>
        </p:spPr>
        <p:txBody>
          <a:bodyPr/>
          <a:lstStyle>
            <a:lvl1pPr>
              <a:defRPr sz="1190"/>
            </a:lvl1pPr>
            <a:lvl2pPr>
              <a:defRPr sz="1020"/>
            </a:lvl2pPr>
            <a:lvl3pPr>
              <a:defRPr sz="850"/>
            </a:lvl3pPr>
            <a:lvl4pPr>
              <a:defRPr sz="765"/>
            </a:lvl4pPr>
            <a:lvl5pPr>
              <a:defRPr sz="765"/>
            </a:lvl5pPr>
            <a:lvl6pPr>
              <a:defRPr sz="765"/>
            </a:lvl6pPr>
            <a:lvl7pPr>
              <a:defRPr sz="765"/>
            </a:lvl7pPr>
            <a:lvl8pPr>
              <a:defRPr sz="765"/>
            </a:lvl8pPr>
            <a:lvl9pPr>
              <a:defRPr sz="765"/>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6AD565F-4D6D-44F8-9EDB-7351C5AFCB3F}" type="slidenum">
              <a:rPr lang="en-US" smtClean="0"/>
              <a:pPr/>
              <a:t>‹#›</a:t>
            </a:fld>
            <a:endParaRPr lang="en-US"/>
          </a:p>
        </p:txBody>
      </p:sp>
    </p:spTree>
    <p:extLst>
      <p:ext uri="{BB962C8B-B14F-4D97-AF65-F5344CB8AC3E}">
        <p14:creationId xmlns:p14="http://schemas.microsoft.com/office/powerpoint/2010/main" val="257001969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194310" y="1569227"/>
            <a:ext cx="1717080" cy="653979"/>
          </a:xfrm>
        </p:spPr>
        <p:txBody>
          <a:bodyPr anchor="b"/>
          <a:lstStyle>
            <a:lvl1pPr marL="0" indent="0">
              <a:buNone/>
              <a:defRPr sz="1020" b="1"/>
            </a:lvl1pPr>
            <a:lvl2pPr marL="194305" indent="0">
              <a:buNone/>
              <a:defRPr sz="850" b="1"/>
            </a:lvl2pPr>
            <a:lvl3pPr marL="388610" indent="0">
              <a:buNone/>
              <a:defRPr sz="765" b="1"/>
            </a:lvl3pPr>
            <a:lvl4pPr marL="582916" indent="0">
              <a:buNone/>
              <a:defRPr sz="680" b="1"/>
            </a:lvl4pPr>
            <a:lvl5pPr marL="777220" indent="0">
              <a:buNone/>
              <a:defRPr sz="680" b="1"/>
            </a:lvl5pPr>
            <a:lvl6pPr marL="971526" indent="0">
              <a:buNone/>
              <a:defRPr sz="680" b="1"/>
            </a:lvl6pPr>
            <a:lvl7pPr marL="1165831" indent="0">
              <a:buNone/>
              <a:defRPr sz="680" b="1"/>
            </a:lvl7pPr>
            <a:lvl8pPr marL="1360136" indent="0">
              <a:buNone/>
              <a:defRPr sz="680" b="1"/>
            </a:lvl8pPr>
            <a:lvl9pPr marL="1554441" indent="0">
              <a:buNone/>
              <a:defRPr sz="680" b="1"/>
            </a:lvl9pPr>
          </a:lstStyle>
          <a:p>
            <a:pPr lvl="0"/>
            <a:r>
              <a:rPr lang="en-US"/>
              <a:t>Click to edit Master text styles</a:t>
            </a:r>
          </a:p>
        </p:txBody>
      </p:sp>
      <p:sp>
        <p:nvSpPr>
          <p:cNvPr id="4" name="Content Placeholder 3"/>
          <p:cNvSpPr>
            <a:spLocks noGrp="1"/>
          </p:cNvSpPr>
          <p:nvPr>
            <p:ph sz="half" idx="2"/>
          </p:nvPr>
        </p:nvSpPr>
        <p:spPr>
          <a:xfrm>
            <a:off x="194310" y="2223206"/>
            <a:ext cx="1717080" cy="4039094"/>
          </a:xfrm>
        </p:spPr>
        <p:txBody>
          <a:bodyPr/>
          <a:lstStyle>
            <a:lvl1pPr>
              <a:defRPr sz="1020"/>
            </a:lvl1pPr>
            <a:lvl2pPr>
              <a:defRPr sz="850"/>
            </a:lvl2pPr>
            <a:lvl3pPr>
              <a:defRPr sz="765"/>
            </a:lvl3pPr>
            <a:lvl4pPr>
              <a:defRPr sz="680"/>
            </a:lvl4pPr>
            <a:lvl5pPr>
              <a:defRPr sz="680"/>
            </a:lvl5pPr>
            <a:lvl6pPr>
              <a:defRPr sz="680"/>
            </a:lvl6pPr>
            <a:lvl7pPr>
              <a:defRPr sz="680"/>
            </a:lvl7pPr>
            <a:lvl8pPr>
              <a:defRPr sz="680"/>
            </a:lvl8pPr>
            <a:lvl9pPr>
              <a:defRPr sz="68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1974136" y="1569227"/>
            <a:ext cx="1717754" cy="653979"/>
          </a:xfrm>
        </p:spPr>
        <p:txBody>
          <a:bodyPr anchor="b"/>
          <a:lstStyle>
            <a:lvl1pPr marL="0" indent="0">
              <a:buNone/>
              <a:defRPr sz="1020" b="1"/>
            </a:lvl1pPr>
            <a:lvl2pPr marL="194305" indent="0">
              <a:buNone/>
              <a:defRPr sz="850" b="1"/>
            </a:lvl2pPr>
            <a:lvl3pPr marL="388610" indent="0">
              <a:buNone/>
              <a:defRPr sz="765" b="1"/>
            </a:lvl3pPr>
            <a:lvl4pPr marL="582916" indent="0">
              <a:buNone/>
              <a:defRPr sz="680" b="1"/>
            </a:lvl4pPr>
            <a:lvl5pPr marL="777220" indent="0">
              <a:buNone/>
              <a:defRPr sz="680" b="1"/>
            </a:lvl5pPr>
            <a:lvl6pPr marL="971526" indent="0">
              <a:buNone/>
              <a:defRPr sz="680" b="1"/>
            </a:lvl6pPr>
            <a:lvl7pPr marL="1165831" indent="0">
              <a:buNone/>
              <a:defRPr sz="680" b="1"/>
            </a:lvl7pPr>
            <a:lvl8pPr marL="1360136" indent="0">
              <a:buNone/>
              <a:defRPr sz="680" b="1"/>
            </a:lvl8pPr>
            <a:lvl9pPr marL="1554441" indent="0">
              <a:buNone/>
              <a:defRPr sz="680" b="1"/>
            </a:lvl9pPr>
          </a:lstStyle>
          <a:p>
            <a:pPr lvl="0"/>
            <a:r>
              <a:rPr lang="en-US"/>
              <a:t>Click to edit Master text styles</a:t>
            </a:r>
          </a:p>
        </p:txBody>
      </p:sp>
      <p:sp>
        <p:nvSpPr>
          <p:cNvPr id="6" name="Content Placeholder 5"/>
          <p:cNvSpPr>
            <a:spLocks noGrp="1"/>
          </p:cNvSpPr>
          <p:nvPr>
            <p:ph sz="quarter" idx="4"/>
          </p:nvPr>
        </p:nvSpPr>
        <p:spPr>
          <a:xfrm>
            <a:off x="1974136" y="2223206"/>
            <a:ext cx="1717754" cy="4039094"/>
          </a:xfrm>
        </p:spPr>
        <p:txBody>
          <a:bodyPr/>
          <a:lstStyle>
            <a:lvl1pPr>
              <a:defRPr sz="1020"/>
            </a:lvl1pPr>
            <a:lvl2pPr>
              <a:defRPr sz="850"/>
            </a:lvl2pPr>
            <a:lvl3pPr>
              <a:defRPr sz="765"/>
            </a:lvl3pPr>
            <a:lvl4pPr>
              <a:defRPr sz="680"/>
            </a:lvl4pPr>
            <a:lvl5pPr>
              <a:defRPr sz="680"/>
            </a:lvl5pPr>
            <a:lvl6pPr>
              <a:defRPr sz="680"/>
            </a:lvl6pPr>
            <a:lvl7pPr>
              <a:defRPr sz="680"/>
            </a:lvl7pPr>
            <a:lvl8pPr>
              <a:defRPr sz="680"/>
            </a:lvl8pPr>
            <a:lvl9pPr>
              <a:defRPr sz="68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6AD565F-4D6D-44F8-9EDB-7351C5AFCB3F}" type="slidenum">
              <a:rPr lang="en-US" smtClean="0"/>
              <a:pPr/>
              <a:t>‹#›</a:t>
            </a:fld>
            <a:endParaRPr lang="en-US"/>
          </a:p>
        </p:txBody>
      </p:sp>
    </p:spTree>
    <p:extLst>
      <p:ext uri="{BB962C8B-B14F-4D97-AF65-F5344CB8AC3E}">
        <p14:creationId xmlns:p14="http://schemas.microsoft.com/office/powerpoint/2010/main" val="23756154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6AD565F-4D6D-44F8-9EDB-7351C5AFCB3F}" type="slidenum">
              <a:rPr lang="en-US" smtClean="0"/>
              <a:pPr/>
              <a:t>‹#›</a:t>
            </a:fld>
            <a:endParaRPr lang="en-US"/>
          </a:p>
        </p:txBody>
      </p:sp>
    </p:spTree>
    <p:extLst>
      <p:ext uri="{BB962C8B-B14F-4D97-AF65-F5344CB8AC3E}">
        <p14:creationId xmlns:p14="http://schemas.microsoft.com/office/powerpoint/2010/main" val="328305454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6AD565F-4D6D-44F8-9EDB-7351C5AFCB3F}" type="slidenum">
              <a:rPr lang="en-US" smtClean="0"/>
              <a:pPr/>
              <a:t>‹#›</a:t>
            </a:fld>
            <a:endParaRPr lang="en-US"/>
          </a:p>
        </p:txBody>
      </p:sp>
    </p:spTree>
    <p:extLst>
      <p:ext uri="{BB962C8B-B14F-4D97-AF65-F5344CB8AC3E}">
        <p14:creationId xmlns:p14="http://schemas.microsoft.com/office/powerpoint/2010/main" val="382277115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theme" Target="../theme/theme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94310" y="280741"/>
            <a:ext cx="3497580" cy="11684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194310" y="1635760"/>
            <a:ext cx="3497580" cy="462654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194310" y="6497605"/>
            <a:ext cx="906780" cy="373239"/>
          </a:xfrm>
          <a:prstGeom prst="rect">
            <a:avLst/>
          </a:prstGeom>
        </p:spPr>
        <p:txBody>
          <a:bodyPr vert="horz" lIns="91440" tIns="45720" rIns="91440" bIns="45720" rtlCol="0" anchor="ctr"/>
          <a:lstStyle>
            <a:lvl1pPr algn="l">
              <a:defRPr sz="510">
                <a:solidFill>
                  <a:schemeClr val="tx1">
                    <a:tint val="75000"/>
                  </a:schemeClr>
                </a:solidFill>
              </a:defRPr>
            </a:lvl1pPr>
          </a:lstStyle>
          <a:p>
            <a:endParaRPr lang="en-US"/>
          </a:p>
        </p:txBody>
      </p:sp>
      <p:sp>
        <p:nvSpPr>
          <p:cNvPr id="5" name="Footer Placeholder 4"/>
          <p:cNvSpPr>
            <a:spLocks noGrp="1"/>
          </p:cNvSpPr>
          <p:nvPr>
            <p:ph type="ftr" sz="quarter" idx="3"/>
          </p:nvPr>
        </p:nvSpPr>
        <p:spPr>
          <a:xfrm>
            <a:off x="1327785" y="6497605"/>
            <a:ext cx="1230630" cy="373239"/>
          </a:xfrm>
          <a:prstGeom prst="rect">
            <a:avLst/>
          </a:prstGeom>
        </p:spPr>
        <p:txBody>
          <a:bodyPr vert="horz" lIns="91440" tIns="45720" rIns="91440" bIns="45720" rtlCol="0" anchor="ctr"/>
          <a:lstStyle>
            <a:lvl1pPr algn="ctr">
              <a:defRPr sz="51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2785110" y="6497605"/>
            <a:ext cx="906780" cy="373239"/>
          </a:xfrm>
          <a:prstGeom prst="rect">
            <a:avLst/>
          </a:prstGeom>
        </p:spPr>
        <p:txBody>
          <a:bodyPr vert="horz" lIns="91440" tIns="45720" rIns="91440" bIns="45720" rtlCol="0" anchor="ctr"/>
          <a:lstStyle>
            <a:lvl1pPr algn="r">
              <a:defRPr sz="510">
                <a:solidFill>
                  <a:schemeClr val="tx1">
                    <a:tint val="75000"/>
                  </a:schemeClr>
                </a:solidFill>
              </a:defRPr>
            </a:lvl1pPr>
          </a:lstStyle>
          <a:p>
            <a:fld id="{B6F15528-21DE-4FAA-801E-634DDDAF4B2B}" type="slidenum">
              <a:rPr lang="en-US" smtClean="0"/>
              <a:pPr/>
              <a:t>‹#›</a:t>
            </a:fld>
            <a:endParaRPr lang="en-US"/>
          </a:p>
        </p:txBody>
      </p:sp>
    </p:spTree>
    <p:extLst>
      <p:ext uri="{BB962C8B-B14F-4D97-AF65-F5344CB8AC3E}">
        <p14:creationId xmlns:p14="http://schemas.microsoft.com/office/powerpoint/2010/main" val="2793964345"/>
      </p:ext>
    </p:extLst>
  </p:cSld>
  <p:clrMap bg1="lt1" tx1="dk1" bg2="lt2" tx2="dk2" accent1="accent1" accent2="accent2" accent3="accent3" accent4="accent4" accent5="accent5" accent6="accent6" hlink="hlink" folHlink="folHlink"/>
  <p:sldLayoutIdLst>
    <p:sldLayoutId id="2147483715" r:id="rId1"/>
    <p:sldLayoutId id="2147483689" r:id="rId2"/>
    <p:sldLayoutId id="2147483704" r:id="rId3"/>
    <p:sldLayoutId id="2147483705" r:id="rId4"/>
    <p:sldLayoutId id="2147483706" r:id="rId5"/>
    <p:sldLayoutId id="2147483707" r:id="rId6"/>
    <p:sldLayoutId id="2147483708" r:id="rId7"/>
    <p:sldLayoutId id="2147483709" r:id="rId8"/>
    <p:sldLayoutId id="2147483710" r:id="rId9"/>
    <p:sldLayoutId id="2147483711" r:id="rId10"/>
    <p:sldLayoutId id="2147483712" r:id="rId11"/>
    <p:sldLayoutId id="2147483713" r:id="rId12"/>
    <p:sldLayoutId id="2147483714" r:id="rId13"/>
    <p:sldLayoutId id="2147483678" r:id="rId14"/>
    <p:sldLayoutId id="2147483674" r:id="rId15"/>
    <p:sldLayoutId id="2147483675" r:id="rId16"/>
    <p:sldLayoutId id="2147483673" r:id="rId17"/>
    <p:sldLayoutId id="2147483679" r:id="rId18"/>
    <p:sldLayoutId id="2147483680" r:id="rId19"/>
    <p:sldLayoutId id="2147483677" r:id="rId20"/>
    <p:sldLayoutId id="2147483676" r:id="rId21"/>
    <p:sldLayoutId id="2147483681" r:id="rId22"/>
    <p:sldLayoutId id="2147483682" r:id="rId23"/>
  </p:sldLayoutIdLst>
  <p:hf sldNum="0" hdr="0" ftr="0" dt="0"/>
  <p:txStyles>
    <p:titleStyle>
      <a:lvl1pPr algn="ctr" defTabSz="388610" rtl="0" eaLnBrk="1" latinLnBrk="0" hangingPunct="1">
        <a:spcBef>
          <a:spcPct val="0"/>
        </a:spcBef>
        <a:buNone/>
        <a:defRPr sz="1870" kern="1200">
          <a:solidFill>
            <a:schemeClr val="tx1"/>
          </a:solidFill>
          <a:latin typeface="+mj-lt"/>
          <a:ea typeface="+mj-ea"/>
          <a:cs typeface="+mj-cs"/>
        </a:defRPr>
      </a:lvl1pPr>
    </p:titleStyle>
    <p:bodyStyle>
      <a:lvl1pPr marL="145729" indent="-145729" algn="l" defTabSz="388610" rtl="0" eaLnBrk="1" latinLnBrk="0" hangingPunct="1">
        <a:spcBef>
          <a:spcPct val="20000"/>
        </a:spcBef>
        <a:buFont typeface="Arial" pitchFamily="34" charset="0"/>
        <a:buChar char="•"/>
        <a:defRPr sz="1360" kern="1200">
          <a:solidFill>
            <a:schemeClr val="tx1"/>
          </a:solidFill>
          <a:latin typeface="+mn-lt"/>
          <a:ea typeface="+mn-ea"/>
          <a:cs typeface="+mn-cs"/>
        </a:defRPr>
      </a:lvl1pPr>
      <a:lvl2pPr marL="315746" indent="-121441" algn="l" defTabSz="388610" rtl="0" eaLnBrk="1" latinLnBrk="0" hangingPunct="1">
        <a:spcBef>
          <a:spcPct val="20000"/>
        </a:spcBef>
        <a:buFont typeface="Arial" pitchFamily="34" charset="0"/>
        <a:buChar char="–"/>
        <a:defRPr sz="1190" kern="1200">
          <a:solidFill>
            <a:schemeClr val="tx1"/>
          </a:solidFill>
          <a:latin typeface="+mn-lt"/>
          <a:ea typeface="+mn-ea"/>
          <a:cs typeface="+mn-cs"/>
        </a:defRPr>
      </a:lvl2pPr>
      <a:lvl3pPr marL="485763" indent="-97152" algn="l" defTabSz="388610" rtl="0" eaLnBrk="1" latinLnBrk="0" hangingPunct="1">
        <a:spcBef>
          <a:spcPct val="20000"/>
        </a:spcBef>
        <a:buFont typeface="Arial" pitchFamily="34" charset="0"/>
        <a:buChar char="•"/>
        <a:defRPr sz="1020" kern="1200">
          <a:solidFill>
            <a:schemeClr val="tx1"/>
          </a:solidFill>
          <a:latin typeface="+mn-lt"/>
          <a:ea typeface="+mn-ea"/>
          <a:cs typeface="+mn-cs"/>
        </a:defRPr>
      </a:lvl3pPr>
      <a:lvl4pPr marL="680068" indent="-97152" algn="l" defTabSz="388610" rtl="0" eaLnBrk="1" latinLnBrk="0" hangingPunct="1">
        <a:spcBef>
          <a:spcPct val="20000"/>
        </a:spcBef>
        <a:buFont typeface="Arial" pitchFamily="34" charset="0"/>
        <a:buChar char="–"/>
        <a:defRPr sz="850" kern="1200">
          <a:solidFill>
            <a:schemeClr val="tx1"/>
          </a:solidFill>
          <a:latin typeface="+mn-lt"/>
          <a:ea typeface="+mn-ea"/>
          <a:cs typeface="+mn-cs"/>
        </a:defRPr>
      </a:lvl4pPr>
      <a:lvl5pPr marL="874373" indent="-97152" algn="l" defTabSz="388610" rtl="0" eaLnBrk="1" latinLnBrk="0" hangingPunct="1">
        <a:spcBef>
          <a:spcPct val="20000"/>
        </a:spcBef>
        <a:buFont typeface="Arial" pitchFamily="34" charset="0"/>
        <a:buChar char="»"/>
        <a:defRPr sz="850" kern="1200">
          <a:solidFill>
            <a:schemeClr val="tx1"/>
          </a:solidFill>
          <a:latin typeface="+mn-lt"/>
          <a:ea typeface="+mn-ea"/>
          <a:cs typeface="+mn-cs"/>
        </a:defRPr>
      </a:lvl5pPr>
      <a:lvl6pPr marL="1068678" indent="-97152" algn="l" defTabSz="388610" rtl="0" eaLnBrk="1" latinLnBrk="0" hangingPunct="1">
        <a:spcBef>
          <a:spcPct val="20000"/>
        </a:spcBef>
        <a:buFont typeface="Arial" pitchFamily="34" charset="0"/>
        <a:buChar char="•"/>
        <a:defRPr sz="850" kern="1200">
          <a:solidFill>
            <a:schemeClr val="tx1"/>
          </a:solidFill>
          <a:latin typeface="+mn-lt"/>
          <a:ea typeface="+mn-ea"/>
          <a:cs typeface="+mn-cs"/>
        </a:defRPr>
      </a:lvl6pPr>
      <a:lvl7pPr marL="1262984" indent="-97152" algn="l" defTabSz="388610" rtl="0" eaLnBrk="1" latinLnBrk="0" hangingPunct="1">
        <a:spcBef>
          <a:spcPct val="20000"/>
        </a:spcBef>
        <a:buFont typeface="Arial" pitchFamily="34" charset="0"/>
        <a:buChar char="•"/>
        <a:defRPr sz="850" kern="1200">
          <a:solidFill>
            <a:schemeClr val="tx1"/>
          </a:solidFill>
          <a:latin typeface="+mn-lt"/>
          <a:ea typeface="+mn-ea"/>
          <a:cs typeface="+mn-cs"/>
        </a:defRPr>
      </a:lvl7pPr>
      <a:lvl8pPr marL="1457288" indent="-97152" algn="l" defTabSz="388610" rtl="0" eaLnBrk="1" latinLnBrk="0" hangingPunct="1">
        <a:spcBef>
          <a:spcPct val="20000"/>
        </a:spcBef>
        <a:buFont typeface="Arial" pitchFamily="34" charset="0"/>
        <a:buChar char="•"/>
        <a:defRPr sz="850" kern="1200">
          <a:solidFill>
            <a:schemeClr val="tx1"/>
          </a:solidFill>
          <a:latin typeface="+mn-lt"/>
          <a:ea typeface="+mn-ea"/>
          <a:cs typeface="+mn-cs"/>
        </a:defRPr>
      </a:lvl8pPr>
      <a:lvl9pPr marL="1651594" indent="-97152" algn="l" defTabSz="388610" rtl="0" eaLnBrk="1" latinLnBrk="0" hangingPunct="1">
        <a:spcBef>
          <a:spcPct val="20000"/>
        </a:spcBef>
        <a:buFont typeface="Arial" pitchFamily="34" charset="0"/>
        <a:buChar char="•"/>
        <a:defRPr sz="850" kern="1200">
          <a:solidFill>
            <a:schemeClr val="tx1"/>
          </a:solidFill>
          <a:latin typeface="+mn-lt"/>
          <a:ea typeface="+mn-ea"/>
          <a:cs typeface="+mn-cs"/>
        </a:defRPr>
      </a:lvl9pPr>
    </p:bodyStyle>
    <p:otherStyle>
      <a:defPPr>
        <a:defRPr lang="en-US"/>
      </a:defPPr>
      <a:lvl1pPr marL="0" algn="l" defTabSz="388610" rtl="0" eaLnBrk="1" latinLnBrk="0" hangingPunct="1">
        <a:defRPr sz="765" kern="1200">
          <a:solidFill>
            <a:schemeClr val="tx1"/>
          </a:solidFill>
          <a:latin typeface="+mn-lt"/>
          <a:ea typeface="+mn-ea"/>
          <a:cs typeface="+mn-cs"/>
        </a:defRPr>
      </a:lvl1pPr>
      <a:lvl2pPr marL="194305" algn="l" defTabSz="388610" rtl="0" eaLnBrk="1" latinLnBrk="0" hangingPunct="1">
        <a:defRPr sz="765" kern="1200">
          <a:solidFill>
            <a:schemeClr val="tx1"/>
          </a:solidFill>
          <a:latin typeface="+mn-lt"/>
          <a:ea typeface="+mn-ea"/>
          <a:cs typeface="+mn-cs"/>
        </a:defRPr>
      </a:lvl2pPr>
      <a:lvl3pPr marL="388610" algn="l" defTabSz="388610" rtl="0" eaLnBrk="1" latinLnBrk="0" hangingPunct="1">
        <a:defRPr sz="765" kern="1200">
          <a:solidFill>
            <a:schemeClr val="tx1"/>
          </a:solidFill>
          <a:latin typeface="+mn-lt"/>
          <a:ea typeface="+mn-ea"/>
          <a:cs typeface="+mn-cs"/>
        </a:defRPr>
      </a:lvl3pPr>
      <a:lvl4pPr marL="582916" algn="l" defTabSz="388610" rtl="0" eaLnBrk="1" latinLnBrk="0" hangingPunct="1">
        <a:defRPr sz="765" kern="1200">
          <a:solidFill>
            <a:schemeClr val="tx1"/>
          </a:solidFill>
          <a:latin typeface="+mn-lt"/>
          <a:ea typeface="+mn-ea"/>
          <a:cs typeface="+mn-cs"/>
        </a:defRPr>
      </a:lvl4pPr>
      <a:lvl5pPr marL="777220" algn="l" defTabSz="388610" rtl="0" eaLnBrk="1" latinLnBrk="0" hangingPunct="1">
        <a:defRPr sz="765" kern="1200">
          <a:solidFill>
            <a:schemeClr val="tx1"/>
          </a:solidFill>
          <a:latin typeface="+mn-lt"/>
          <a:ea typeface="+mn-ea"/>
          <a:cs typeface="+mn-cs"/>
        </a:defRPr>
      </a:lvl5pPr>
      <a:lvl6pPr marL="971526" algn="l" defTabSz="388610" rtl="0" eaLnBrk="1" latinLnBrk="0" hangingPunct="1">
        <a:defRPr sz="765" kern="1200">
          <a:solidFill>
            <a:schemeClr val="tx1"/>
          </a:solidFill>
          <a:latin typeface="+mn-lt"/>
          <a:ea typeface="+mn-ea"/>
          <a:cs typeface="+mn-cs"/>
        </a:defRPr>
      </a:lvl6pPr>
      <a:lvl7pPr marL="1165831" algn="l" defTabSz="388610" rtl="0" eaLnBrk="1" latinLnBrk="0" hangingPunct="1">
        <a:defRPr sz="765" kern="1200">
          <a:solidFill>
            <a:schemeClr val="tx1"/>
          </a:solidFill>
          <a:latin typeface="+mn-lt"/>
          <a:ea typeface="+mn-ea"/>
          <a:cs typeface="+mn-cs"/>
        </a:defRPr>
      </a:lvl7pPr>
      <a:lvl8pPr marL="1360136" algn="l" defTabSz="388610" rtl="0" eaLnBrk="1" latinLnBrk="0" hangingPunct="1">
        <a:defRPr sz="765" kern="1200">
          <a:solidFill>
            <a:schemeClr val="tx1"/>
          </a:solidFill>
          <a:latin typeface="+mn-lt"/>
          <a:ea typeface="+mn-ea"/>
          <a:cs typeface="+mn-cs"/>
        </a:defRPr>
      </a:lvl8pPr>
      <a:lvl9pPr marL="1554441" algn="l" defTabSz="388610" rtl="0" eaLnBrk="1" latinLnBrk="0" hangingPunct="1">
        <a:defRPr sz="765"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10.xml"/><Relationship Id="rId1" Type="http://schemas.openxmlformats.org/officeDocument/2006/relationships/slideLayout" Target="../slideLayouts/slideLayout1.xml"/><Relationship Id="rId6" Type="http://schemas.openxmlformats.org/officeDocument/2006/relationships/image" Target="../media/image46.png"/><Relationship Id="rId5" Type="http://schemas.openxmlformats.org/officeDocument/2006/relationships/image" Target="../media/image45.png"/><Relationship Id="rId4" Type="http://schemas.openxmlformats.org/officeDocument/2006/relationships/image" Target="../media/image44.png"/></Relationships>
</file>

<file path=ppt/slides/_rels/slide11.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2.png"/><Relationship Id="rId7" Type="http://schemas.openxmlformats.org/officeDocument/2006/relationships/image" Target="../media/image16.png"/><Relationship Id="rId2" Type="http://schemas.openxmlformats.org/officeDocument/2006/relationships/notesSlide" Target="../notesSlides/notesSlide2.xml"/><Relationship Id="rId1" Type="http://schemas.openxmlformats.org/officeDocument/2006/relationships/slideLayout" Target="../slideLayouts/slideLayout1.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png"/></Relationships>
</file>

<file path=ppt/slides/_rels/slide3.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3.xml"/><Relationship Id="rId1" Type="http://schemas.openxmlformats.org/officeDocument/2006/relationships/slideLayout" Target="../slideLayouts/slideLayout1.xml"/><Relationship Id="rId5" Type="http://schemas.openxmlformats.org/officeDocument/2006/relationships/image" Target="../media/image19.png"/><Relationship Id="rId4" Type="http://schemas.openxmlformats.org/officeDocument/2006/relationships/image" Target="../media/image18.png"/></Relationships>
</file>

<file path=ppt/slides/_rels/slide4.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4.xml"/><Relationship Id="rId1" Type="http://schemas.openxmlformats.org/officeDocument/2006/relationships/slideLayout" Target="../slideLayouts/slideLayout1.xml"/><Relationship Id="rId5" Type="http://schemas.openxmlformats.org/officeDocument/2006/relationships/image" Target="../media/image21.png"/><Relationship Id="rId4" Type="http://schemas.openxmlformats.org/officeDocument/2006/relationships/image" Target="../media/image20.png"/></Relationships>
</file>

<file path=ppt/slides/_rels/slide5.xml.rels><?xml version="1.0" encoding="UTF-8" standalone="yes"?>
<Relationships xmlns="http://schemas.openxmlformats.org/package/2006/relationships"><Relationship Id="rId8" Type="http://schemas.openxmlformats.org/officeDocument/2006/relationships/image" Target="../media/image26.png"/><Relationship Id="rId3" Type="http://schemas.openxmlformats.org/officeDocument/2006/relationships/image" Target="../media/image17.png"/><Relationship Id="rId7" Type="http://schemas.openxmlformats.org/officeDocument/2006/relationships/image" Target="../media/image25.pn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24.png"/><Relationship Id="rId5" Type="http://schemas.openxmlformats.org/officeDocument/2006/relationships/image" Target="../media/image23.png"/><Relationship Id="rId4" Type="http://schemas.openxmlformats.org/officeDocument/2006/relationships/image" Target="../media/image22.png"/><Relationship Id="rId9" Type="http://schemas.openxmlformats.org/officeDocument/2006/relationships/image" Target="../media/image27.png"/></Relationships>
</file>

<file path=ppt/slides/_rels/slide6.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6.xml"/><Relationship Id="rId1" Type="http://schemas.openxmlformats.org/officeDocument/2006/relationships/slideLayout" Target="../slideLayouts/slideLayout1.xml"/><Relationship Id="rId5" Type="http://schemas.openxmlformats.org/officeDocument/2006/relationships/image" Target="../media/image30.png"/><Relationship Id="rId4" Type="http://schemas.openxmlformats.org/officeDocument/2006/relationships/image" Target="../media/image29.png"/></Relationships>
</file>

<file path=ppt/slides/_rels/slide7.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image" Target="../media/image33.png"/><Relationship Id="rId4" Type="http://schemas.openxmlformats.org/officeDocument/2006/relationships/image" Target="../media/image32.png"/></Relationships>
</file>

<file path=ppt/slides/_rels/slide8.xml.rels><?xml version="1.0" encoding="UTF-8" standalone="yes"?>
<Relationships xmlns="http://schemas.openxmlformats.org/package/2006/relationships"><Relationship Id="rId8" Type="http://schemas.openxmlformats.org/officeDocument/2006/relationships/image" Target="../media/image39.png"/><Relationship Id="rId3" Type="http://schemas.openxmlformats.org/officeDocument/2006/relationships/image" Target="../media/image34.png"/><Relationship Id="rId7" Type="http://schemas.openxmlformats.org/officeDocument/2006/relationships/image" Target="../media/image38.pn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37.png"/><Relationship Id="rId5" Type="http://schemas.openxmlformats.org/officeDocument/2006/relationships/image" Target="../media/image36.png"/><Relationship Id="rId4" Type="http://schemas.openxmlformats.org/officeDocument/2006/relationships/image" Target="../media/image35.png"/><Relationship Id="rId9" Type="http://schemas.openxmlformats.org/officeDocument/2006/relationships/image" Target="../media/image40.png"/></Relationships>
</file>

<file path=ppt/slides/_rels/slide9.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4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BB75962-3993-BAEB-4C6A-D4B82D611B25}"/>
            </a:ext>
          </a:extLst>
        </p:cNvPr>
        <p:cNvGrpSpPr/>
        <p:nvPr/>
      </p:nvGrpSpPr>
      <p:grpSpPr>
        <a:xfrm>
          <a:off x="0" y="0"/>
          <a:ext cx="0" cy="0"/>
          <a:chOff x="0" y="0"/>
          <a:chExt cx="0" cy="0"/>
        </a:xfrm>
      </p:grpSpPr>
      <p:sp>
        <p:nvSpPr>
          <p:cNvPr id="18" name="Title 17">
            <a:extLst>
              <a:ext uri="{FF2B5EF4-FFF2-40B4-BE49-F238E27FC236}">
                <a16:creationId xmlns:a16="http://schemas.microsoft.com/office/drawing/2014/main" id="{3683864C-BB54-283E-A79D-C5132A78B0D2}"/>
              </a:ext>
            </a:extLst>
          </p:cNvPr>
          <p:cNvSpPr txBox="1">
            <a:spLocks noGrp="1"/>
          </p:cNvSpPr>
          <p:nvPr>
            <p:ph type="title"/>
          </p:nvPr>
        </p:nvSpPr>
        <p:spPr>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2400" b="1" i="0" u="none" strike="noStrike" kern="1200" cap="none" spc="0" normalizeH="0" baseline="0" noProof="0" dirty="0" err="1">
                <a:ln>
                  <a:noFill/>
                </a:ln>
                <a:solidFill>
                  <a:schemeClr val="tx1"/>
                </a:solidFill>
                <a:effectLst/>
                <a:uLnTx/>
                <a:uFillTx/>
                <a:latin typeface="Segoe UI" panose="020B0502040204020203" pitchFamily="34" charset="0"/>
                <a:ea typeface="+mn-ea"/>
                <a:cs typeface="Segoe UI" panose="020B0502040204020203" pitchFamily="34" charset="0"/>
              </a:rPr>
              <a:t>Audiocodes</a:t>
            </a:r>
            <a:r>
              <a:rPr kumimoji="0" lang="en-US" sz="2400" b="1" i="0" u="none" strike="noStrike" kern="1200" cap="none" spc="0" normalizeH="0" baseline="0" noProof="0" dirty="0">
                <a:ln>
                  <a:noFill/>
                </a:ln>
                <a:solidFill>
                  <a:schemeClr val="tx1"/>
                </a:solidFill>
                <a:effectLst/>
                <a:uLnTx/>
                <a:uFillTx/>
                <a:latin typeface="Segoe UI" panose="020B0502040204020203" pitchFamily="34" charset="0"/>
                <a:ea typeface="+mn-ea"/>
                <a:cs typeface="Segoe UI" panose="020B0502040204020203" pitchFamily="34" charset="0"/>
              </a:rPr>
              <a:t> 455HD Desk Phone</a:t>
            </a:r>
          </a:p>
        </p:txBody>
      </p:sp>
      <p:sp>
        <p:nvSpPr>
          <p:cNvPr id="3" name="TextBox 2">
            <a:extLst>
              <a:ext uri="{FF2B5EF4-FFF2-40B4-BE49-F238E27FC236}">
                <a16:creationId xmlns:a16="http://schemas.microsoft.com/office/drawing/2014/main" id="{9E2C41C9-8AA4-8ACB-F7C9-8B25251F17C2}"/>
              </a:ext>
            </a:extLst>
          </p:cNvPr>
          <p:cNvSpPr txBox="1"/>
          <p:nvPr/>
        </p:nvSpPr>
        <p:spPr>
          <a:xfrm>
            <a:off x="178365" y="1035066"/>
            <a:ext cx="7383074" cy="430887"/>
          </a:xfrm>
          <a:prstGeom prst="rect">
            <a:avLst/>
          </a:prstGeom>
          <a:noFill/>
        </p:spPr>
        <p:txBody>
          <a:bodyPr wrap="square" lIns="91440" tIns="45720" rIns="91440" bIns="45720" rtlCol="0" anchor="t">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a:ln>
                  <a:noFill/>
                </a:ln>
                <a:solidFill>
                  <a:srgbClr val="000000"/>
                </a:solidFill>
                <a:effectLst/>
                <a:uLnTx/>
                <a:uFillTx/>
                <a:cs typeface="Segoe UI" panose="020B0502040204020203" pitchFamily="34" charset="0"/>
              </a:rPr>
              <a:t>If you are using a desk phone to manage your </a:t>
            </a:r>
            <a:r>
              <a:rPr lang="en-US" sz="1100" dirty="0">
                <a:solidFill>
                  <a:srgbClr val="000000"/>
                </a:solidFill>
                <a:cs typeface="Segoe UI" panose="020B0502040204020203" pitchFamily="34" charset="0"/>
              </a:rPr>
              <a:t>T</a:t>
            </a:r>
            <a:r>
              <a:rPr kumimoji="0" lang="en-US" sz="1100" b="0" i="0" u="none" strike="noStrike" kern="1200" cap="none" spc="0" normalizeH="0" baseline="0" noProof="0" dirty="0" err="1">
                <a:ln>
                  <a:noFill/>
                </a:ln>
                <a:solidFill>
                  <a:srgbClr val="000000"/>
                </a:solidFill>
                <a:effectLst/>
                <a:uLnTx/>
                <a:uFillTx/>
                <a:cs typeface="Segoe UI" panose="020B0502040204020203" pitchFamily="34" charset="0"/>
              </a:rPr>
              <a:t>eams</a:t>
            </a:r>
            <a:r>
              <a:rPr kumimoji="0" lang="en-US" sz="1100" b="0" i="0" u="none" strike="noStrike" kern="1200" cap="none" spc="0" normalizeH="0" baseline="0" noProof="0" dirty="0">
                <a:ln>
                  <a:noFill/>
                </a:ln>
                <a:solidFill>
                  <a:srgbClr val="000000"/>
                </a:solidFill>
                <a:effectLst/>
                <a:uLnTx/>
                <a:uFillTx/>
                <a:cs typeface="Segoe UI" panose="020B0502040204020203" pitchFamily="34" charset="0"/>
              </a:rPr>
              <a:t> calls, enjoy easy to use call management functions right at your fingertips.</a:t>
            </a:r>
          </a:p>
        </p:txBody>
      </p:sp>
      <p:pic>
        <p:nvPicPr>
          <p:cNvPr id="4" name="Picture 3">
            <a:extLst>
              <a:ext uri="{FF2B5EF4-FFF2-40B4-BE49-F238E27FC236}">
                <a16:creationId xmlns:a16="http://schemas.microsoft.com/office/drawing/2014/main" id="{10C3D53B-84D4-4A70-EBDF-80153016BCFC}"/>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1132244" y="3142293"/>
            <a:ext cx="4651941" cy="4247548"/>
          </a:xfrm>
          <a:prstGeom prst="rect">
            <a:avLst/>
          </a:prstGeom>
        </p:spPr>
      </p:pic>
      <p:sp>
        <p:nvSpPr>
          <p:cNvPr id="5" name="TextBox 4">
            <a:extLst>
              <a:ext uri="{FF2B5EF4-FFF2-40B4-BE49-F238E27FC236}">
                <a16:creationId xmlns:a16="http://schemas.microsoft.com/office/drawing/2014/main" id="{1A312F61-74F5-983C-9BD0-32DEDC7C68AF}"/>
              </a:ext>
            </a:extLst>
          </p:cNvPr>
          <p:cNvSpPr txBox="1"/>
          <p:nvPr/>
        </p:nvSpPr>
        <p:spPr>
          <a:xfrm>
            <a:off x="40294" y="3874089"/>
            <a:ext cx="1126173" cy="1754326"/>
          </a:xfrm>
          <a:prstGeom prst="rect">
            <a:avLst/>
          </a:prstGeom>
          <a:noFill/>
        </p:spPr>
        <p:txBody>
          <a:bodyPr wrap="square" rtlCol="0">
            <a:spAutoFit/>
          </a:bodyPr>
          <a:lstStyle/>
          <a:p>
            <a:endParaRPr lang="en-US" sz="1200" dirty="0">
              <a:latin typeface="Arial" panose="020B0604020202020204" pitchFamily="34" charset="0"/>
              <a:cs typeface="Arial" panose="020B0604020202020204" pitchFamily="34" charset="0"/>
            </a:endParaRPr>
          </a:p>
          <a:p>
            <a:endParaRPr lang="en-US" sz="1200" dirty="0">
              <a:latin typeface="Arial" panose="020B0604020202020204" pitchFamily="34" charset="0"/>
              <a:cs typeface="Arial" panose="020B0604020202020204" pitchFamily="34" charset="0"/>
            </a:endParaRPr>
          </a:p>
          <a:p>
            <a:endParaRPr lang="en-US" sz="1200" dirty="0">
              <a:latin typeface="Arial" panose="020B0604020202020204" pitchFamily="34" charset="0"/>
              <a:cs typeface="Arial" panose="020B0604020202020204" pitchFamily="34" charset="0"/>
            </a:endParaRPr>
          </a:p>
          <a:p>
            <a:endParaRPr lang="en-US" sz="1200" dirty="0">
              <a:latin typeface="Arial" panose="020B0604020202020204" pitchFamily="34" charset="0"/>
              <a:cs typeface="Arial" panose="020B0604020202020204" pitchFamily="34" charset="0"/>
            </a:endParaRPr>
          </a:p>
          <a:p>
            <a:endParaRPr lang="en-US" sz="1200" dirty="0">
              <a:latin typeface="Arial" panose="020B0604020202020204" pitchFamily="34" charset="0"/>
              <a:cs typeface="Arial" panose="020B0604020202020204" pitchFamily="34" charset="0"/>
            </a:endParaRPr>
          </a:p>
          <a:p>
            <a:endParaRPr lang="en-US" sz="1200" dirty="0">
              <a:latin typeface="Arial" panose="020B0604020202020204" pitchFamily="34" charset="0"/>
              <a:cs typeface="Arial" panose="020B0604020202020204" pitchFamily="34" charset="0"/>
            </a:endParaRPr>
          </a:p>
          <a:p>
            <a:endParaRPr lang="en-US" sz="1200" dirty="0">
              <a:latin typeface="Arial" panose="020B0604020202020204" pitchFamily="34" charset="0"/>
              <a:cs typeface="Arial" panose="020B0604020202020204" pitchFamily="34" charset="0"/>
            </a:endParaRPr>
          </a:p>
          <a:p>
            <a:endParaRPr lang="en-US" sz="1200" dirty="0">
              <a:latin typeface="Arial" panose="020B0604020202020204" pitchFamily="34" charset="0"/>
              <a:cs typeface="Arial" panose="020B0604020202020204" pitchFamily="34" charset="0"/>
            </a:endParaRPr>
          </a:p>
          <a:p>
            <a:endParaRPr lang="en-US" sz="1200" dirty="0">
              <a:latin typeface="Arial" panose="020B0604020202020204" pitchFamily="34" charset="0"/>
              <a:cs typeface="Arial" panose="020B0604020202020204" pitchFamily="34" charset="0"/>
            </a:endParaRPr>
          </a:p>
        </p:txBody>
      </p:sp>
      <p:sp>
        <p:nvSpPr>
          <p:cNvPr id="6" name="TextBox 5">
            <a:extLst>
              <a:ext uri="{FF2B5EF4-FFF2-40B4-BE49-F238E27FC236}">
                <a16:creationId xmlns:a16="http://schemas.microsoft.com/office/drawing/2014/main" id="{6EE28996-2433-163A-BA62-77AD58725DD1}"/>
              </a:ext>
            </a:extLst>
          </p:cNvPr>
          <p:cNvSpPr txBox="1"/>
          <p:nvPr/>
        </p:nvSpPr>
        <p:spPr>
          <a:xfrm>
            <a:off x="6442645" y="4057453"/>
            <a:ext cx="1703828" cy="830997"/>
          </a:xfrm>
          <a:prstGeom prst="rect">
            <a:avLst/>
          </a:prstGeom>
          <a:noFill/>
        </p:spPr>
        <p:txBody>
          <a:bodyPr wrap="square" rtlCol="0">
            <a:spAutoFit/>
          </a:bodyPr>
          <a:lstStyle/>
          <a:p>
            <a:r>
              <a:rPr lang="en-US" sz="1200" dirty="0">
                <a:latin typeface="Arial" panose="020B0604020202020204" pitchFamily="34" charset="0"/>
                <a:cs typeface="Arial" panose="020B0604020202020204" pitchFamily="34" charset="0"/>
              </a:rPr>
              <a:t>Menu</a:t>
            </a:r>
          </a:p>
          <a:p>
            <a:endParaRPr lang="en-US" sz="1200" dirty="0">
              <a:latin typeface="Arial" panose="020B0604020202020204" pitchFamily="34" charset="0"/>
              <a:cs typeface="Arial" panose="020B0604020202020204" pitchFamily="34" charset="0"/>
            </a:endParaRPr>
          </a:p>
          <a:p>
            <a:endParaRPr lang="en-US" sz="1200" dirty="0">
              <a:latin typeface="Arial" panose="020B0604020202020204" pitchFamily="34" charset="0"/>
              <a:cs typeface="Arial" panose="020B0604020202020204" pitchFamily="34" charset="0"/>
            </a:endParaRPr>
          </a:p>
          <a:p>
            <a:r>
              <a:rPr lang="en-US" sz="1200" dirty="0">
                <a:latin typeface="Arial" panose="020B0604020202020204" pitchFamily="34" charset="0"/>
                <a:cs typeface="Arial" panose="020B0604020202020204" pitchFamily="34" charset="0"/>
              </a:rPr>
              <a:t>Voicemail</a:t>
            </a:r>
          </a:p>
        </p:txBody>
      </p:sp>
      <p:sp>
        <p:nvSpPr>
          <p:cNvPr id="8" name="TextBox 7">
            <a:extLst>
              <a:ext uri="{FF2B5EF4-FFF2-40B4-BE49-F238E27FC236}">
                <a16:creationId xmlns:a16="http://schemas.microsoft.com/office/drawing/2014/main" id="{B0F7909B-A9C1-6806-B162-E816833572D1}"/>
              </a:ext>
            </a:extLst>
          </p:cNvPr>
          <p:cNvSpPr txBox="1"/>
          <p:nvPr/>
        </p:nvSpPr>
        <p:spPr>
          <a:xfrm>
            <a:off x="4604589" y="2403574"/>
            <a:ext cx="1487146" cy="276999"/>
          </a:xfrm>
          <a:prstGeom prst="rect">
            <a:avLst/>
          </a:prstGeom>
          <a:noFill/>
        </p:spPr>
        <p:txBody>
          <a:bodyPr wrap="square">
            <a:spAutoFit/>
          </a:bodyPr>
          <a:lstStyle/>
          <a:p>
            <a:r>
              <a:rPr lang="en-US" sz="1200" dirty="0">
                <a:latin typeface="Arial" panose="020B0604020202020204" pitchFamily="34" charset="0"/>
                <a:cs typeface="Arial" panose="020B0604020202020204" pitchFamily="34" charset="0"/>
              </a:rPr>
              <a:t>Touch Screen</a:t>
            </a:r>
          </a:p>
        </p:txBody>
      </p:sp>
      <p:sp>
        <p:nvSpPr>
          <p:cNvPr id="9" name="TextBox 8">
            <a:extLst>
              <a:ext uri="{FF2B5EF4-FFF2-40B4-BE49-F238E27FC236}">
                <a16:creationId xmlns:a16="http://schemas.microsoft.com/office/drawing/2014/main" id="{9D76CC9E-C1B2-4B44-E6B4-D4DA6E866047}"/>
              </a:ext>
            </a:extLst>
          </p:cNvPr>
          <p:cNvSpPr txBox="1"/>
          <p:nvPr/>
        </p:nvSpPr>
        <p:spPr>
          <a:xfrm>
            <a:off x="3088691" y="7049765"/>
            <a:ext cx="1759251" cy="276999"/>
          </a:xfrm>
          <a:prstGeom prst="rect">
            <a:avLst/>
          </a:prstGeom>
          <a:noFill/>
        </p:spPr>
        <p:txBody>
          <a:bodyPr wrap="square">
            <a:spAutoFit/>
          </a:bodyPr>
          <a:lstStyle/>
          <a:p>
            <a:r>
              <a:rPr lang="en-US" sz="1200" dirty="0">
                <a:latin typeface="Arial" panose="020B0604020202020204" pitchFamily="34" charset="0"/>
                <a:cs typeface="Arial" panose="020B0604020202020204" pitchFamily="34" charset="0"/>
              </a:rPr>
              <a:t>Alphanumeric Keypad</a:t>
            </a:r>
          </a:p>
        </p:txBody>
      </p:sp>
      <p:sp>
        <p:nvSpPr>
          <p:cNvPr id="10" name="TextBox 9">
            <a:extLst>
              <a:ext uri="{FF2B5EF4-FFF2-40B4-BE49-F238E27FC236}">
                <a16:creationId xmlns:a16="http://schemas.microsoft.com/office/drawing/2014/main" id="{E0B4290E-99B8-5A8C-A17E-EF0DF50BF1AF}"/>
              </a:ext>
            </a:extLst>
          </p:cNvPr>
          <p:cNvSpPr txBox="1"/>
          <p:nvPr/>
        </p:nvSpPr>
        <p:spPr>
          <a:xfrm>
            <a:off x="3316959" y="3122824"/>
            <a:ext cx="1587601" cy="276999"/>
          </a:xfrm>
          <a:prstGeom prst="rect">
            <a:avLst/>
          </a:prstGeom>
          <a:noFill/>
        </p:spPr>
        <p:txBody>
          <a:bodyPr wrap="square">
            <a:spAutoFit/>
          </a:bodyPr>
          <a:lstStyle/>
          <a:p>
            <a:r>
              <a:rPr lang="en-US" sz="1200" dirty="0">
                <a:latin typeface="Arial" panose="020B0604020202020204" pitchFamily="34" charset="0"/>
                <a:cs typeface="Arial" panose="020B0604020202020204" pitchFamily="34" charset="0"/>
              </a:rPr>
              <a:t>Navigation Control</a:t>
            </a:r>
          </a:p>
        </p:txBody>
      </p:sp>
      <p:sp>
        <p:nvSpPr>
          <p:cNvPr id="11" name="TextBox 10">
            <a:extLst>
              <a:ext uri="{FF2B5EF4-FFF2-40B4-BE49-F238E27FC236}">
                <a16:creationId xmlns:a16="http://schemas.microsoft.com/office/drawing/2014/main" id="{F21EB17F-581E-7068-DEE6-614C52DCF3E7}"/>
              </a:ext>
            </a:extLst>
          </p:cNvPr>
          <p:cNvSpPr txBox="1"/>
          <p:nvPr/>
        </p:nvSpPr>
        <p:spPr>
          <a:xfrm>
            <a:off x="4904560" y="7152489"/>
            <a:ext cx="1759251" cy="276999"/>
          </a:xfrm>
          <a:prstGeom prst="rect">
            <a:avLst/>
          </a:prstGeom>
          <a:noFill/>
        </p:spPr>
        <p:txBody>
          <a:bodyPr wrap="square">
            <a:spAutoFit/>
          </a:bodyPr>
          <a:lstStyle/>
          <a:p>
            <a:r>
              <a:rPr lang="en-US" sz="1200" dirty="0">
                <a:latin typeface="Arial" panose="020B0604020202020204" pitchFamily="34" charset="0"/>
                <a:cs typeface="Arial" panose="020B0604020202020204" pitchFamily="34" charset="0"/>
              </a:rPr>
              <a:t>Microphone</a:t>
            </a:r>
          </a:p>
        </p:txBody>
      </p:sp>
      <p:cxnSp>
        <p:nvCxnSpPr>
          <p:cNvPr id="12" name="Connector: Elbow 11">
            <a:extLst>
              <a:ext uri="{FF2B5EF4-FFF2-40B4-BE49-F238E27FC236}">
                <a16:creationId xmlns:a16="http://schemas.microsoft.com/office/drawing/2014/main" id="{D592E286-5131-89BC-AB85-8E5BC342174C}"/>
              </a:ext>
            </a:extLst>
          </p:cNvPr>
          <p:cNvCxnSpPr>
            <a:cxnSpLocks/>
          </p:cNvCxnSpPr>
          <p:nvPr/>
        </p:nvCxnSpPr>
        <p:spPr>
          <a:xfrm>
            <a:off x="1126173" y="4269810"/>
            <a:ext cx="2934935" cy="758753"/>
          </a:xfrm>
          <a:prstGeom prst="bentConnector3">
            <a:avLst>
              <a:gd name="adj1" fmla="val 99994"/>
            </a:avLst>
          </a:prstGeom>
          <a:ln w="28575">
            <a:solidFill>
              <a:schemeClr val="accent3"/>
            </a:solidFill>
            <a:tailEnd type="triangle"/>
          </a:ln>
        </p:spPr>
        <p:style>
          <a:lnRef idx="1">
            <a:schemeClr val="accent1"/>
          </a:lnRef>
          <a:fillRef idx="0">
            <a:schemeClr val="accent1"/>
          </a:fillRef>
          <a:effectRef idx="0">
            <a:schemeClr val="accent1"/>
          </a:effectRef>
          <a:fontRef idx="minor">
            <a:schemeClr val="tx1"/>
          </a:fontRef>
        </p:style>
      </p:cxnSp>
      <p:cxnSp>
        <p:nvCxnSpPr>
          <p:cNvPr id="14" name="Straight Arrow Connector 13">
            <a:extLst>
              <a:ext uri="{FF2B5EF4-FFF2-40B4-BE49-F238E27FC236}">
                <a16:creationId xmlns:a16="http://schemas.microsoft.com/office/drawing/2014/main" id="{B70AEE79-1F6E-6BE6-7C20-14ABF8100D69}"/>
              </a:ext>
            </a:extLst>
          </p:cNvPr>
          <p:cNvCxnSpPr>
            <a:cxnSpLocks/>
          </p:cNvCxnSpPr>
          <p:nvPr/>
        </p:nvCxnSpPr>
        <p:spPr>
          <a:xfrm flipV="1">
            <a:off x="1244553" y="5543580"/>
            <a:ext cx="2213661" cy="4548"/>
          </a:xfrm>
          <a:prstGeom prst="straightConnector1">
            <a:avLst/>
          </a:prstGeom>
          <a:ln w="28575">
            <a:solidFill>
              <a:schemeClr val="accent3"/>
            </a:solidFill>
            <a:tailEnd type="triangle"/>
          </a:ln>
        </p:spPr>
        <p:style>
          <a:lnRef idx="1">
            <a:schemeClr val="accent1"/>
          </a:lnRef>
          <a:fillRef idx="0">
            <a:schemeClr val="accent1"/>
          </a:fillRef>
          <a:effectRef idx="0">
            <a:schemeClr val="accent1"/>
          </a:effectRef>
          <a:fontRef idx="minor">
            <a:schemeClr val="tx1"/>
          </a:fontRef>
        </p:style>
      </p:cxnSp>
      <p:cxnSp>
        <p:nvCxnSpPr>
          <p:cNvPr id="17" name="Straight Arrow Connector 16">
            <a:extLst>
              <a:ext uri="{FF2B5EF4-FFF2-40B4-BE49-F238E27FC236}">
                <a16:creationId xmlns:a16="http://schemas.microsoft.com/office/drawing/2014/main" id="{F7EAAB55-F3B7-F451-5C70-CABB377DBEFC}"/>
              </a:ext>
            </a:extLst>
          </p:cNvPr>
          <p:cNvCxnSpPr/>
          <p:nvPr/>
        </p:nvCxnSpPr>
        <p:spPr>
          <a:xfrm>
            <a:off x="4465780" y="3467150"/>
            <a:ext cx="0" cy="1551417"/>
          </a:xfrm>
          <a:prstGeom prst="straightConnector1">
            <a:avLst/>
          </a:prstGeom>
          <a:ln w="28575">
            <a:solidFill>
              <a:schemeClr val="accent3"/>
            </a:solidFill>
            <a:tailEnd type="triangle"/>
          </a:ln>
        </p:spPr>
        <p:style>
          <a:lnRef idx="1">
            <a:schemeClr val="accent1"/>
          </a:lnRef>
          <a:fillRef idx="0">
            <a:schemeClr val="accent1"/>
          </a:fillRef>
          <a:effectRef idx="0">
            <a:schemeClr val="accent1"/>
          </a:effectRef>
          <a:fontRef idx="minor">
            <a:schemeClr val="tx1"/>
          </a:fontRef>
        </p:style>
      </p:cxnSp>
      <p:cxnSp>
        <p:nvCxnSpPr>
          <p:cNvPr id="19" name="Straight Arrow Connector 18">
            <a:extLst>
              <a:ext uri="{FF2B5EF4-FFF2-40B4-BE49-F238E27FC236}">
                <a16:creationId xmlns:a16="http://schemas.microsoft.com/office/drawing/2014/main" id="{15C5BD22-4AF1-6BCF-266C-6406C2FD5A1A}"/>
              </a:ext>
            </a:extLst>
          </p:cNvPr>
          <p:cNvCxnSpPr>
            <a:cxnSpLocks/>
          </p:cNvCxnSpPr>
          <p:nvPr/>
        </p:nvCxnSpPr>
        <p:spPr>
          <a:xfrm>
            <a:off x="5045842" y="2772906"/>
            <a:ext cx="0" cy="1136266"/>
          </a:xfrm>
          <a:prstGeom prst="straightConnector1">
            <a:avLst/>
          </a:prstGeom>
          <a:ln w="28575">
            <a:solidFill>
              <a:schemeClr val="accent3"/>
            </a:solidFill>
            <a:tailEnd type="triangle"/>
          </a:ln>
        </p:spPr>
        <p:style>
          <a:lnRef idx="1">
            <a:schemeClr val="accent1"/>
          </a:lnRef>
          <a:fillRef idx="0">
            <a:schemeClr val="accent1"/>
          </a:fillRef>
          <a:effectRef idx="0">
            <a:schemeClr val="accent1"/>
          </a:effectRef>
          <a:fontRef idx="minor">
            <a:schemeClr val="tx1"/>
          </a:fontRef>
        </p:style>
      </p:cxnSp>
      <p:cxnSp>
        <p:nvCxnSpPr>
          <p:cNvPr id="22" name="Connector: Elbow 21">
            <a:extLst>
              <a:ext uri="{FF2B5EF4-FFF2-40B4-BE49-F238E27FC236}">
                <a16:creationId xmlns:a16="http://schemas.microsoft.com/office/drawing/2014/main" id="{CC1E897A-0030-18AB-C50E-166880DDC9D1}"/>
              </a:ext>
            </a:extLst>
          </p:cNvPr>
          <p:cNvCxnSpPr>
            <a:cxnSpLocks/>
          </p:cNvCxnSpPr>
          <p:nvPr/>
        </p:nvCxnSpPr>
        <p:spPr>
          <a:xfrm rot="10800000" flipV="1">
            <a:off x="4867398" y="4242855"/>
            <a:ext cx="1575252" cy="723436"/>
          </a:xfrm>
          <a:prstGeom prst="bentConnector3">
            <a:avLst>
              <a:gd name="adj1" fmla="val 100059"/>
            </a:avLst>
          </a:prstGeom>
          <a:ln w="28575">
            <a:solidFill>
              <a:schemeClr val="accent3"/>
            </a:solidFill>
            <a:tailEnd type="triangle"/>
          </a:ln>
        </p:spPr>
        <p:style>
          <a:lnRef idx="1">
            <a:schemeClr val="accent1"/>
          </a:lnRef>
          <a:fillRef idx="0">
            <a:schemeClr val="accent1"/>
          </a:fillRef>
          <a:effectRef idx="0">
            <a:schemeClr val="accent1"/>
          </a:effectRef>
          <a:fontRef idx="minor">
            <a:schemeClr val="tx1"/>
          </a:fontRef>
        </p:style>
      </p:cxnSp>
      <p:cxnSp>
        <p:nvCxnSpPr>
          <p:cNvPr id="26" name="Straight Arrow Connector 25">
            <a:extLst>
              <a:ext uri="{FF2B5EF4-FFF2-40B4-BE49-F238E27FC236}">
                <a16:creationId xmlns:a16="http://schemas.microsoft.com/office/drawing/2014/main" id="{D6B856F1-F6F6-247F-74A5-87F1CAC77F5A}"/>
              </a:ext>
            </a:extLst>
          </p:cNvPr>
          <p:cNvCxnSpPr>
            <a:cxnSpLocks/>
          </p:cNvCxnSpPr>
          <p:nvPr/>
        </p:nvCxnSpPr>
        <p:spPr>
          <a:xfrm flipH="1">
            <a:off x="5483336" y="5210790"/>
            <a:ext cx="1013291" cy="1"/>
          </a:xfrm>
          <a:prstGeom prst="straightConnector1">
            <a:avLst/>
          </a:prstGeom>
          <a:ln w="28575">
            <a:solidFill>
              <a:schemeClr val="accent3"/>
            </a:solidFill>
            <a:tailEnd type="triangle"/>
          </a:ln>
        </p:spPr>
        <p:style>
          <a:lnRef idx="1">
            <a:schemeClr val="accent1"/>
          </a:lnRef>
          <a:fillRef idx="0">
            <a:schemeClr val="accent1"/>
          </a:fillRef>
          <a:effectRef idx="0">
            <a:schemeClr val="accent1"/>
          </a:effectRef>
          <a:fontRef idx="minor">
            <a:schemeClr val="tx1"/>
          </a:fontRef>
        </p:style>
      </p:cxnSp>
      <p:cxnSp>
        <p:nvCxnSpPr>
          <p:cNvPr id="28" name="Straight Arrow Connector 27">
            <a:extLst>
              <a:ext uri="{FF2B5EF4-FFF2-40B4-BE49-F238E27FC236}">
                <a16:creationId xmlns:a16="http://schemas.microsoft.com/office/drawing/2014/main" id="{A794D57D-4F80-6ABF-C7D8-5AD8B1A2E5E4}"/>
              </a:ext>
            </a:extLst>
          </p:cNvPr>
          <p:cNvCxnSpPr>
            <a:cxnSpLocks/>
          </p:cNvCxnSpPr>
          <p:nvPr/>
        </p:nvCxnSpPr>
        <p:spPr>
          <a:xfrm flipH="1">
            <a:off x="5462468" y="5543579"/>
            <a:ext cx="1034159" cy="1"/>
          </a:xfrm>
          <a:prstGeom prst="straightConnector1">
            <a:avLst/>
          </a:prstGeom>
          <a:ln w="28575">
            <a:solidFill>
              <a:schemeClr val="accent3"/>
            </a:solidFill>
            <a:tailEnd type="triangle"/>
          </a:ln>
        </p:spPr>
        <p:style>
          <a:lnRef idx="1">
            <a:schemeClr val="accent1"/>
          </a:lnRef>
          <a:fillRef idx="0">
            <a:schemeClr val="accent1"/>
          </a:fillRef>
          <a:effectRef idx="0">
            <a:schemeClr val="accent1"/>
          </a:effectRef>
          <a:fontRef idx="minor">
            <a:schemeClr val="tx1"/>
          </a:fontRef>
        </p:style>
      </p:cxnSp>
      <p:cxnSp>
        <p:nvCxnSpPr>
          <p:cNvPr id="30" name="Straight Arrow Connector 29">
            <a:extLst>
              <a:ext uri="{FF2B5EF4-FFF2-40B4-BE49-F238E27FC236}">
                <a16:creationId xmlns:a16="http://schemas.microsoft.com/office/drawing/2014/main" id="{58FDC135-7873-20F8-E073-C6146B1B3366}"/>
              </a:ext>
            </a:extLst>
          </p:cNvPr>
          <p:cNvCxnSpPr>
            <a:cxnSpLocks/>
          </p:cNvCxnSpPr>
          <p:nvPr/>
        </p:nvCxnSpPr>
        <p:spPr>
          <a:xfrm flipH="1">
            <a:off x="5483336" y="5938845"/>
            <a:ext cx="1013291" cy="0"/>
          </a:xfrm>
          <a:prstGeom prst="straightConnector1">
            <a:avLst/>
          </a:prstGeom>
          <a:ln w="28575">
            <a:solidFill>
              <a:schemeClr val="accent3"/>
            </a:solidFill>
            <a:tailEnd type="triangle"/>
          </a:ln>
        </p:spPr>
        <p:style>
          <a:lnRef idx="1">
            <a:schemeClr val="accent1"/>
          </a:lnRef>
          <a:fillRef idx="0">
            <a:schemeClr val="accent1"/>
          </a:fillRef>
          <a:effectRef idx="0">
            <a:schemeClr val="accent1"/>
          </a:effectRef>
          <a:fontRef idx="minor">
            <a:schemeClr val="tx1"/>
          </a:fontRef>
        </p:style>
      </p:cxnSp>
      <p:cxnSp>
        <p:nvCxnSpPr>
          <p:cNvPr id="32" name="Straight Arrow Connector 31">
            <a:extLst>
              <a:ext uri="{FF2B5EF4-FFF2-40B4-BE49-F238E27FC236}">
                <a16:creationId xmlns:a16="http://schemas.microsoft.com/office/drawing/2014/main" id="{3284D788-F147-B208-EC29-DA46D1914551}"/>
              </a:ext>
            </a:extLst>
          </p:cNvPr>
          <p:cNvCxnSpPr>
            <a:cxnSpLocks/>
          </p:cNvCxnSpPr>
          <p:nvPr/>
        </p:nvCxnSpPr>
        <p:spPr>
          <a:xfrm flipH="1">
            <a:off x="5556116" y="6308233"/>
            <a:ext cx="886529" cy="0"/>
          </a:xfrm>
          <a:prstGeom prst="straightConnector1">
            <a:avLst/>
          </a:prstGeom>
          <a:ln w="28575">
            <a:solidFill>
              <a:schemeClr val="accent3"/>
            </a:solidFill>
            <a:tailEnd type="triangle"/>
          </a:ln>
        </p:spPr>
        <p:style>
          <a:lnRef idx="1">
            <a:schemeClr val="accent1"/>
          </a:lnRef>
          <a:fillRef idx="0">
            <a:schemeClr val="accent1"/>
          </a:fillRef>
          <a:effectRef idx="0">
            <a:schemeClr val="accent1"/>
          </a:effectRef>
          <a:fontRef idx="minor">
            <a:schemeClr val="tx1"/>
          </a:fontRef>
        </p:style>
      </p:cxnSp>
      <p:cxnSp>
        <p:nvCxnSpPr>
          <p:cNvPr id="34" name="Straight Arrow Connector 33">
            <a:extLst>
              <a:ext uri="{FF2B5EF4-FFF2-40B4-BE49-F238E27FC236}">
                <a16:creationId xmlns:a16="http://schemas.microsoft.com/office/drawing/2014/main" id="{53A20686-4EEE-9987-CBC3-99395A3FE27A}"/>
              </a:ext>
            </a:extLst>
          </p:cNvPr>
          <p:cNvCxnSpPr>
            <a:cxnSpLocks/>
          </p:cNvCxnSpPr>
          <p:nvPr/>
        </p:nvCxnSpPr>
        <p:spPr>
          <a:xfrm>
            <a:off x="1337450" y="5124889"/>
            <a:ext cx="2120763" cy="0"/>
          </a:xfrm>
          <a:prstGeom prst="straightConnector1">
            <a:avLst/>
          </a:prstGeom>
          <a:ln w="28575">
            <a:solidFill>
              <a:schemeClr val="accent3"/>
            </a:solidFill>
            <a:tailEnd type="triangle"/>
          </a:ln>
        </p:spPr>
        <p:style>
          <a:lnRef idx="1">
            <a:schemeClr val="accent1"/>
          </a:lnRef>
          <a:fillRef idx="0">
            <a:schemeClr val="accent1"/>
          </a:fillRef>
          <a:effectRef idx="0">
            <a:schemeClr val="accent1"/>
          </a:effectRef>
          <a:fontRef idx="minor">
            <a:schemeClr val="tx1"/>
          </a:fontRef>
        </p:style>
      </p:cxnSp>
      <p:cxnSp>
        <p:nvCxnSpPr>
          <p:cNvPr id="36" name="Straight Arrow Connector 35">
            <a:extLst>
              <a:ext uri="{FF2B5EF4-FFF2-40B4-BE49-F238E27FC236}">
                <a16:creationId xmlns:a16="http://schemas.microsoft.com/office/drawing/2014/main" id="{6796EF2B-CB5B-6DCA-1A43-71A25E3DED98}"/>
              </a:ext>
            </a:extLst>
          </p:cNvPr>
          <p:cNvCxnSpPr>
            <a:cxnSpLocks/>
          </p:cNvCxnSpPr>
          <p:nvPr/>
        </p:nvCxnSpPr>
        <p:spPr>
          <a:xfrm flipV="1">
            <a:off x="1023670" y="5938845"/>
            <a:ext cx="2374749" cy="70755"/>
          </a:xfrm>
          <a:prstGeom prst="straightConnector1">
            <a:avLst/>
          </a:prstGeom>
          <a:ln w="28575">
            <a:solidFill>
              <a:schemeClr val="accent3"/>
            </a:solidFill>
            <a:tailEnd type="triangle"/>
          </a:ln>
        </p:spPr>
        <p:style>
          <a:lnRef idx="1">
            <a:schemeClr val="accent1"/>
          </a:lnRef>
          <a:fillRef idx="0">
            <a:schemeClr val="accent1"/>
          </a:fillRef>
          <a:effectRef idx="0">
            <a:schemeClr val="accent1"/>
          </a:effectRef>
          <a:fontRef idx="minor">
            <a:schemeClr val="tx1"/>
          </a:fontRef>
        </p:style>
      </p:cxnSp>
      <p:cxnSp>
        <p:nvCxnSpPr>
          <p:cNvPr id="39" name="Straight Arrow Connector 38">
            <a:extLst>
              <a:ext uri="{FF2B5EF4-FFF2-40B4-BE49-F238E27FC236}">
                <a16:creationId xmlns:a16="http://schemas.microsoft.com/office/drawing/2014/main" id="{75164A2E-B6AD-2C33-B4C5-729E85522FA1}"/>
              </a:ext>
            </a:extLst>
          </p:cNvPr>
          <p:cNvCxnSpPr>
            <a:cxnSpLocks/>
          </p:cNvCxnSpPr>
          <p:nvPr/>
        </p:nvCxnSpPr>
        <p:spPr>
          <a:xfrm flipV="1">
            <a:off x="5233950" y="6874331"/>
            <a:ext cx="0" cy="278159"/>
          </a:xfrm>
          <a:prstGeom prst="straightConnector1">
            <a:avLst/>
          </a:prstGeom>
          <a:ln w="28575">
            <a:solidFill>
              <a:schemeClr val="accent3"/>
            </a:solidFill>
            <a:tailEnd type="triangle"/>
          </a:ln>
        </p:spPr>
        <p:style>
          <a:lnRef idx="1">
            <a:schemeClr val="accent1"/>
          </a:lnRef>
          <a:fillRef idx="0">
            <a:schemeClr val="accent1"/>
          </a:fillRef>
          <a:effectRef idx="0">
            <a:schemeClr val="accent1"/>
          </a:effectRef>
          <a:fontRef idx="minor">
            <a:schemeClr val="tx1"/>
          </a:fontRef>
        </p:style>
      </p:cxnSp>
      <p:cxnSp>
        <p:nvCxnSpPr>
          <p:cNvPr id="40" name="Straight Arrow Connector 39">
            <a:extLst>
              <a:ext uri="{FF2B5EF4-FFF2-40B4-BE49-F238E27FC236}">
                <a16:creationId xmlns:a16="http://schemas.microsoft.com/office/drawing/2014/main" id="{69ECED63-01F3-307E-ED56-7102D6E22EFD}"/>
              </a:ext>
            </a:extLst>
          </p:cNvPr>
          <p:cNvCxnSpPr>
            <a:cxnSpLocks/>
          </p:cNvCxnSpPr>
          <p:nvPr/>
        </p:nvCxnSpPr>
        <p:spPr>
          <a:xfrm flipV="1">
            <a:off x="4403811" y="6493694"/>
            <a:ext cx="0" cy="577381"/>
          </a:xfrm>
          <a:prstGeom prst="straightConnector1">
            <a:avLst/>
          </a:prstGeom>
          <a:ln w="28575">
            <a:solidFill>
              <a:schemeClr val="accent3"/>
            </a:solidFill>
            <a:tailEnd type="triangle"/>
          </a:ln>
        </p:spPr>
        <p:style>
          <a:lnRef idx="1">
            <a:schemeClr val="accent1"/>
          </a:lnRef>
          <a:fillRef idx="0">
            <a:schemeClr val="accent1"/>
          </a:fillRef>
          <a:effectRef idx="0">
            <a:schemeClr val="accent1"/>
          </a:effectRef>
          <a:fontRef idx="minor">
            <a:schemeClr val="tx1"/>
          </a:fontRef>
        </p:style>
      </p:cxnSp>
      <p:sp>
        <p:nvSpPr>
          <p:cNvPr id="42" name="TextBox 41">
            <a:extLst>
              <a:ext uri="{FF2B5EF4-FFF2-40B4-BE49-F238E27FC236}">
                <a16:creationId xmlns:a16="http://schemas.microsoft.com/office/drawing/2014/main" id="{F034212F-31C5-D469-C96F-6C1524BCF224}"/>
              </a:ext>
            </a:extLst>
          </p:cNvPr>
          <p:cNvSpPr txBox="1"/>
          <p:nvPr/>
        </p:nvSpPr>
        <p:spPr>
          <a:xfrm>
            <a:off x="904578" y="7604396"/>
            <a:ext cx="1930732" cy="276999"/>
          </a:xfrm>
          <a:prstGeom prst="rect">
            <a:avLst/>
          </a:prstGeom>
          <a:noFill/>
        </p:spPr>
        <p:txBody>
          <a:bodyPr wrap="square">
            <a:spAutoFit/>
          </a:bodyPr>
          <a:lstStyle/>
          <a:p>
            <a:r>
              <a:rPr lang="en-US" sz="1200" dirty="0">
                <a:latin typeface="Arial" panose="020B0604020202020204" pitchFamily="34" charset="0"/>
                <a:cs typeface="Arial" panose="020B0604020202020204" pitchFamily="34" charset="0"/>
              </a:rPr>
              <a:t>Speakerphone Key</a:t>
            </a:r>
          </a:p>
        </p:txBody>
      </p:sp>
      <p:cxnSp>
        <p:nvCxnSpPr>
          <p:cNvPr id="62" name="Connector: Elbow 61">
            <a:extLst>
              <a:ext uri="{FF2B5EF4-FFF2-40B4-BE49-F238E27FC236}">
                <a16:creationId xmlns:a16="http://schemas.microsoft.com/office/drawing/2014/main" id="{1A474626-9963-EE16-AA6D-727B148A5AA0}"/>
              </a:ext>
            </a:extLst>
          </p:cNvPr>
          <p:cNvCxnSpPr>
            <a:cxnSpLocks/>
            <a:stCxn id="42" idx="0"/>
          </p:cNvCxnSpPr>
          <p:nvPr/>
        </p:nvCxnSpPr>
        <p:spPr>
          <a:xfrm rot="5400000" flipH="1" flipV="1">
            <a:off x="1991554" y="6203354"/>
            <a:ext cx="1279432" cy="1522652"/>
          </a:xfrm>
          <a:prstGeom prst="bentConnector2">
            <a:avLst/>
          </a:prstGeom>
          <a:ln w="28575">
            <a:solidFill>
              <a:schemeClr val="accent3"/>
            </a:solidFill>
            <a:tailEnd type="triangle"/>
          </a:ln>
        </p:spPr>
        <p:style>
          <a:lnRef idx="1">
            <a:schemeClr val="accent1"/>
          </a:lnRef>
          <a:fillRef idx="0">
            <a:schemeClr val="accent1"/>
          </a:fillRef>
          <a:effectRef idx="0">
            <a:schemeClr val="accent1"/>
          </a:effectRef>
          <a:fontRef idx="minor">
            <a:schemeClr val="tx1"/>
          </a:fontRef>
        </p:style>
      </p:cxnSp>
      <p:sp>
        <p:nvSpPr>
          <p:cNvPr id="1027" name="TextBox 1026">
            <a:extLst>
              <a:ext uri="{FF2B5EF4-FFF2-40B4-BE49-F238E27FC236}">
                <a16:creationId xmlns:a16="http://schemas.microsoft.com/office/drawing/2014/main" id="{F9E5881C-7D21-1965-3AAF-C0A08E19755A}"/>
              </a:ext>
            </a:extLst>
          </p:cNvPr>
          <p:cNvSpPr txBox="1"/>
          <p:nvPr/>
        </p:nvSpPr>
        <p:spPr>
          <a:xfrm>
            <a:off x="-1864" y="4941639"/>
            <a:ext cx="1404031" cy="276999"/>
          </a:xfrm>
          <a:prstGeom prst="rect">
            <a:avLst/>
          </a:prstGeom>
          <a:noFill/>
        </p:spPr>
        <p:txBody>
          <a:bodyPr wrap="square">
            <a:spAutoFit/>
          </a:bodyPr>
          <a:lstStyle/>
          <a:p>
            <a:r>
              <a:rPr lang="en-US" sz="1200" dirty="0">
                <a:latin typeface="Arial" panose="020B0604020202020204" pitchFamily="34" charset="0"/>
                <a:cs typeface="Arial" panose="020B0604020202020204" pitchFamily="34" charset="0"/>
              </a:rPr>
              <a:t>Volume Keys</a:t>
            </a:r>
          </a:p>
        </p:txBody>
      </p:sp>
      <p:sp>
        <p:nvSpPr>
          <p:cNvPr id="1031" name="TextBox 1030">
            <a:extLst>
              <a:ext uri="{FF2B5EF4-FFF2-40B4-BE49-F238E27FC236}">
                <a16:creationId xmlns:a16="http://schemas.microsoft.com/office/drawing/2014/main" id="{A05AF2FC-E575-1808-693C-0C2CCB13452D}"/>
              </a:ext>
            </a:extLst>
          </p:cNvPr>
          <p:cNvSpPr txBox="1"/>
          <p:nvPr/>
        </p:nvSpPr>
        <p:spPr>
          <a:xfrm>
            <a:off x="155752" y="4069003"/>
            <a:ext cx="1088801" cy="276999"/>
          </a:xfrm>
          <a:prstGeom prst="rect">
            <a:avLst/>
          </a:prstGeom>
          <a:noFill/>
        </p:spPr>
        <p:txBody>
          <a:bodyPr wrap="square">
            <a:spAutoFit/>
          </a:bodyPr>
          <a:lstStyle/>
          <a:p>
            <a:r>
              <a:rPr lang="en-US" sz="1200" dirty="0">
                <a:latin typeface="Arial" panose="020B0604020202020204" pitchFamily="34" charset="0"/>
                <a:cs typeface="Arial" panose="020B0604020202020204" pitchFamily="34" charset="0"/>
              </a:rPr>
              <a:t>Back Key</a:t>
            </a:r>
          </a:p>
        </p:txBody>
      </p:sp>
      <p:sp>
        <p:nvSpPr>
          <p:cNvPr id="1033" name="TextBox 1032">
            <a:extLst>
              <a:ext uri="{FF2B5EF4-FFF2-40B4-BE49-F238E27FC236}">
                <a16:creationId xmlns:a16="http://schemas.microsoft.com/office/drawing/2014/main" id="{1A2C7CDF-CF3D-A8D1-8DE6-D9FCD5D4A1E3}"/>
              </a:ext>
            </a:extLst>
          </p:cNvPr>
          <p:cNvSpPr txBox="1"/>
          <p:nvPr/>
        </p:nvSpPr>
        <p:spPr>
          <a:xfrm>
            <a:off x="6496627" y="5356638"/>
            <a:ext cx="860182" cy="276999"/>
          </a:xfrm>
          <a:prstGeom prst="rect">
            <a:avLst/>
          </a:prstGeom>
          <a:noFill/>
        </p:spPr>
        <p:txBody>
          <a:bodyPr wrap="square">
            <a:spAutoFit/>
          </a:bodyPr>
          <a:lstStyle/>
          <a:p>
            <a:r>
              <a:rPr lang="en-US" sz="1200" dirty="0">
                <a:latin typeface="Arial" panose="020B0604020202020204" pitchFamily="34" charset="0"/>
                <a:cs typeface="Arial" panose="020B0604020202020204" pitchFamily="34" charset="0"/>
              </a:rPr>
              <a:t>Home</a:t>
            </a:r>
          </a:p>
        </p:txBody>
      </p:sp>
      <p:sp>
        <p:nvSpPr>
          <p:cNvPr id="1035" name="TextBox 1034">
            <a:extLst>
              <a:ext uri="{FF2B5EF4-FFF2-40B4-BE49-F238E27FC236}">
                <a16:creationId xmlns:a16="http://schemas.microsoft.com/office/drawing/2014/main" id="{A4209CA0-2C6F-E089-F3A5-72A8227B3B2A}"/>
              </a:ext>
            </a:extLst>
          </p:cNvPr>
          <p:cNvSpPr txBox="1"/>
          <p:nvPr/>
        </p:nvSpPr>
        <p:spPr>
          <a:xfrm>
            <a:off x="6491163" y="5758884"/>
            <a:ext cx="975464" cy="276999"/>
          </a:xfrm>
          <a:prstGeom prst="rect">
            <a:avLst/>
          </a:prstGeom>
          <a:noFill/>
        </p:spPr>
        <p:txBody>
          <a:bodyPr wrap="square">
            <a:spAutoFit/>
          </a:bodyPr>
          <a:lstStyle/>
          <a:p>
            <a:r>
              <a:rPr lang="en-US" sz="1200" dirty="0">
                <a:latin typeface="Arial" panose="020B0604020202020204" pitchFamily="34" charset="0"/>
                <a:cs typeface="Arial" panose="020B0604020202020204" pitchFamily="34" charset="0"/>
              </a:rPr>
              <a:t>Transfer</a:t>
            </a:r>
          </a:p>
        </p:txBody>
      </p:sp>
      <p:sp>
        <p:nvSpPr>
          <p:cNvPr id="1037" name="TextBox 1036">
            <a:extLst>
              <a:ext uri="{FF2B5EF4-FFF2-40B4-BE49-F238E27FC236}">
                <a16:creationId xmlns:a16="http://schemas.microsoft.com/office/drawing/2014/main" id="{C92070E7-DD0B-7D21-B72D-78689A28F596}"/>
              </a:ext>
            </a:extLst>
          </p:cNvPr>
          <p:cNvSpPr txBox="1"/>
          <p:nvPr/>
        </p:nvSpPr>
        <p:spPr>
          <a:xfrm>
            <a:off x="6491163" y="6102037"/>
            <a:ext cx="681825" cy="276999"/>
          </a:xfrm>
          <a:prstGeom prst="rect">
            <a:avLst/>
          </a:prstGeom>
          <a:noFill/>
        </p:spPr>
        <p:txBody>
          <a:bodyPr wrap="square">
            <a:spAutoFit/>
          </a:bodyPr>
          <a:lstStyle/>
          <a:p>
            <a:r>
              <a:rPr lang="en-US" sz="1200" dirty="0">
                <a:latin typeface="Arial" panose="020B0604020202020204" pitchFamily="34" charset="0"/>
                <a:cs typeface="Arial" panose="020B0604020202020204" pitchFamily="34" charset="0"/>
              </a:rPr>
              <a:t>Hold</a:t>
            </a:r>
          </a:p>
        </p:txBody>
      </p:sp>
      <p:sp>
        <p:nvSpPr>
          <p:cNvPr id="1042" name="TextBox 1041">
            <a:extLst>
              <a:ext uri="{FF2B5EF4-FFF2-40B4-BE49-F238E27FC236}">
                <a16:creationId xmlns:a16="http://schemas.microsoft.com/office/drawing/2014/main" id="{4C0ECF0C-C663-FF4A-CFD6-6479205A3A51}"/>
              </a:ext>
            </a:extLst>
          </p:cNvPr>
          <p:cNvSpPr txBox="1"/>
          <p:nvPr/>
        </p:nvSpPr>
        <p:spPr>
          <a:xfrm>
            <a:off x="6491163" y="5013485"/>
            <a:ext cx="1038036" cy="276999"/>
          </a:xfrm>
          <a:prstGeom prst="rect">
            <a:avLst/>
          </a:prstGeom>
          <a:noFill/>
        </p:spPr>
        <p:txBody>
          <a:bodyPr wrap="square">
            <a:spAutoFit/>
          </a:bodyPr>
          <a:lstStyle/>
          <a:p>
            <a:r>
              <a:rPr lang="en-US" sz="1200" dirty="0">
                <a:latin typeface="Arial" panose="020B0604020202020204" pitchFamily="34" charset="0"/>
                <a:cs typeface="Arial" panose="020B0604020202020204" pitchFamily="34" charset="0"/>
              </a:rPr>
              <a:t>Contacts</a:t>
            </a:r>
          </a:p>
        </p:txBody>
      </p:sp>
      <p:cxnSp>
        <p:nvCxnSpPr>
          <p:cNvPr id="1046" name="Connector: Elbow 1045">
            <a:extLst>
              <a:ext uri="{FF2B5EF4-FFF2-40B4-BE49-F238E27FC236}">
                <a16:creationId xmlns:a16="http://schemas.microsoft.com/office/drawing/2014/main" id="{C6E027D0-8AB2-8F74-BFD6-962B446EFE91}"/>
              </a:ext>
            </a:extLst>
          </p:cNvPr>
          <p:cNvCxnSpPr/>
          <p:nvPr/>
        </p:nvCxnSpPr>
        <p:spPr>
          <a:xfrm rot="10800000" flipV="1">
            <a:off x="5348163" y="4786684"/>
            <a:ext cx="1143001" cy="179607"/>
          </a:xfrm>
          <a:prstGeom prst="bentConnector3">
            <a:avLst>
              <a:gd name="adj1" fmla="val 100782"/>
            </a:avLst>
          </a:prstGeom>
          <a:ln w="28575">
            <a:solidFill>
              <a:schemeClr val="accent3"/>
            </a:solidFill>
            <a:tailEnd type="triangle"/>
          </a:ln>
        </p:spPr>
        <p:style>
          <a:lnRef idx="1">
            <a:schemeClr val="accent1"/>
          </a:lnRef>
          <a:fillRef idx="0">
            <a:schemeClr val="accent1"/>
          </a:fillRef>
          <a:effectRef idx="0">
            <a:schemeClr val="accent1"/>
          </a:effectRef>
          <a:fontRef idx="minor">
            <a:schemeClr val="tx1"/>
          </a:fontRef>
        </p:style>
      </p:cxnSp>
      <p:sp>
        <p:nvSpPr>
          <p:cNvPr id="1051" name="TextBox 1050">
            <a:extLst>
              <a:ext uri="{FF2B5EF4-FFF2-40B4-BE49-F238E27FC236}">
                <a16:creationId xmlns:a16="http://schemas.microsoft.com/office/drawing/2014/main" id="{DD58900E-A982-68E0-FCD2-D4B36E08BB44}"/>
              </a:ext>
            </a:extLst>
          </p:cNvPr>
          <p:cNvSpPr txBox="1"/>
          <p:nvPr/>
        </p:nvSpPr>
        <p:spPr>
          <a:xfrm>
            <a:off x="62225" y="5325949"/>
            <a:ext cx="1126173" cy="276999"/>
          </a:xfrm>
          <a:prstGeom prst="rect">
            <a:avLst/>
          </a:prstGeom>
          <a:noFill/>
        </p:spPr>
        <p:txBody>
          <a:bodyPr wrap="square">
            <a:spAutoFit/>
          </a:bodyPr>
          <a:lstStyle/>
          <a:p>
            <a:r>
              <a:rPr lang="en-US" sz="1200" dirty="0">
                <a:latin typeface="Arial" panose="020B0604020202020204" pitchFamily="34" charset="0"/>
                <a:cs typeface="Arial" panose="020B0604020202020204" pitchFamily="34" charset="0"/>
              </a:rPr>
              <a:t>Mute Key</a:t>
            </a:r>
          </a:p>
        </p:txBody>
      </p:sp>
      <p:sp>
        <p:nvSpPr>
          <p:cNvPr id="7" name="TextBox 6">
            <a:extLst>
              <a:ext uri="{FF2B5EF4-FFF2-40B4-BE49-F238E27FC236}">
                <a16:creationId xmlns:a16="http://schemas.microsoft.com/office/drawing/2014/main" id="{9B471942-F385-8E91-64C9-8F487AABC85E}"/>
              </a:ext>
            </a:extLst>
          </p:cNvPr>
          <p:cNvSpPr txBox="1"/>
          <p:nvPr/>
        </p:nvSpPr>
        <p:spPr>
          <a:xfrm>
            <a:off x="-1864" y="5873070"/>
            <a:ext cx="4075814" cy="276999"/>
          </a:xfrm>
          <a:prstGeom prst="rect">
            <a:avLst/>
          </a:prstGeom>
          <a:noFill/>
        </p:spPr>
        <p:txBody>
          <a:bodyPr wrap="square">
            <a:spAutoFit/>
          </a:bodyPr>
          <a:lstStyle/>
          <a:p>
            <a:r>
              <a:rPr lang="en-US" sz="1200" dirty="0">
                <a:latin typeface="Arial" panose="020B0604020202020204" pitchFamily="34" charset="0"/>
                <a:cs typeface="Arial" panose="020B0604020202020204" pitchFamily="34" charset="0"/>
              </a:rPr>
              <a:t>Headset Key</a:t>
            </a:r>
          </a:p>
        </p:txBody>
      </p:sp>
    </p:spTree>
    <p:extLst>
      <p:ext uri="{BB962C8B-B14F-4D97-AF65-F5344CB8AC3E}">
        <p14:creationId xmlns:p14="http://schemas.microsoft.com/office/powerpoint/2010/main" val="58928367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DFCF63C-A551-9B6A-D30C-172190C4D01C}"/>
            </a:ext>
          </a:extLst>
        </p:cNvPr>
        <p:cNvGrpSpPr/>
        <p:nvPr/>
      </p:nvGrpSpPr>
      <p:grpSpPr>
        <a:xfrm>
          <a:off x="0" y="0"/>
          <a:ext cx="0" cy="0"/>
          <a:chOff x="0" y="0"/>
          <a:chExt cx="0" cy="0"/>
        </a:xfrm>
      </p:grpSpPr>
      <p:sp>
        <p:nvSpPr>
          <p:cNvPr id="9" name="TextBox 8">
            <a:extLst>
              <a:ext uri="{FF2B5EF4-FFF2-40B4-BE49-F238E27FC236}">
                <a16:creationId xmlns:a16="http://schemas.microsoft.com/office/drawing/2014/main" id="{E1B0EA22-AADA-EBAA-11E0-E2262C20DB53}"/>
              </a:ext>
            </a:extLst>
          </p:cNvPr>
          <p:cNvSpPr txBox="1"/>
          <p:nvPr/>
        </p:nvSpPr>
        <p:spPr>
          <a:xfrm>
            <a:off x="304800" y="4741535"/>
            <a:ext cx="4222750" cy="3585597"/>
          </a:xfrm>
          <a:prstGeom prst="rect">
            <a:avLst/>
          </a:prstGeom>
          <a:noFill/>
        </p:spPr>
        <p:txBody>
          <a:bodyPr wrap="square" lIns="91440" tIns="45720" rIns="91440" bIns="45720" rtlCol="0" anchor="t">
            <a:spAutoFit/>
          </a:bodyPr>
          <a:lstStyle/>
          <a:p>
            <a:pPr marL="1143000" lvl="2" indent="-228600">
              <a:spcAft>
                <a:spcPts val="600"/>
              </a:spcAft>
              <a:buFont typeface="+mj-lt"/>
              <a:buAutoNum type="arabicPeriod" startAt="3"/>
              <a:defRPr/>
            </a:pPr>
            <a:endParaRPr lang="en-US" sz="1100" dirty="0">
              <a:latin typeface="Arial" panose="020B0604020202020204" pitchFamily="34" charset="0"/>
              <a:cs typeface="Arial" panose="020B0604020202020204" pitchFamily="34" charset="0"/>
            </a:endParaRPr>
          </a:p>
          <a:p>
            <a:pPr marL="228600" indent="-228600">
              <a:spcAft>
                <a:spcPts val="600"/>
              </a:spcAft>
              <a:buFont typeface="+mj-lt"/>
              <a:buAutoNum type="arabicPeriod" startAt="3"/>
              <a:defRPr/>
            </a:pPr>
            <a:r>
              <a:rPr lang="en-US" sz="1100" dirty="0">
                <a:latin typeface="Arial" panose="020B0604020202020204" pitchFamily="34" charset="0"/>
                <a:cs typeface="Arial" panose="020B0604020202020204" pitchFamily="34" charset="0"/>
              </a:rPr>
              <a:t>Select the recipient of the transfer</a:t>
            </a:r>
          </a:p>
          <a:p>
            <a:pPr marL="685800" lvl="1" indent="-228600">
              <a:spcAft>
                <a:spcPts val="600"/>
              </a:spcAft>
              <a:buFont typeface="Arial" panose="020B0604020202020204" pitchFamily="34" charset="0"/>
              <a:buChar char="•"/>
              <a:defRPr/>
            </a:pPr>
            <a:r>
              <a:rPr lang="en-US" sz="1100" dirty="0">
                <a:latin typeface="Arial" panose="020B0604020202020204" pitchFamily="34" charset="0"/>
                <a:cs typeface="Arial" panose="020B0604020202020204" pitchFamily="34" charset="0"/>
              </a:rPr>
              <a:t>After choosing the transfer type, start typing the name or phone number of the recipient. Select their name or number from the list that appears</a:t>
            </a:r>
          </a:p>
          <a:p>
            <a:pPr marL="228600" indent="-228600">
              <a:spcAft>
                <a:spcPts val="600"/>
              </a:spcAft>
              <a:buFont typeface="+mj-lt"/>
              <a:buAutoNum type="arabicPeriod" startAt="3"/>
              <a:defRPr/>
            </a:pPr>
            <a:r>
              <a:rPr lang="en-US" sz="1100" dirty="0">
                <a:latin typeface="Arial" panose="020B0604020202020204" pitchFamily="34" charset="0"/>
                <a:cs typeface="Arial" panose="020B0604020202020204" pitchFamily="34" charset="0"/>
              </a:rPr>
              <a:t>Complete the transfer</a:t>
            </a:r>
          </a:p>
          <a:p>
            <a:pPr marL="685800" lvl="1" indent="-228600">
              <a:spcAft>
                <a:spcPts val="600"/>
              </a:spcAft>
              <a:buFont typeface="Arial" panose="020B0604020202020204" pitchFamily="34" charset="0"/>
              <a:buChar char="•"/>
              <a:defRPr/>
            </a:pPr>
            <a:r>
              <a:rPr lang="en-US" sz="1100" dirty="0">
                <a:latin typeface="Arial" panose="020B0604020202020204" pitchFamily="34" charset="0"/>
                <a:cs typeface="Arial" panose="020B0604020202020204" pitchFamily="34" charset="0"/>
              </a:rPr>
              <a:t>If </a:t>
            </a:r>
            <a:r>
              <a:rPr lang="en-US" sz="1100" b="1" dirty="0">
                <a:latin typeface="Arial" panose="020B0604020202020204" pitchFamily="34" charset="0"/>
                <a:cs typeface="Arial" panose="020B0604020202020204" pitchFamily="34" charset="0"/>
              </a:rPr>
              <a:t>Transfer</a:t>
            </a:r>
            <a:r>
              <a:rPr lang="en-US" sz="1100" dirty="0">
                <a:latin typeface="Arial" panose="020B0604020202020204" pitchFamily="34" charset="0"/>
                <a:cs typeface="Arial" panose="020B0604020202020204" pitchFamily="34" charset="0"/>
              </a:rPr>
              <a:t> </a:t>
            </a:r>
            <a:r>
              <a:rPr lang="en-US" sz="1100" b="1" dirty="0">
                <a:latin typeface="Arial" panose="020B0604020202020204" pitchFamily="34" charset="0"/>
                <a:cs typeface="Arial" panose="020B0604020202020204" pitchFamily="34" charset="0"/>
              </a:rPr>
              <a:t>now</a:t>
            </a:r>
            <a:r>
              <a:rPr lang="en-US" sz="1100" dirty="0">
                <a:latin typeface="Arial" panose="020B0604020202020204" pitchFamily="34" charset="0"/>
                <a:cs typeface="Arial" panose="020B0604020202020204" pitchFamily="34" charset="0"/>
              </a:rPr>
              <a:t> was selected, the call will be immediately transferred once the recipient is selected</a:t>
            </a:r>
          </a:p>
          <a:p>
            <a:pPr marL="685800" lvl="1" indent="-228600">
              <a:spcAft>
                <a:spcPts val="600"/>
              </a:spcAft>
              <a:buFont typeface="Arial" panose="020B0604020202020204" pitchFamily="34" charset="0"/>
              <a:buChar char="•"/>
              <a:defRPr/>
            </a:pPr>
            <a:r>
              <a:rPr lang="en-US" sz="1100" dirty="0">
                <a:latin typeface="Arial" panose="020B0604020202020204" pitchFamily="34" charset="0"/>
                <a:cs typeface="Arial" panose="020B0604020202020204" pitchFamily="34" charset="0"/>
              </a:rPr>
              <a:t>If </a:t>
            </a:r>
            <a:r>
              <a:rPr lang="en-US" sz="1100" b="1" dirty="0">
                <a:latin typeface="Arial" panose="020B0604020202020204" pitchFamily="34" charset="0"/>
                <a:cs typeface="Arial" panose="020B0604020202020204" pitchFamily="34" charset="0"/>
              </a:rPr>
              <a:t>Consult first </a:t>
            </a:r>
            <a:r>
              <a:rPr lang="en-US" sz="1100" dirty="0">
                <a:latin typeface="Arial" panose="020B0604020202020204" pitchFamily="34" charset="0"/>
                <a:cs typeface="Arial" panose="020B0604020202020204" pitchFamily="34" charset="0"/>
              </a:rPr>
              <a:t>was selected, after speaking with the recipient, finalize the transfer by tapping the phone’s Transfer button again to complete the transfer</a:t>
            </a:r>
          </a:p>
          <a:p>
            <a:pPr marL="1143000" lvl="2" indent="-228600">
              <a:spcAft>
                <a:spcPts val="600"/>
              </a:spcAft>
              <a:buFont typeface="Arial" panose="020B0604020202020204" pitchFamily="34" charset="0"/>
              <a:buChar char="•"/>
              <a:defRPr/>
            </a:pPr>
            <a:r>
              <a:rPr lang="en-US" sz="1100" dirty="0">
                <a:latin typeface="Arial" panose="020B0604020202020204" pitchFamily="34" charset="0"/>
                <a:cs typeface="Arial" panose="020B0604020202020204" pitchFamily="34" charset="0"/>
              </a:rPr>
              <a:t>If the recipient decides to take the call, click the phone icon on the top-right of the screen and then confirm the transfer; the call is then transferred smoothly to the intended recipient</a:t>
            </a:r>
          </a:p>
          <a:p>
            <a:pPr marL="1143000" lvl="2" indent="-228600">
              <a:spcAft>
                <a:spcPts val="600"/>
              </a:spcAft>
              <a:buFont typeface="+mj-lt"/>
              <a:buAutoNum type="arabicPeriod" startAt="3"/>
              <a:defRPr/>
            </a:pPr>
            <a:endParaRPr lang="en-US" sz="1100" dirty="0">
              <a:latin typeface="Arial" panose="020B0604020202020204" pitchFamily="34" charset="0"/>
              <a:cs typeface="Arial" panose="020B0604020202020204" pitchFamily="34" charset="0"/>
            </a:endParaRPr>
          </a:p>
          <a:p>
            <a:pPr marL="228600" indent="-228600">
              <a:spcAft>
                <a:spcPts val="600"/>
              </a:spcAft>
              <a:buFont typeface="+mj-lt"/>
              <a:buAutoNum type="arabicPeriod" startAt="3"/>
              <a:defRPr/>
            </a:pPr>
            <a:endParaRPr lang="en-US" sz="1100" dirty="0">
              <a:latin typeface="Arial" panose="020B0604020202020204" pitchFamily="34" charset="0"/>
              <a:cs typeface="Arial" panose="020B0604020202020204" pitchFamily="34" charset="0"/>
            </a:endParaRPr>
          </a:p>
        </p:txBody>
      </p:sp>
      <p:sp>
        <p:nvSpPr>
          <p:cNvPr id="7" name="Title 6">
            <a:extLst>
              <a:ext uri="{FF2B5EF4-FFF2-40B4-BE49-F238E27FC236}">
                <a16:creationId xmlns:a16="http://schemas.microsoft.com/office/drawing/2014/main" id="{C9B4E1BE-9D68-5E36-B025-CAA7265FC1D0}"/>
              </a:ext>
            </a:extLst>
          </p:cNvPr>
          <p:cNvSpPr>
            <a:spLocks noGrp="1"/>
          </p:cNvSpPr>
          <p:nvPr>
            <p:ph type="title"/>
          </p:nvPr>
        </p:nvSpPr>
        <p:spPr/>
        <p:txBody>
          <a:bodyPr>
            <a:normAutofit fontScale="90000"/>
          </a:bodyPr>
          <a:lstStyle/>
          <a:p>
            <a:r>
              <a:rPr lang="en-US" dirty="0" err="1"/>
              <a:t>Audiocodes</a:t>
            </a:r>
            <a:r>
              <a:rPr lang="en-US" dirty="0"/>
              <a:t> C435 Desk Phone – Transfer Call</a:t>
            </a:r>
          </a:p>
        </p:txBody>
      </p:sp>
      <p:sp>
        <p:nvSpPr>
          <p:cNvPr id="3" name="TextBox 2">
            <a:extLst>
              <a:ext uri="{FF2B5EF4-FFF2-40B4-BE49-F238E27FC236}">
                <a16:creationId xmlns:a16="http://schemas.microsoft.com/office/drawing/2014/main" id="{61244346-0BEB-9A97-A79E-53974CB0E77F}"/>
              </a:ext>
            </a:extLst>
          </p:cNvPr>
          <p:cNvSpPr txBox="1"/>
          <p:nvPr/>
        </p:nvSpPr>
        <p:spPr>
          <a:xfrm>
            <a:off x="179776" y="1068823"/>
            <a:ext cx="7186224" cy="461665"/>
          </a:xfrm>
          <a:prstGeom prst="rect">
            <a:avLst/>
          </a:prstGeom>
          <a:noFill/>
        </p:spPr>
        <p:txBody>
          <a:bodyPr wrap="square" lIns="91440" tIns="45720" rIns="91440" bIns="45720" rtlCol="0" anchor="t">
            <a:spAutoFit/>
          </a:bodyPr>
          <a:lstStyle/>
          <a:p>
            <a:pPr>
              <a:spcAft>
                <a:spcPts val="600"/>
              </a:spcAft>
              <a:defRPr/>
            </a:pPr>
            <a:r>
              <a:rPr lang="en-US" sz="1200" dirty="0">
                <a:solidFill>
                  <a:srgbClr val="262626"/>
                </a:solidFill>
                <a:effectLst/>
                <a:latin typeface="Arial" panose="020B0604020202020204" pitchFamily="34" charset="0"/>
                <a:cs typeface="Arial" panose="020B0604020202020204" pitchFamily="34" charset="0"/>
              </a:rPr>
              <a:t>When a call comes in, you have the option to transfer it right away or first check with the intended recipient to confirm if they wish to take the call before transferring.</a:t>
            </a:r>
            <a:endParaRPr lang="en-US" sz="1200" dirty="0">
              <a:latin typeface="Arial" panose="020B0604020202020204" pitchFamily="34" charset="0"/>
              <a:cs typeface="Arial" panose="020B0604020202020204" pitchFamily="34" charset="0"/>
            </a:endParaRPr>
          </a:p>
        </p:txBody>
      </p:sp>
      <p:sp>
        <p:nvSpPr>
          <p:cNvPr id="15" name="TextBox 14">
            <a:extLst>
              <a:ext uri="{FF2B5EF4-FFF2-40B4-BE49-F238E27FC236}">
                <a16:creationId xmlns:a16="http://schemas.microsoft.com/office/drawing/2014/main" id="{E4AB7713-2C33-BA3A-5563-3B1DC0E9EAAB}"/>
              </a:ext>
            </a:extLst>
          </p:cNvPr>
          <p:cNvSpPr txBox="1"/>
          <p:nvPr/>
        </p:nvSpPr>
        <p:spPr>
          <a:xfrm>
            <a:off x="179775" y="1627104"/>
            <a:ext cx="4168573" cy="3231654"/>
          </a:xfrm>
          <a:prstGeom prst="rect">
            <a:avLst/>
          </a:prstGeom>
          <a:noFill/>
        </p:spPr>
        <p:txBody>
          <a:bodyPr wrap="square" lIns="91440" tIns="45720" rIns="91440" bIns="45720" rtlCol="0" anchor="t">
            <a:spAutoFit/>
          </a:bodyPr>
          <a:lstStyle/>
          <a:p>
            <a:pPr marL="0" marR="0" lvl="0" indent="0" algn="l" defTabSz="914400" rtl="0" eaLnBrk="1" fontAlgn="auto" latinLnBrk="0" hangingPunct="1">
              <a:lnSpc>
                <a:spcPct val="100000"/>
              </a:lnSpc>
              <a:spcBef>
                <a:spcPts val="0"/>
              </a:spcBef>
              <a:spcAft>
                <a:spcPts val="600"/>
              </a:spcAft>
              <a:buClrTx/>
              <a:buSzTx/>
              <a:buFontTx/>
              <a:buNone/>
              <a:tabLst/>
              <a:defRPr/>
            </a:pPr>
            <a:r>
              <a:rPr kumimoji="0" lang="en-US" sz="1400" b="1" i="0" u="none" strike="noStrike" kern="1200" cap="none" spc="0" normalizeH="0" baseline="0" noProof="0" dirty="0">
                <a:ln>
                  <a:noFill/>
                </a:ln>
                <a:solidFill>
                  <a:schemeClr val="accent1"/>
                </a:solidFill>
                <a:effectLst/>
                <a:uLnTx/>
                <a:uFillTx/>
                <a:latin typeface="Arial" panose="020B0604020202020204" pitchFamily="34" charset="0"/>
                <a:cs typeface="Arial" panose="020B0604020202020204" pitchFamily="34" charset="0"/>
              </a:rPr>
              <a:t>Transfer a call:</a:t>
            </a:r>
          </a:p>
          <a:p>
            <a:pPr marL="228600" marR="0" lvl="0" indent="-228600" algn="l" defTabSz="914400" rtl="0" eaLnBrk="1" fontAlgn="auto" latinLnBrk="0" hangingPunct="1">
              <a:lnSpc>
                <a:spcPct val="100000"/>
              </a:lnSpc>
              <a:spcBef>
                <a:spcPts val="0"/>
              </a:spcBef>
              <a:spcAft>
                <a:spcPts val="600"/>
              </a:spcAft>
              <a:buClrTx/>
              <a:buSzTx/>
              <a:buFont typeface="+mj-lt"/>
              <a:buAutoNum type="arabicPeriod"/>
              <a:tabLst/>
              <a:defRPr/>
            </a:pPr>
            <a:r>
              <a:rPr lang="en-US" sz="1100" dirty="0">
                <a:latin typeface="Arial" panose="020B0604020202020204" pitchFamily="34" charset="0"/>
                <a:cs typeface="Arial" panose="020B0604020202020204" pitchFamily="34" charset="0"/>
              </a:rPr>
              <a:t>During the call, tap the </a:t>
            </a:r>
            <a:r>
              <a:rPr lang="en-US" sz="1100" b="1" dirty="0">
                <a:latin typeface="Arial" panose="020B0604020202020204" pitchFamily="34" charset="0"/>
                <a:cs typeface="Arial" panose="020B0604020202020204" pitchFamily="34" charset="0"/>
              </a:rPr>
              <a:t>Transfer</a:t>
            </a:r>
            <a:r>
              <a:rPr lang="en-US" sz="1100" dirty="0">
                <a:latin typeface="Arial" panose="020B0604020202020204" pitchFamily="34" charset="0"/>
                <a:cs typeface="Arial" panose="020B0604020202020204" pitchFamily="34" charset="0"/>
              </a:rPr>
              <a:t> button on the desk phone or tap Transfer on the display</a:t>
            </a:r>
            <a:endParaRPr lang="en-US" sz="1100" b="1" dirty="0">
              <a:latin typeface="Arial" panose="020B0604020202020204" pitchFamily="34" charset="0"/>
              <a:cs typeface="Arial" panose="020B0604020202020204" pitchFamily="34" charset="0"/>
            </a:endParaRPr>
          </a:p>
          <a:p>
            <a:pPr marL="228600" indent="-228600">
              <a:spcAft>
                <a:spcPts val="600"/>
              </a:spcAft>
              <a:buFont typeface="+mj-lt"/>
              <a:buAutoNum type="arabicPeriod"/>
              <a:defRPr/>
            </a:pPr>
            <a:r>
              <a:rPr lang="en-US" sz="1100" dirty="0">
                <a:latin typeface="Arial" panose="020B0604020202020204" pitchFamily="34" charset="0"/>
                <a:cs typeface="Arial" panose="020B0604020202020204" pitchFamily="34" charset="0"/>
              </a:rPr>
              <a:t>Choose to </a:t>
            </a:r>
            <a:r>
              <a:rPr lang="en-US" sz="1100" b="1" dirty="0">
                <a:latin typeface="Arial" panose="020B0604020202020204" pitchFamily="34" charset="0"/>
                <a:cs typeface="Arial" panose="020B0604020202020204" pitchFamily="34" charset="0"/>
              </a:rPr>
              <a:t>Transfer now </a:t>
            </a:r>
            <a:r>
              <a:rPr lang="en-US" sz="1100" dirty="0">
                <a:latin typeface="Arial" panose="020B0604020202020204" pitchFamily="34" charset="0"/>
                <a:cs typeface="Arial" panose="020B0604020202020204" pitchFamily="34" charset="0"/>
              </a:rPr>
              <a:t>or </a:t>
            </a:r>
            <a:r>
              <a:rPr lang="en-US" sz="1100" b="1" dirty="0">
                <a:latin typeface="Arial" panose="020B0604020202020204" pitchFamily="34" charset="0"/>
                <a:cs typeface="Arial" panose="020B0604020202020204" pitchFamily="34" charset="0"/>
              </a:rPr>
              <a:t>Consult first</a:t>
            </a:r>
          </a:p>
          <a:p>
            <a:pPr marL="685800" lvl="1" indent="-228600">
              <a:spcAft>
                <a:spcPts val="600"/>
              </a:spcAft>
              <a:buFont typeface="Arial" panose="020B0604020202020204" pitchFamily="34" charset="0"/>
              <a:buChar char="•"/>
              <a:defRPr/>
            </a:pPr>
            <a:r>
              <a:rPr lang="en-US" sz="1100" b="1" dirty="0">
                <a:latin typeface="Arial" panose="020B0604020202020204" pitchFamily="34" charset="0"/>
                <a:cs typeface="Arial" panose="020B0604020202020204" pitchFamily="34" charset="0"/>
              </a:rPr>
              <a:t>Transfer now</a:t>
            </a:r>
            <a:r>
              <a:rPr lang="en-US" sz="1100" dirty="0">
                <a:latin typeface="Arial" panose="020B0604020202020204" pitchFamily="34" charset="0"/>
                <a:cs typeface="Arial" panose="020B0604020202020204" pitchFamily="34" charset="0"/>
              </a:rPr>
              <a:t> – This option will transfer the call immediately to the next person upon locating and selecting their name</a:t>
            </a:r>
          </a:p>
          <a:p>
            <a:pPr marL="685800" lvl="1" indent="-228600">
              <a:spcAft>
                <a:spcPts val="600"/>
              </a:spcAft>
              <a:buFont typeface="Arial" panose="020B0604020202020204" pitchFamily="34" charset="0"/>
              <a:buChar char="•"/>
              <a:defRPr/>
            </a:pPr>
            <a:r>
              <a:rPr lang="en-US" sz="1100" b="1" dirty="0">
                <a:latin typeface="Arial" panose="020B0604020202020204" pitchFamily="34" charset="0"/>
                <a:cs typeface="Arial" panose="020B0604020202020204" pitchFamily="34" charset="0"/>
              </a:rPr>
              <a:t>Consult First</a:t>
            </a:r>
            <a:r>
              <a:rPr lang="en-US" sz="1100" dirty="0">
                <a:latin typeface="Arial" panose="020B0604020202020204" pitchFamily="34" charset="0"/>
                <a:cs typeface="Arial" panose="020B0604020202020204" pitchFamily="34" charset="0"/>
              </a:rPr>
              <a:t> – This option allows the user to speak to the call recipient before completing the transfer. This is helpful if the user wants to inform the recipient of the incoming call to ensure they are available to take it</a:t>
            </a:r>
          </a:p>
          <a:p>
            <a:pPr marL="1143000" lvl="2" indent="-228600">
              <a:spcAft>
                <a:spcPts val="600"/>
              </a:spcAft>
              <a:buFont typeface="Arial" panose="020B0604020202020204" pitchFamily="34" charset="0"/>
              <a:buChar char="•"/>
              <a:defRPr/>
            </a:pPr>
            <a:r>
              <a:rPr lang="en-US" sz="1100" dirty="0">
                <a:latin typeface="Arial" panose="020B0604020202020204" pitchFamily="34" charset="0"/>
                <a:cs typeface="Arial" panose="020B0604020202020204" pitchFamily="34" charset="0"/>
              </a:rPr>
              <a:t>While you consult with the intended recipient about whether they want to take the incoming call, the caller will hear hold music and will not be a party to your discussion</a:t>
            </a:r>
          </a:p>
        </p:txBody>
      </p:sp>
      <p:pic>
        <p:nvPicPr>
          <p:cNvPr id="1026" name="Picture 2">
            <a:extLst>
              <a:ext uri="{FF2B5EF4-FFF2-40B4-BE49-F238E27FC236}">
                <a16:creationId xmlns:a16="http://schemas.microsoft.com/office/drawing/2014/main" id="{C53EC282-6CBE-FB55-BB16-BD4D4E645E1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447102" y="2022931"/>
            <a:ext cx="1450849" cy="2584705"/>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a:extLst>
              <a:ext uri="{FF2B5EF4-FFF2-40B4-BE49-F238E27FC236}">
                <a16:creationId xmlns:a16="http://schemas.microsoft.com/office/drawing/2014/main" id="{8A4A27CF-40A2-6294-9041-20DA4B4CC9E9}"/>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135620" y="2022931"/>
            <a:ext cx="1448256" cy="2584706"/>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a:extLst>
              <a:ext uri="{FF2B5EF4-FFF2-40B4-BE49-F238E27FC236}">
                <a16:creationId xmlns:a16="http://schemas.microsoft.com/office/drawing/2014/main" id="{F6CC39F9-4764-6E3D-5BB7-3D43E173D8E7}"/>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008219" y="8525600"/>
            <a:ext cx="2713392" cy="1496032"/>
          </a:xfrm>
          <a:prstGeom prst="rect">
            <a:avLst/>
          </a:prstGeom>
          <a:noFill/>
          <a:ln>
            <a:solidFill>
              <a:schemeClr val="accent5"/>
            </a:solidFill>
          </a:ln>
          <a:extLst>
            <a:ext uri="{909E8E84-426E-40DD-AFC4-6F175D3DCCD1}">
              <a14:hiddenFill xmlns:a14="http://schemas.microsoft.com/office/drawing/2010/main">
                <a:solidFill>
                  <a:srgbClr val="FFFFFF"/>
                </a:solidFill>
              </a14:hiddenFill>
            </a:ext>
          </a:extLst>
        </p:spPr>
      </p:pic>
      <p:pic>
        <p:nvPicPr>
          <p:cNvPr id="1032" name="Picture 8">
            <a:extLst>
              <a:ext uri="{FF2B5EF4-FFF2-40B4-BE49-F238E27FC236}">
                <a16:creationId xmlns:a16="http://schemas.microsoft.com/office/drawing/2014/main" id="{F03B6BFE-3425-F976-971C-110517DA0E0E}"/>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192746" y="5520592"/>
            <a:ext cx="1885748" cy="3364766"/>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a:extLst>
              <a:ext uri="{FF2B5EF4-FFF2-40B4-BE49-F238E27FC236}">
                <a16:creationId xmlns:a16="http://schemas.microsoft.com/office/drawing/2014/main" id="{C55FAC1B-2463-4C7F-FF43-4C16CD1C723B}"/>
              </a:ext>
            </a:extLst>
          </p:cNvPr>
          <p:cNvSpPr txBox="1"/>
          <p:nvPr/>
        </p:nvSpPr>
        <p:spPr>
          <a:xfrm>
            <a:off x="5078918" y="5133390"/>
            <a:ext cx="2388682" cy="307777"/>
          </a:xfrm>
          <a:prstGeom prst="rect">
            <a:avLst/>
          </a:prstGeom>
          <a:noFill/>
        </p:spPr>
        <p:txBody>
          <a:bodyPr wrap="square" rtlCol="0">
            <a:spAutoFit/>
          </a:bodyPr>
          <a:lstStyle/>
          <a:p>
            <a:r>
              <a:rPr lang="en-US" sz="1400" dirty="0">
                <a:solidFill>
                  <a:schemeClr val="accent1"/>
                </a:solidFill>
              </a:rPr>
              <a:t>Transfer now experience:</a:t>
            </a:r>
          </a:p>
        </p:txBody>
      </p:sp>
      <p:sp>
        <p:nvSpPr>
          <p:cNvPr id="6" name="TextBox 5">
            <a:extLst>
              <a:ext uri="{FF2B5EF4-FFF2-40B4-BE49-F238E27FC236}">
                <a16:creationId xmlns:a16="http://schemas.microsoft.com/office/drawing/2014/main" id="{86774309-75B3-FA1D-F667-07FA03669511}"/>
              </a:ext>
            </a:extLst>
          </p:cNvPr>
          <p:cNvSpPr txBox="1"/>
          <p:nvPr/>
        </p:nvSpPr>
        <p:spPr>
          <a:xfrm>
            <a:off x="966903" y="8217823"/>
            <a:ext cx="2448750" cy="307777"/>
          </a:xfrm>
          <a:prstGeom prst="rect">
            <a:avLst/>
          </a:prstGeom>
          <a:noFill/>
        </p:spPr>
        <p:txBody>
          <a:bodyPr wrap="square" rtlCol="0">
            <a:spAutoFit/>
          </a:bodyPr>
          <a:lstStyle/>
          <a:p>
            <a:r>
              <a:rPr lang="en-US" sz="1400" dirty="0">
                <a:solidFill>
                  <a:schemeClr val="accent1"/>
                </a:solidFill>
              </a:rPr>
              <a:t>Consult first experience:</a:t>
            </a:r>
          </a:p>
        </p:txBody>
      </p:sp>
    </p:spTree>
    <p:extLst>
      <p:ext uri="{BB962C8B-B14F-4D97-AF65-F5344CB8AC3E}">
        <p14:creationId xmlns:p14="http://schemas.microsoft.com/office/powerpoint/2010/main" val="211730057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C9F7972-466A-7DBB-A9C7-C50E3A772526}"/>
            </a:ext>
          </a:extLst>
        </p:cNvPr>
        <p:cNvGrpSpPr/>
        <p:nvPr/>
      </p:nvGrpSpPr>
      <p:grpSpPr>
        <a:xfrm>
          <a:off x="0" y="0"/>
          <a:ext cx="0" cy="0"/>
          <a:chOff x="0" y="0"/>
          <a:chExt cx="0" cy="0"/>
        </a:xfrm>
      </p:grpSpPr>
      <p:sp>
        <p:nvSpPr>
          <p:cNvPr id="7" name="Title 6">
            <a:extLst>
              <a:ext uri="{FF2B5EF4-FFF2-40B4-BE49-F238E27FC236}">
                <a16:creationId xmlns:a16="http://schemas.microsoft.com/office/drawing/2014/main" id="{833DEB0F-9586-C9C0-62D7-A479F5392AF4}"/>
              </a:ext>
            </a:extLst>
          </p:cNvPr>
          <p:cNvSpPr>
            <a:spLocks noGrp="1"/>
          </p:cNvSpPr>
          <p:nvPr>
            <p:ph type="title"/>
          </p:nvPr>
        </p:nvSpPr>
        <p:spPr/>
        <p:txBody>
          <a:bodyPr>
            <a:normAutofit/>
          </a:bodyPr>
          <a:lstStyle/>
          <a:p>
            <a:r>
              <a:rPr lang="en-US" sz="2500" dirty="0" err="1"/>
              <a:t>Audiocodes</a:t>
            </a:r>
            <a:r>
              <a:rPr lang="en-US" sz="2500" dirty="0"/>
              <a:t> C435 Desk Phone – Voicemail</a:t>
            </a:r>
          </a:p>
        </p:txBody>
      </p:sp>
      <p:sp>
        <p:nvSpPr>
          <p:cNvPr id="3" name="TextBox 2">
            <a:extLst>
              <a:ext uri="{FF2B5EF4-FFF2-40B4-BE49-F238E27FC236}">
                <a16:creationId xmlns:a16="http://schemas.microsoft.com/office/drawing/2014/main" id="{F4199B2F-B92B-1799-40CC-E3A17258FDD9}"/>
              </a:ext>
            </a:extLst>
          </p:cNvPr>
          <p:cNvSpPr txBox="1"/>
          <p:nvPr/>
        </p:nvSpPr>
        <p:spPr>
          <a:xfrm>
            <a:off x="179776" y="1125973"/>
            <a:ext cx="7186224" cy="261610"/>
          </a:xfrm>
          <a:prstGeom prst="rect">
            <a:avLst/>
          </a:prstGeom>
          <a:noFill/>
        </p:spPr>
        <p:txBody>
          <a:bodyPr wrap="square" lIns="91440" tIns="45720" rIns="91440" bIns="45720" rtlCol="0" anchor="t">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100" i="0" u="none" strike="noStrike" kern="1200" cap="none" spc="0" normalizeH="0" baseline="0" noProof="0" dirty="0">
                <a:ln>
                  <a:noFill/>
                </a:ln>
                <a:effectLst/>
                <a:uLnTx/>
                <a:uFillTx/>
                <a:latin typeface="Arial" panose="020B0604020202020204" pitchFamily="34" charset="0"/>
                <a:cs typeface="Arial" panose="020B0604020202020204" pitchFamily="34" charset="0"/>
              </a:rPr>
              <a:t>The following describes how to listen to and manage voicemails through the desk phone.</a:t>
            </a:r>
          </a:p>
        </p:txBody>
      </p:sp>
      <p:sp>
        <p:nvSpPr>
          <p:cNvPr id="2" name="TextBox 1">
            <a:extLst>
              <a:ext uri="{FF2B5EF4-FFF2-40B4-BE49-F238E27FC236}">
                <a16:creationId xmlns:a16="http://schemas.microsoft.com/office/drawing/2014/main" id="{2FC4A88A-E337-1D83-93CD-57EF0A5F89BA}"/>
              </a:ext>
            </a:extLst>
          </p:cNvPr>
          <p:cNvSpPr txBox="1"/>
          <p:nvPr/>
        </p:nvSpPr>
        <p:spPr>
          <a:xfrm>
            <a:off x="179776" y="2286014"/>
            <a:ext cx="2773890" cy="4970591"/>
          </a:xfrm>
          <a:prstGeom prst="rect">
            <a:avLst/>
          </a:prstGeom>
          <a:noFill/>
        </p:spPr>
        <p:txBody>
          <a:bodyPr wrap="square" lIns="91440" tIns="45720" rIns="91440" bIns="45720" rtlCol="0" anchor="t">
            <a:spAutoFit/>
          </a:bodyPr>
          <a:lstStyle/>
          <a:p>
            <a:pPr marL="0" marR="0" lvl="0" indent="0" algn="l" defTabSz="914400" rtl="0" eaLnBrk="1" fontAlgn="auto" latinLnBrk="0" hangingPunct="1">
              <a:lnSpc>
                <a:spcPct val="100000"/>
              </a:lnSpc>
              <a:spcBef>
                <a:spcPts val="0"/>
              </a:spcBef>
              <a:spcAft>
                <a:spcPts val="1200"/>
              </a:spcAft>
              <a:buClrTx/>
              <a:buSzTx/>
              <a:buFontTx/>
              <a:buNone/>
              <a:tabLst/>
              <a:defRPr/>
            </a:pPr>
            <a:r>
              <a:rPr kumimoji="0" lang="en-US" sz="1100" b="1" i="0" u="none" strike="noStrike" kern="1200" cap="none" spc="0" normalizeH="0" baseline="0" noProof="0" dirty="0">
                <a:ln>
                  <a:noFill/>
                </a:ln>
                <a:solidFill>
                  <a:schemeClr val="accent1"/>
                </a:solidFill>
                <a:effectLst/>
                <a:uLnTx/>
                <a:uFillTx/>
                <a:latin typeface="Arial" panose="020B0604020202020204" pitchFamily="34" charset="0"/>
                <a:cs typeface="Arial" panose="020B0604020202020204" pitchFamily="34" charset="0"/>
              </a:rPr>
              <a:t>Step 1: </a:t>
            </a:r>
            <a:r>
              <a:rPr kumimoji="0" lang="en-US" sz="1100" b="0" i="0" u="none" strike="noStrike" kern="1200" cap="none" spc="0" normalizeH="0" baseline="0" noProof="0" dirty="0">
                <a:ln>
                  <a:noFill/>
                </a:ln>
                <a:solidFill>
                  <a:srgbClr val="000000"/>
                </a:solidFill>
                <a:effectLst/>
                <a:uLnTx/>
                <a:uFillTx/>
                <a:latin typeface="Arial" panose="020B0604020202020204" pitchFamily="34" charset="0"/>
                <a:cs typeface="Arial" panose="020B0604020202020204" pitchFamily="34" charset="0"/>
              </a:rPr>
              <a:t>From the phone's home screen, select the Voicemail tab.</a:t>
            </a:r>
          </a:p>
          <a:p>
            <a:pPr lvl="0">
              <a:spcAft>
                <a:spcPts val="1200"/>
              </a:spcAft>
              <a:defRPr/>
            </a:pPr>
            <a:endParaRPr lang="en-US" sz="1100" b="1" dirty="0">
              <a:solidFill>
                <a:schemeClr val="accent1"/>
              </a:solidFill>
              <a:latin typeface="Arial" panose="020B0604020202020204" pitchFamily="34" charset="0"/>
              <a:cs typeface="Arial" panose="020B0604020202020204" pitchFamily="34" charset="0"/>
            </a:endParaRPr>
          </a:p>
          <a:p>
            <a:pPr lvl="0">
              <a:spcAft>
                <a:spcPts val="1200"/>
              </a:spcAft>
              <a:defRPr/>
            </a:pPr>
            <a:endParaRPr lang="en-US" sz="1100" b="1" dirty="0">
              <a:solidFill>
                <a:schemeClr val="accent1"/>
              </a:solidFill>
              <a:latin typeface="Arial" panose="020B0604020202020204" pitchFamily="34" charset="0"/>
              <a:cs typeface="Arial" panose="020B0604020202020204" pitchFamily="34" charset="0"/>
            </a:endParaRPr>
          </a:p>
          <a:p>
            <a:pPr lvl="0">
              <a:spcAft>
                <a:spcPts val="1200"/>
              </a:spcAft>
              <a:defRPr/>
            </a:pPr>
            <a:endParaRPr lang="en-US" sz="1100" b="1" dirty="0">
              <a:solidFill>
                <a:schemeClr val="accent1"/>
              </a:solidFill>
              <a:latin typeface="Arial" panose="020B0604020202020204" pitchFamily="34" charset="0"/>
              <a:cs typeface="Arial" panose="020B0604020202020204" pitchFamily="34" charset="0"/>
            </a:endParaRPr>
          </a:p>
          <a:p>
            <a:pPr lvl="0">
              <a:spcAft>
                <a:spcPts val="1200"/>
              </a:spcAft>
              <a:defRPr/>
            </a:pPr>
            <a:endParaRPr lang="en-US" sz="1100" b="1" dirty="0">
              <a:solidFill>
                <a:schemeClr val="accent1"/>
              </a:solidFill>
              <a:latin typeface="Arial" panose="020B0604020202020204" pitchFamily="34" charset="0"/>
              <a:cs typeface="Arial" panose="020B0604020202020204" pitchFamily="34" charset="0"/>
            </a:endParaRPr>
          </a:p>
          <a:p>
            <a:pPr lvl="0">
              <a:spcAft>
                <a:spcPts val="1200"/>
              </a:spcAft>
              <a:defRPr/>
            </a:pPr>
            <a:endParaRPr lang="en-US" sz="1100" b="1" dirty="0">
              <a:solidFill>
                <a:schemeClr val="accent1"/>
              </a:solidFill>
              <a:latin typeface="Arial" panose="020B0604020202020204" pitchFamily="34" charset="0"/>
              <a:cs typeface="Arial" panose="020B0604020202020204" pitchFamily="34" charset="0"/>
            </a:endParaRPr>
          </a:p>
          <a:p>
            <a:pPr lvl="0">
              <a:spcAft>
                <a:spcPts val="1200"/>
              </a:spcAft>
              <a:defRPr/>
            </a:pPr>
            <a:endParaRPr lang="en-US" sz="1100" b="1" dirty="0">
              <a:solidFill>
                <a:schemeClr val="accent1"/>
              </a:solidFill>
              <a:latin typeface="Arial" panose="020B0604020202020204" pitchFamily="34" charset="0"/>
              <a:cs typeface="Arial" panose="020B0604020202020204" pitchFamily="34" charset="0"/>
            </a:endParaRPr>
          </a:p>
          <a:p>
            <a:pPr lvl="0">
              <a:spcAft>
                <a:spcPts val="1200"/>
              </a:spcAft>
              <a:defRPr/>
            </a:pPr>
            <a:endParaRPr lang="en-US" sz="1100" b="1" dirty="0">
              <a:solidFill>
                <a:schemeClr val="accent1"/>
              </a:solidFill>
              <a:latin typeface="Arial" panose="020B0604020202020204" pitchFamily="34" charset="0"/>
              <a:cs typeface="Arial" panose="020B0604020202020204" pitchFamily="34" charset="0"/>
            </a:endParaRPr>
          </a:p>
          <a:p>
            <a:pPr lvl="0">
              <a:spcAft>
                <a:spcPts val="1200"/>
              </a:spcAft>
              <a:defRPr/>
            </a:pPr>
            <a:endParaRPr lang="en-US" sz="1100" b="1" dirty="0">
              <a:solidFill>
                <a:schemeClr val="accent1"/>
              </a:solidFill>
              <a:latin typeface="Arial" panose="020B0604020202020204" pitchFamily="34" charset="0"/>
              <a:cs typeface="Arial" panose="020B0604020202020204" pitchFamily="34" charset="0"/>
            </a:endParaRPr>
          </a:p>
          <a:p>
            <a:pPr lvl="0">
              <a:spcAft>
                <a:spcPts val="1200"/>
              </a:spcAft>
              <a:defRPr/>
            </a:pPr>
            <a:endParaRPr lang="en-US" sz="1100" b="1" dirty="0">
              <a:solidFill>
                <a:schemeClr val="accent1"/>
              </a:solidFill>
              <a:latin typeface="Arial" panose="020B0604020202020204" pitchFamily="34" charset="0"/>
              <a:cs typeface="Arial" panose="020B0604020202020204" pitchFamily="34" charset="0"/>
            </a:endParaRPr>
          </a:p>
          <a:p>
            <a:pPr lvl="0">
              <a:spcAft>
                <a:spcPts val="1200"/>
              </a:spcAft>
              <a:defRPr/>
            </a:pPr>
            <a:endParaRPr lang="en-US" sz="1100" b="1" dirty="0">
              <a:solidFill>
                <a:schemeClr val="accent1"/>
              </a:solidFill>
              <a:latin typeface="Arial" panose="020B0604020202020204" pitchFamily="34" charset="0"/>
              <a:cs typeface="Arial" panose="020B0604020202020204" pitchFamily="34" charset="0"/>
            </a:endParaRPr>
          </a:p>
          <a:p>
            <a:pPr lvl="0">
              <a:spcAft>
                <a:spcPts val="1200"/>
              </a:spcAft>
              <a:defRPr/>
            </a:pPr>
            <a:endParaRPr lang="en-US" sz="1100" b="1" dirty="0">
              <a:solidFill>
                <a:schemeClr val="accent1"/>
              </a:solidFill>
              <a:latin typeface="Arial" panose="020B0604020202020204" pitchFamily="34" charset="0"/>
              <a:cs typeface="Arial" panose="020B0604020202020204" pitchFamily="34" charset="0"/>
            </a:endParaRPr>
          </a:p>
          <a:p>
            <a:pPr lvl="0">
              <a:spcAft>
                <a:spcPts val="1200"/>
              </a:spcAft>
              <a:defRPr/>
            </a:pPr>
            <a:endParaRPr lang="en-US" sz="1100" b="1" dirty="0">
              <a:solidFill>
                <a:schemeClr val="accent1"/>
              </a:solidFill>
              <a:latin typeface="Arial" panose="020B0604020202020204" pitchFamily="34" charset="0"/>
              <a:cs typeface="Arial" panose="020B0604020202020204" pitchFamily="34" charset="0"/>
            </a:endParaRPr>
          </a:p>
          <a:p>
            <a:pPr lvl="0">
              <a:spcAft>
                <a:spcPts val="1200"/>
              </a:spcAft>
              <a:defRPr/>
            </a:pPr>
            <a:r>
              <a:rPr lang="en-US" sz="1100" b="1" dirty="0">
                <a:solidFill>
                  <a:schemeClr val="accent1"/>
                </a:solidFill>
                <a:latin typeface="Arial" panose="020B0604020202020204" pitchFamily="34" charset="0"/>
                <a:cs typeface="Arial" panose="020B0604020202020204" pitchFamily="34" charset="0"/>
              </a:rPr>
              <a:t>Step 2: </a:t>
            </a:r>
            <a:r>
              <a:rPr kumimoji="0" lang="en-US" sz="1100" b="0" i="0" u="none" strike="noStrike" kern="1200" cap="none" spc="0" normalizeH="0" baseline="0" noProof="0" dirty="0">
                <a:ln>
                  <a:noFill/>
                </a:ln>
                <a:solidFill>
                  <a:srgbClr val="000000"/>
                </a:solidFill>
                <a:effectLst/>
                <a:uLnTx/>
                <a:uFillTx/>
                <a:latin typeface="Arial" panose="020B0604020202020204" pitchFamily="34" charset="0"/>
                <a:cs typeface="Arial" panose="020B0604020202020204" pitchFamily="34" charset="0"/>
              </a:rPr>
              <a:t>From the Voicemail home screen, select the voicemail icon and then select the message.</a:t>
            </a:r>
          </a:p>
        </p:txBody>
      </p:sp>
      <p:pic>
        <p:nvPicPr>
          <p:cNvPr id="6" name="Picture 5">
            <a:extLst>
              <a:ext uri="{FF2B5EF4-FFF2-40B4-BE49-F238E27FC236}">
                <a16:creationId xmlns:a16="http://schemas.microsoft.com/office/drawing/2014/main" id="{FA0DB33B-11D6-55CD-50DC-E0FB3849DE90}"/>
              </a:ext>
            </a:extLst>
          </p:cNvPr>
          <p:cNvPicPr>
            <a:picLocks noChangeAspect="1"/>
          </p:cNvPicPr>
          <p:nvPr/>
        </p:nvPicPr>
        <p:blipFill>
          <a:blip r:embed="rId3"/>
          <a:stretch>
            <a:fillRect/>
          </a:stretch>
        </p:blipFill>
        <p:spPr>
          <a:xfrm>
            <a:off x="3107695" y="1671108"/>
            <a:ext cx="4510329" cy="7962900"/>
          </a:xfrm>
          <a:prstGeom prst="rect">
            <a:avLst/>
          </a:prstGeom>
        </p:spPr>
      </p:pic>
    </p:spTree>
    <p:extLst>
      <p:ext uri="{BB962C8B-B14F-4D97-AF65-F5344CB8AC3E}">
        <p14:creationId xmlns:p14="http://schemas.microsoft.com/office/powerpoint/2010/main" val="36990153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0A00285-35A6-5E0E-A613-7FD75C5B1398}"/>
            </a:ext>
          </a:extLst>
        </p:cNvPr>
        <p:cNvGrpSpPr/>
        <p:nvPr/>
      </p:nvGrpSpPr>
      <p:grpSpPr>
        <a:xfrm>
          <a:off x="0" y="0"/>
          <a:ext cx="0" cy="0"/>
          <a:chOff x="0" y="0"/>
          <a:chExt cx="0" cy="0"/>
        </a:xfrm>
      </p:grpSpPr>
      <p:sp>
        <p:nvSpPr>
          <p:cNvPr id="7" name="Title 6">
            <a:extLst>
              <a:ext uri="{FF2B5EF4-FFF2-40B4-BE49-F238E27FC236}">
                <a16:creationId xmlns:a16="http://schemas.microsoft.com/office/drawing/2014/main" id="{B67D2F42-90CC-BFD9-D976-4A62038CBB73}"/>
              </a:ext>
            </a:extLst>
          </p:cNvPr>
          <p:cNvSpPr>
            <a:spLocks noGrp="1"/>
          </p:cNvSpPr>
          <p:nvPr>
            <p:ph type="title"/>
          </p:nvPr>
        </p:nvSpPr>
        <p:spPr/>
        <p:txBody>
          <a:bodyPr>
            <a:normAutofit/>
          </a:bodyPr>
          <a:lstStyle/>
          <a:p>
            <a:r>
              <a:rPr lang="en-US" sz="2500" dirty="0" err="1"/>
              <a:t>Audiocodes</a:t>
            </a:r>
            <a:r>
              <a:rPr lang="en-US" sz="2500" dirty="0"/>
              <a:t> C435 Desk Phone – Signing in</a:t>
            </a:r>
          </a:p>
        </p:txBody>
      </p:sp>
      <p:sp>
        <p:nvSpPr>
          <p:cNvPr id="2" name="TextBox 1">
            <a:extLst>
              <a:ext uri="{FF2B5EF4-FFF2-40B4-BE49-F238E27FC236}">
                <a16:creationId xmlns:a16="http://schemas.microsoft.com/office/drawing/2014/main" id="{CF261811-EB39-FAE7-C266-01FB40DA43DC}"/>
              </a:ext>
            </a:extLst>
          </p:cNvPr>
          <p:cNvSpPr txBox="1"/>
          <p:nvPr/>
        </p:nvSpPr>
        <p:spPr>
          <a:xfrm>
            <a:off x="154376" y="1250965"/>
            <a:ext cx="3414324" cy="430887"/>
          </a:xfrm>
          <a:prstGeom prst="rect">
            <a:avLst/>
          </a:prstGeom>
          <a:noFill/>
        </p:spPr>
        <p:txBody>
          <a:bodyPr wrap="square" lIns="91440" tIns="45720" rIns="91440" bIns="45720" rtlCol="0" anchor="t">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100" b="1" i="0" u="none" strike="noStrike" kern="1200" cap="none" spc="0" normalizeH="0" baseline="0" noProof="0" dirty="0">
                <a:ln>
                  <a:noFill/>
                </a:ln>
                <a:solidFill>
                  <a:schemeClr val="accent1"/>
                </a:solidFill>
                <a:effectLst/>
                <a:uLnTx/>
                <a:uFillTx/>
                <a:latin typeface="Arial" panose="020B0604020202020204" pitchFamily="34" charset="0"/>
                <a:cs typeface="Arial" panose="020B0604020202020204" pitchFamily="34" charset="0"/>
              </a:rPr>
              <a:t>Step 1: </a:t>
            </a:r>
            <a:r>
              <a:rPr kumimoji="0" lang="en-US" sz="1100" b="0" i="0" u="none" strike="noStrike" kern="1200" cap="none" spc="0" normalizeH="0" baseline="0" noProof="0" dirty="0">
                <a:ln>
                  <a:noFill/>
                </a:ln>
                <a:solidFill>
                  <a:srgbClr val="000000"/>
                </a:solidFill>
                <a:effectLst/>
                <a:uLnTx/>
                <a:uFillTx/>
                <a:latin typeface="Arial" panose="020B0604020202020204" pitchFamily="34" charset="0"/>
                <a:cs typeface="Arial" panose="020B0604020202020204" pitchFamily="34" charset="0"/>
              </a:rPr>
              <a:t>After connecting the phone to the network, it starts up and the following is displayed:</a:t>
            </a:r>
          </a:p>
        </p:txBody>
      </p:sp>
      <p:pic>
        <p:nvPicPr>
          <p:cNvPr id="13" name="Picture 12">
            <a:extLst>
              <a:ext uri="{FF2B5EF4-FFF2-40B4-BE49-F238E27FC236}">
                <a16:creationId xmlns:a16="http://schemas.microsoft.com/office/drawing/2014/main" id="{E007ACC2-F2A7-1244-C3C4-A1A081C49FFD}"/>
              </a:ext>
            </a:extLst>
          </p:cNvPr>
          <p:cNvPicPr>
            <a:picLocks noChangeAspect="1"/>
          </p:cNvPicPr>
          <p:nvPr/>
        </p:nvPicPr>
        <p:blipFill>
          <a:blip r:embed="rId3"/>
          <a:stretch>
            <a:fillRect/>
          </a:stretch>
        </p:blipFill>
        <p:spPr>
          <a:xfrm>
            <a:off x="304800" y="1770752"/>
            <a:ext cx="3126268" cy="1768525"/>
          </a:xfrm>
          <a:prstGeom prst="rect">
            <a:avLst/>
          </a:prstGeom>
        </p:spPr>
      </p:pic>
      <p:sp>
        <p:nvSpPr>
          <p:cNvPr id="21" name="TextBox 20">
            <a:extLst>
              <a:ext uri="{FF2B5EF4-FFF2-40B4-BE49-F238E27FC236}">
                <a16:creationId xmlns:a16="http://schemas.microsoft.com/office/drawing/2014/main" id="{4FC206BC-FFB5-1553-6AA1-F3767DD2940C}"/>
              </a:ext>
            </a:extLst>
          </p:cNvPr>
          <p:cNvSpPr txBox="1"/>
          <p:nvPr/>
        </p:nvSpPr>
        <p:spPr>
          <a:xfrm>
            <a:off x="4123126" y="1250965"/>
            <a:ext cx="3414324" cy="430887"/>
          </a:xfrm>
          <a:prstGeom prst="rect">
            <a:avLst/>
          </a:prstGeom>
          <a:noFill/>
        </p:spPr>
        <p:txBody>
          <a:bodyPr wrap="square" lIns="91440" tIns="45720" rIns="91440" bIns="45720" rtlCol="0" anchor="t">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100" b="1" i="0" u="none" strike="noStrike" kern="1200" cap="none" spc="0" normalizeH="0" baseline="0" noProof="0" dirty="0">
                <a:ln>
                  <a:noFill/>
                </a:ln>
                <a:solidFill>
                  <a:schemeClr val="accent1"/>
                </a:solidFill>
                <a:effectLst/>
                <a:uLnTx/>
                <a:uFillTx/>
                <a:latin typeface="Arial" panose="020B0604020202020204" pitchFamily="34" charset="0"/>
                <a:cs typeface="Arial" panose="020B0604020202020204" pitchFamily="34" charset="0"/>
              </a:rPr>
              <a:t>Step 2: </a:t>
            </a:r>
            <a:r>
              <a:rPr kumimoji="0" lang="en-US" sz="1100" b="0" i="0" u="none" strike="noStrike" kern="1200" cap="none" spc="0" normalizeH="0" baseline="0" noProof="0" dirty="0">
                <a:ln>
                  <a:noFill/>
                </a:ln>
                <a:solidFill>
                  <a:srgbClr val="000000"/>
                </a:solidFill>
                <a:effectLst/>
                <a:uLnTx/>
                <a:uFillTx/>
                <a:latin typeface="Arial" panose="020B0604020202020204" pitchFamily="34" charset="0"/>
                <a:cs typeface="Arial" panose="020B0604020202020204" pitchFamily="34" charset="0"/>
              </a:rPr>
              <a:t>Open your web browser and navigate to https://Microsoft.com/devicelogin</a:t>
            </a:r>
          </a:p>
        </p:txBody>
      </p:sp>
      <p:pic>
        <p:nvPicPr>
          <p:cNvPr id="23" name="Picture 22">
            <a:extLst>
              <a:ext uri="{FF2B5EF4-FFF2-40B4-BE49-F238E27FC236}">
                <a16:creationId xmlns:a16="http://schemas.microsoft.com/office/drawing/2014/main" id="{D3878D89-49AB-2BC2-30D8-B8B4B35DBA8A}"/>
              </a:ext>
            </a:extLst>
          </p:cNvPr>
          <p:cNvPicPr>
            <a:picLocks noChangeAspect="1"/>
          </p:cNvPicPr>
          <p:nvPr/>
        </p:nvPicPr>
        <p:blipFill>
          <a:blip r:embed="rId4"/>
          <a:stretch>
            <a:fillRect/>
          </a:stretch>
        </p:blipFill>
        <p:spPr>
          <a:xfrm>
            <a:off x="4401911" y="1770752"/>
            <a:ext cx="2856754" cy="2219694"/>
          </a:xfrm>
          <a:prstGeom prst="rect">
            <a:avLst/>
          </a:prstGeom>
        </p:spPr>
      </p:pic>
      <p:sp>
        <p:nvSpPr>
          <p:cNvPr id="24" name="TextBox 23">
            <a:extLst>
              <a:ext uri="{FF2B5EF4-FFF2-40B4-BE49-F238E27FC236}">
                <a16:creationId xmlns:a16="http://schemas.microsoft.com/office/drawing/2014/main" id="{8106F202-A38F-20E6-2822-3C55D236A33E}"/>
              </a:ext>
            </a:extLst>
          </p:cNvPr>
          <p:cNvSpPr txBox="1"/>
          <p:nvPr/>
        </p:nvSpPr>
        <p:spPr>
          <a:xfrm>
            <a:off x="154376" y="4141113"/>
            <a:ext cx="3414324" cy="846386"/>
          </a:xfrm>
          <a:prstGeom prst="rect">
            <a:avLst/>
          </a:prstGeom>
          <a:noFill/>
        </p:spPr>
        <p:txBody>
          <a:bodyPr wrap="square" lIns="91440" tIns="45720" rIns="91440" bIns="45720" rtlCol="0" anchor="t">
            <a:spAutoFit/>
          </a:bodyPr>
          <a:lstStyle/>
          <a:p>
            <a:pPr marL="0" marR="0" lvl="0" indent="0" algn="l" defTabSz="914400" rtl="0" eaLnBrk="1" fontAlgn="auto" latinLnBrk="0" hangingPunct="1">
              <a:lnSpc>
                <a:spcPct val="100000"/>
              </a:lnSpc>
              <a:spcBef>
                <a:spcPts val="0"/>
              </a:spcBef>
              <a:spcAft>
                <a:spcPts val="600"/>
              </a:spcAft>
              <a:buClrTx/>
              <a:buSzTx/>
              <a:buFontTx/>
              <a:buNone/>
              <a:tabLst/>
              <a:defRPr/>
            </a:pPr>
            <a:r>
              <a:rPr kumimoji="0" lang="en-US" sz="1100" b="1" i="0" u="none" strike="noStrike" kern="1200" cap="none" spc="0" normalizeH="0" baseline="0" noProof="0" dirty="0">
                <a:ln>
                  <a:noFill/>
                </a:ln>
                <a:solidFill>
                  <a:schemeClr val="accent1"/>
                </a:solidFill>
                <a:effectLst/>
                <a:uLnTx/>
                <a:uFillTx/>
                <a:latin typeface="Arial" panose="020B0604020202020204" pitchFamily="34" charset="0"/>
                <a:cs typeface="Arial" panose="020B0604020202020204" pitchFamily="34" charset="0"/>
              </a:rPr>
              <a:t>Step 3: </a:t>
            </a:r>
            <a:r>
              <a:rPr kumimoji="0" lang="en-US" sz="1100" b="0" i="0" u="none" strike="noStrike" kern="1200" cap="none" spc="0" normalizeH="0" baseline="0" noProof="0" dirty="0">
                <a:ln>
                  <a:noFill/>
                </a:ln>
                <a:solidFill>
                  <a:srgbClr val="000000"/>
                </a:solidFill>
                <a:effectLst/>
                <a:uLnTx/>
                <a:uFillTx/>
                <a:latin typeface="Arial" panose="020B0604020202020204" pitchFamily="34" charset="0"/>
                <a:cs typeface="Arial" panose="020B0604020202020204" pitchFamily="34" charset="0"/>
              </a:rPr>
              <a:t>Enter the code provided by the phone and click </a:t>
            </a:r>
            <a:r>
              <a:rPr kumimoji="0" lang="en-US" sz="1100" b="1" i="0" u="none" strike="noStrike" kern="1200" cap="none" spc="0" normalizeH="0" baseline="0" noProof="0" dirty="0">
                <a:ln>
                  <a:noFill/>
                </a:ln>
                <a:solidFill>
                  <a:srgbClr val="000000"/>
                </a:solidFill>
                <a:effectLst/>
                <a:uLnTx/>
                <a:uFillTx/>
                <a:latin typeface="Arial" panose="020B0604020202020204" pitchFamily="34" charset="0"/>
                <a:cs typeface="Arial" panose="020B0604020202020204" pitchFamily="34" charset="0"/>
              </a:rPr>
              <a:t>Next</a:t>
            </a:r>
            <a:r>
              <a:rPr kumimoji="0" lang="en-US" sz="1100" b="0" i="0" u="none" strike="noStrike" kern="1200" cap="none" spc="0" normalizeH="0" baseline="0" noProof="0" dirty="0">
                <a:ln>
                  <a:noFill/>
                </a:ln>
                <a:solidFill>
                  <a:srgbClr val="000000"/>
                </a:solidFill>
                <a:effectLst/>
                <a:uLnTx/>
                <a:uFillTx/>
                <a:latin typeface="Arial" panose="020B0604020202020204" pitchFamily="34" charset="0"/>
                <a:cs typeface="Arial" panose="020B0604020202020204" pitchFamily="34" charset="0"/>
              </a:rPr>
              <a: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100" b="1" dirty="0">
                <a:solidFill>
                  <a:schemeClr val="accent1"/>
                </a:solidFill>
                <a:latin typeface="Arial" panose="020B0604020202020204" pitchFamily="34" charset="0"/>
                <a:cs typeface="Arial" panose="020B0604020202020204" pitchFamily="34" charset="0"/>
              </a:rPr>
              <a:t>Step 4: </a:t>
            </a:r>
            <a:r>
              <a:rPr lang="en-US" sz="1100" dirty="0">
                <a:solidFill>
                  <a:srgbClr val="000000"/>
                </a:solidFill>
                <a:latin typeface="Arial" panose="020B0604020202020204" pitchFamily="34" charset="0"/>
                <a:cs typeface="Arial" panose="020B0604020202020204" pitchFamily="34" charset="0"/>
              </a:rPr>
              <a:t>In the “Pick an account” screen, double-click the account (or use </a:t>
            </a:r>
            <a:r>
              <a:rPr lang="en-US" sz="1100" b="1" dirty="0">
                <a:solidFill>
                  <a:srgbClr val="000000"/>
                </a:solidFill>
                <a:latin typeface="Arial" panose="020B0604020202020204" pitchFamily="34" charset="0"/>
                <a:cs typeface="Arial" panose="020B0604020202020204" pitchFamily="34" charset="0"/>
              </a:rPr>
              <a:t>+</a:t>
            </a:r>
            <a:r>
              <a:rPr lang="en-US" sz="1100" dirty="0">
                <a:solidFill>
                  <a:srgbClr val="000000"/>
                </a:solidFill>
                <a:latin typeface="Arial" panose="020B0604020202020204" pitchFamily="34" charset="0"/>
                <a:cs typeface="Arial" panose="020B0604020202020204" pitchFamily="34" charset="0"/>
              </a:rPr>
              <a:t> to use another.</a:t>
            </a:r>
            <a:endParaRPr kumimoji="0" lang="en-US" sz="1100" b="0" i="0" u="none" strike="noStrike" kern="1200" cap="none" spc="0" normalizeH="0" baseline="0" noProof="0" dirty="0">
              <a:ln>
                <a:noFill/>
              </a:ln>
              <a:solidFill>
                <a:srgbClr val="000000"/>
              </a:solidFill>
              <a:effectLst/>
              <a:uLnTx/>
              <a:uFillTx/>
              <a:latin typeface="Arial" panose="020B0604020202020204" pitchFamily="34" charset="0"/>
              <a:cs typeface="Arial" panose="020B0604020202020204" pitchFamily="34" charset="0"/>
            </a:endParaRPr>
          </a:p>
        </p:txBody>
      </p:sp>
      <p:pic>
        <p:nvPicPr>
          <p:cNvPr id="29" name="Picture 28">
            <a:extLst>
              <a:ext uri="{FF2B5EF4-FFF2-40B4-BE49-F238E27FC236}">
                <a16:creationId xmlns:a16="http://schemas.microsoft.com/office/drawing/2014/main" id="{6B88B376-F4FD-A5F6-088C-9C577C2E765B}"/>
              </a:ext>
            </a:extLst>
          </p:cNvPr>
          <p:cNvPicPr>
            <a:picLocks noChangeAspect="1"/>
          </p:cNvPicPr>
          <p:nvPr/>
        </p:nvPicPr>
        <p:blipFill>
          <a:blip r:embed="rId5"/>
          <a:stretch>
            <a:fillRect/>
          </a:stretch>
        </p:blipFill>
        <p:spPr>
          <a:xfrm>
            <a:off x="342905" y="5052646"/>
            <a:ext cx="3088163" cy="2945632"/>
          </a:xfrm>
          <a:prstGeom prst="rect">
            <a:avLst/>
          </a:prstGeom>
        </p:spPr>
      </p:pic>
      <p:sp>
        <p:nvSpPr>
          <p:cNvPr id="31" name="TextBox 30">
            <a:extLst>
              <a:ext uri="{FF2B5EF4-FFF2-40B4-BE49-F238E27FC236}">
                <a16:creationId xmlns:a16="http://schemas.microsoft.com/office/drawing/2014/main" id="{C0FD616D-7CD8-2F61-2C78-993FD8787141}"/>
              </a:ext>
            </a:extLst>
          </p:cNvPr>
          <p:cNvSpPr txBox="1"/>
          <p:nvPr/>
        </p:nvSpPr>
        <p:spPr>
          <a:xfrm>
            <a:off x="4123126" y="4141113"/>
            <a:ext cx="3414324" cy="430887"/>
          </a:xfrm>
          <a:prstGeom prst="rect">
            <a:avLst/>
          </a:prstGeom>
          <a:noFill/>
        </p:spPr>
        <p:txBody>
          <a:bodyPr wrap="square" lIns="91440" tIns="45720" rIns="91440" bIns="45720" rtlCol="0" anchor="t">
            <a:spAutoFit/>
          </a:bodyPr>
          <a:lstStyle/>
          <a:p>
            <a:pPr marL="0" marR="0" lvl="0" indent="0" algn="l" defTabSz="914400" rtl="0" eaLnBrk="1" fontAlgn="auto" latinLnBrk="0" hangingPunct="1">
              <a:lnSpc>
                <a:spcPct val="100000"/>
              </a:lnSpc>
              <a:spcBef>
                <a:spcPts val="0"/>
              </a:spcBef>
              <a:spcAft>
                <a:spcPts val="600"/>
              </a:spcAft>
              <a:buClrTx/>
              <a:buSzTx/>
              <a:buFontTx/>
              <a:buNone/>
              <a:tabLst/>
              <a:defRPr/>
            </a:pPr>
            <a:r>
              <a:rPr kumimoji="0" lang="en-US" sz="1100" b="1" i="0" u="none" strike="noStrike" kern="1200" cap="none" spc="0" normalizeH="0" baseline="0" noProof="0" dirty="0">
                <a:ln>
                  <a:noFill/>
                </a:ln>
                <a:solidFill>
                  <a:schemeClr val="accent1"/>
                </a:solidFill>
                <a:effectLst/>
                <a:uLnTx/>
                <a:uFillTx/>
                <a:latin typeface="Arial" panose="020B0604020202020204" pitchFamily="34" charset="0"/>
                <a:cs typeface="Arial" panose="020B0604020202020204" pitchFamily="34" charset="0"/>
              </a:rPr>
              <a:t>Step 5: </a:t>
            </a:r>
            <a:r>
              <a:rPr kumimoji="0" lang="en-US" sz="1100" b="0" i="0" u="none" strike="noStrike" kern="1200" cap="none" spc="0" normalizeH="0" baseline="0" noProof="0" dirty="0">
                <a:ln>
                  <a:noFill/>
                </a:ln>
                <a:solidFill>
                  <a:srgbClr val="000000"/>
                </a:solidFill>
                <a:effectLst/>
                <a:uLnTx/>
                <a:uFillTx/>
                <a:latin typeface="Arial" panose="020B0604020202020204" pitchFamily="34" charset="0"/>
                <a:cs typeface="Arial" panose="020B0604020202020204" pitchFamily="34" charset="0"/>
              </a:rPr>
              <a:t>Enter your password (the same as the password for your computer) and then click </a:t>
            </a:r>
            <a:r>
              <a:rPr kumimoji="0" lang="en-US" sz="1100" b="1" i="0" u="none" strike="noStrike" kern="1200" cap="none" spc="0" normalizeH="0" baseline="0" noProof="0" dirty="0">
                <a:ln>
                  <a:noFill/>
                </a:ln>
                <a:solidFill>
                  <a:srgbClr val="000000"/>
                </a:solidFill>
                <a:effectLst/>
                <a:uLnTx/>
                <a:uFillTx/>
                <a:latin typeface="Arial" panose="020B0604020202020204" pitchFamily="34" charset="0"/>
                <a:cs typeface="Arial" panose="020B0604020202020204" pitchFamily="34" charset="0"/>
              </a:rPr>
              <a:t>Sign</a:t>
            </a:r>
            <a:r>
              <a:rPr kumimoji="0" lang="en-US" sz="1100" b="0" i="0" u="none" strike="noStrike" kern="1200" cap="none" spc="0" normalizeH="0" baseline="0" noProof="0" dirty="0">
                <a:ln>
                  <a:noFill/>
                </a:ln>
                <a:solidFill>
                  <a:srgbClr val="000000"/>
                </a:solidFill>
                <a:effectLst/>
                <a:uLnTx/>
                <a:uFillTx/>
                <a:latin typeface="Arial" panose="020B0604020202020204" pitchFamily="34" charset="0"/>
                <a:cs typeface="Arial" panose="020B0604020202020204" pitchFamily="34" charset="0"/>
              </a:rPr>
              <a:t> </a:t>
            </a:r>
            <a:r>
              <a:rPr kumimoji="0" lang="en-US" sz="1100" b="1" i="0" u="none" strike="noStrike" kern="1200" cap="none" spc="0" normalizeH="0" baseline="0" noProof="0" dirty="0">
                <a:ln>
                  <a:noFill/>
                </a:ln>
                <a:solidFill>
                  <a:srgbClr val="000000"/>
                </a:solidFill>
                <a:effectLst/>
                <a:uLnTx/>
                <a:uFillTx/>
                <a:latin typeface="Arial" panose="020B0604020202020204" pitchFamily="34" charset="0"/>
                <a:cs typeface="Arial" panose="020B0604020202020204" pitchFamily="34" charset="0"/>
              </a:rPr>
              <a:t>in</a:t>
            </a:r>
            <a:r>
              <a:rPr kumimoji="0" lang="en-US" sz="1100" b="0" i="0" u="none" strike="noStrike" kern="1200" cap="none" spc="0" normalizeH="0" baseline="0" noProof="0" dirty="0">
                <a:ln>
                  <a:noFill/>
                </a:ln>
                <a:solidFill>
                  <a:srgbClr val="000000"/>
                </a:solidFill>
                <a:effectLst/>
                <a:uLnTx/>
                <a:uFillTx/>
                <a:latin typeface="Arial" panose="020B0604020202020204" pitchFamily="34" charset="0"/>
                <a:cs typeface="Arial" panose="020B0604020202020204" pitchFamily="34" charset="0"/>
              </a:rPr>
              <a:t>.</a:t>
            </a:r>
          </a:p>
        </p:txBody>
      </p:sp>
      <p:pic>
        <p:nvPicPr>
          <p:cNvPr id="35" name="Picture 34">
            <a:extLst>
              <a:ext uri="{FF2B5EF4-FFF2-40B4-BE49-F238E27FC236}">
                <a16:creationId xmlns:a16="http://schemas.microsoft.com/office/drawing/2014/main" id="{1A2974F1-ADF2-BF08-408B-2892333B2968}"/>
              </a:ext>
            </a:extLst>
          </p:cNvPr>
          <p:cNvPicPr>
            <a:picLocks noChangeAspect="1"/>
          </p:cNvPicPr>
          <p:nvPr/>
        </p:nvPicPr>
        <p:blipFill>
          <a:blip r:embed="rId6"/>
          <a:stretch>
            <a:fillRect/>
          </a:stretch>
        </p:blipFill>
        <p:spPr>
          <a:xfrm>
            <a:off x="4401911" y="5052646"/>
            <a:ext cx="3088163" cy="2108470"/>
          </a:xfrm>
          <a:prstGeom prst="rect">
            <a:avLst/>
          </a:prstGeom>
        </p:spPr>
      </p:pic>
      <p:sp>
        <p:nvSpPr>
          <p:cNvPr id="37" name="TextBox 36">
            <a:extLst>
              <a:ext uri="{FF2B5EF4-FFF2-40B4-BE49-F238E27FC236}">
                <a16:creationId xmlns:a16="http://schemas.microsoft.com/office/drawing/2014/main" id="{606E0822-13CE-190E-9473-8E47C0F75E66}"/>
              </a:ext>
            </a:extLst>
          </p:cNvPr>
          <p:cNvSpPr txBox="1"/>
          <p:nvPr/>
        </p:nvSpPr>
        <p:spPr>
          <a:xfrm>
            <a:off x="4123126" y="7497885"/>
            <a:ext cx="3438313" cy="600164"/>
          </a:xfrm>
          <a:prstGeom prst="rect">
            <a:avLst/>
          </a:prstGeom>
          <a:noFill/>
        </p:spPr>
        <p:txBody>
          <a:bodyPr wrap="square" lIns="91440" tIns="45720" rIns="91440" bIns="45720" rtlCol="0" anchor="t">
            <a:spAutoFit/>
          </a:bodyPr>
          <a:lstStyle/>
          <a:p>
            <a:pPr marL="0" marR="0" lvl="0" indent="0" algn="l" defTabSz="914400" rtl="0" eaLnBrk="1" fontAlgn="auto" latinLnBrk="0" hangingPunct="1">
              <a:lnSpc>
                <a:spcPct val="100000"/>
              </a:lnSpc>
              <a:spcBef>
                <a:spcPts val="0"/>
              </a:spcBef>
              <a:spcAft>
                <a:spcPts val="600"/>
              </a:spcAft>
              <a:buClrTx/>
              <a:buSzTx/>
              <a:buFontTx/>
              <a:buNone/>
              <a:tabLst/>
              <a:defRPr/>
            </a:pPr>
            <a:r>
              <a:rPr kumimoji="0" lang="en-US" sz="1100" b="1" i="0" u="none" strike="noStrike" kern="1200" cap="none" spc="0" normalizeH="0" baseline="0" noProof="0" dirty="0">
                <a:ln>
                  <a:noFill/>
                </a:ln>
                <a:solidFill>
                  <a:schemeClr val="accent1"/>
                </a:solidFill>
                <a:effectLst/>
                <a:uLnTx/>
                <a:uFillTx/>
                <a:latin typeface="Arial" panose="020B0604020202020204" pitchFamily="34" charset="0"/>
                <a:cs typeface="Arial" panose="020B0604020202020204" pitchFamily="34" charset="0"/>
              </a:rPr>
              <a:t>Step 6: </a:t>
            </a:r>
            <a:r>
              <a:rPr lang="en-US" sz="1100" dirty="0">
                <a:solidFill>
                  <a:srgbClr val="000000"/>
                </a:solidFill>
                <a:latin typeface="Arial" panose="020B0604020202020204" pitchFamily="34" charset="0"/>
                <a:cs typeface="Arial" panose="020B0604020202020204" pitchFamily="34" charset="0"/>
              </a:rPr>
              <a:t>Navigate to and select </a:t>
            </a:r>
            <a:r>
              <a:rPr lang="en-US" sz="1100" b="1" dirty="0">
                <a:solidFill>
                  <a:srgbClr val="000000"/>
                </a:solidFill>
                <a:latin typeface="Arial" panose="020B0604020202020204" pitchFamily="34" charset="0"/>
                <a:cs typeface="Arial" panose="020B0604020202020204" pitchFamily="34" charset="0"/>
              </a:rPr>
              <a:t>Got it</a:t>
            </a:r>
            <a:r>
              <a:rPr lang="en-US" sz="1100" dirty="0">
                <a:solidFill>
                  <a:srgbClr val="000000"/>
                </a:solidFill>
                <a:latin typeface="Arial" panose="020B0604020202020204" pitchFamily="34" charset="0"/>
                <a:cs typeface="Arial" panose="020B0604020202020204" pitchFamily="34" charset="0"/>
              </a:rPr>
              <a:t>. The home screen should be displayed. You have successfully signed into the phone!</a:t>
            </a:r>
            <a:endParaRPr kumimoji="0" lang="en-US" sz="1100" b="0" i="0" u="none" strike="noStrike" kern="1200" cap="none" spc="0" normalizeH="0" baseline="0" noProof="0" dirty="0">
              <a:ln>
                <a:noFill/>
              </a:ln>
              <a:solidFill>
                <a:srgbClr val="000000"/>
              </a:solidFill>
              <a:effectLst/>
              <a:uLnTx/>
              <a:uFillTx/>
              <a:latin typeface="Arial" panose="020B0604020202020204" pitchFamily="34" charset="0"/>
              <a:cs typeface="Arial" panose="020B0604020202020204" pitchFamily="34" charset="0"/>
            </a:endParaRPr>
          </a:p>
        </p:txBody>
      </p:sp>
      <p:pic>
        <p:nvPicPr>
          <p:cNvPr id="43" name="Picture 42">
            <a:extLst>
              <a:ext uri="{FF2B5EF4-FFF2-40B4-BE49-F238E27FC236}">
                <a16:creationId xmlns:a16="http://schemas.microsoft.com/office/drawing/2014/main" id="{AFBDA703-0DBF-D74C-A2D2-8EEC90736B71}"/>
              </a:ext>
            </a:extLst>
          </p:cNvPr>
          <p:cNvPicPr>
            <a:picLocks noChangeAspect="1"/>
          </p:cNvPicPr>
          <p:nvPr/>
        </p:nvPicPr>
        <p:blipFill>
          <a:blip r:embed="rId7"/>
          <a:stretch>
            <a:fillRect/>
          </a:stretch>
        </p:blipFill>
        <p:spPr>
          <a:xfrm>
            <a:off x="4298610" y="8234645"/>
            <a:ext cx="3316433" cy="1938055"/>
          </a:xfrm>
          <a:prstGeom prst="rect">
            <a:avLst/>
          </a:prstGeom>
        </p:spPr>
      </p:pic>
    </p:spTree>
    <p:extLst>
      <p:ext uri="{BB962C8B-B14F-4D97-AF65-F5344CB8AC3E}">
        <p14:creationId xmlns:p14="http://schemas.microsoft.com/office/powerpoint/2010/main" val="148142365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D763CD6-3AF4-3A1B-328D-BBE6EB1040DA}"/>
            </a:ext>
          </a:extLst>
        </p:cNvPr>
        <p:cNvGrpSpPr/>
        <p:nvPr/>
      </p:nvGrpSpPr>
      <p:grpSpPr>
        <a:xfrm>
          <a:off x="0" y="0"/>
          <a:ext cx="0" cy="0"/>
          <a:chOff x="0" y="0"/>
          <a:chExt cx="0" cy="0"/>
        </a:xfrm>
      </p:grpSpPr>
      <p:sp>
        <p:nvSpPr>
          <p:cNvPr id="7" name="Title 6">
            <a:extLst>
              <a:ext uri="{FF2B5EF4-FFF2-40B4-BE49-F238E27FC236}">
                <a16:creationId xmlns:a16="http://schemas.microsoft.com/office/drawing/2014/main" id="{98115683-D316-1707-1AB7-39051D68E8B9}"/>
              </a:ext>
            </a:extLst>
          </p:cNvPr>
          <p:cNvSpPr>
            <a:spLocks noGrp="1"/>
          </p:cNvSpPr>
          <p:nvPr>
            <p:ph type="title"/>
          </p:nvPr>
        </p:nvSpPr>
        <p:spPr/>
        <p:txBody>
          <a:bodyPr>
            <a:normAutofit fontScale="90000"/>
          </a:bodyPr>
          <a:lstStyle/>
          <a:p>
            <a:r>
              <a:rPr lang="en-US" dirty="0" err="1"/>
              <a:t>Audiocodes</a:t>
            </a:r>
            <a:r>
              <a:rPr lang="en-US" dirty="0"/>
              <a:t> C435 Desk Phone – Signing out</a:t>
            </a:r>
          </a:p>
        </p:txBody>
      </p:sp>
      <p:sp>
        <p:nvSpPr>
          <p:cNvPr id="2" name="TextBox 1">
            <a:extLst>
              <a:ext uri="{FF2B5EF4-FFF2-40B4-BE49-F238E27FC236}">
                <a16:creationId xmlns:a16="http://schemas.microsoft.com/office/drawing/2014/main" id="{596F926E-69B6-C92F-7C9F-790840B10304}"/>
              </a:ext>
            </a:extLst>
          </p:cNvPr>
          <p:cNvSpPr txBox="1"/>
          <p:nvPr/>
        </p:nvSpPr>
        <p:spPr>
          <a:xfrm>
            <a:off x="154376" y="1250964"/>
            <a:ext cx="7186224" cy="261610"/>
          </a:xfrm>
          <a:prstGeom prst="rect">
            <a:avLst/>
          </a:prstGeom>
          <a:noFill/>
        </p:spPr>
        <p:txBody>
          <a:bodyPr wrap="square" lIns="91440" tIns="45720" rIns="91440" bIns="45720" rtlCol="0" anchor="t">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100" b="1" i="0" u="none" strike="noStrike" kern="1200" cap="none" spc="0" normalizeH="0" baseline="0" noProof="0" dirty="0">
                <a:ln>
                  <a:noFill/>
                </a:ln>
                <a:solidFill>
                  <a:schemeClr val="accent1"/>
                </a:solidFill>
                <a:effectLst/>
                <a:uLnTx/>
                <a:uFillTx/>
                <a:latin typeface="Arial" panose="020B0604020202020204" pitchFamily="34" charset="0"/>
                <a:cs typeface="Arial" panose="020B0604020202020204" pitchFamily="34" charset="0"/>
              </a:rPr>
              <a:t>Step 1: </a:t>
            </a:r>
            <a:r>
              <a:rPr kumimoji="0" lang="en-US" sz="1100" b="0" i="0" u="none" strike="noStrike" kern="1200" cap="none" spc="0" normalizeH="0" baseline="0" noProof="0" dirty="0">
                <a:ln>
                  <a:noFill/>
                </a:ln>
                <a:solidFill>
                  <a:srgbClr val="000000"/>
                </a:solidFill>
                <a:effectLst/>
                <a:uLnTx/>
                <a:uFillTx/>
                <a:latin typeface="Arial" panose="020B0604020202020204" pitchFamily="34" charset="0"/>
                <a:cs typeface="Arial" panose="020B0604020202020204" pitchFamily="34" charset="0"/>
              </a:rPr>
              <a:t>Navigate to and select               .  Navigate to and select </a:t>
            </a:r>
            <a:r>
              <a:rPr kumimoji="0" lang="en-US" sz="1100" b="1" i="0" u="none" strike="noStrike" kern="1200" cap="none" spc="0" normalizeH="0" baseline="0" noProof="0" dirty="0">
                <a:ln>
                  <a:noFill/>
                </a:ln>
                <a:solidFill>
                  <a:srgbClr val="000000"/>
                </a:solidFill>
                <a:effectLst/>
                <a:uLnTx/>
                <a:uFillTx/>
                <a:latin typeface="Arial" panose="020B0604020202020204" pitchFamily="34" charset="0"/>
                <a:cs typeface="Arial" panose="020B0604020202020204" pitchFamily="34" charset="0"/>
              </a:rPr>
              <a:t>Settings</a:t>
            </a:r>
            <a:r>
              <a:rPr kumimoji="0" lang="en-US" sz="1100" i="0" u="none" strike="noStrike" kern="1200" cap="none" spc="0" normalizeH="0" baseline="0" noProof="0" dirty="0">
                <a:ln>
                  <a:noFill/>
                </a:ln>
                <a:solidFill>
                  <a:srgbClr val="000000"/>
                </a:solidFill>
                <a:effectLst/>
                <a:uLnTx/>
                <a:uFillTx/>
                <a:latin typeface="Arial" panose="020B0604020202020204" pitchFamily="34" charset="0"/>
                <a:cs typeface="Arial" panose="020B0604020202020204" pitchFamily="34" charset="0"/>
              </a:rPr>
              <a:t> and then to the </a:t>
            </a:r>
            <a:r>
              <a:rPr kumimoji="0" lang="en-US" sz="1100" b="1" i="0" u="none" strike="noStrike" kern="1200" cap="none" spc="0" normalizeH="0" baseline="0" noProof="0" dirty="0">
                <a:ln>
                  <a:noFill/>
                </a:ln>
                <a:solidFill>
                  <a:srgbClr val="000000"/>
                </a:solidFill>
                <a:effectLst/>
                <a:uLnTx/>
                <a:uFillTx/>
                <a:latin typeface="Arial" panose="020B0604020202020204" pitchFamily="34" charset="0"/>
                <a:cs typeface="Arial" panose="020B0604020202020204" pitchFamily="34" charset="0"/>
              </a:rPr>
              <a:t>Sign out</a:t>
            </a:r>
            <a:r>
              <a:rPr kumimoji="0" lang="en-US" sz="1100" i="0" u="none" strike="noStrike" kern="1200" cap="none" spc="0" normalizeH="0" baseline="0" noProof="0" dirty="0">
                <a:ln>
                  <a:noFill/>
                </a:ln>
                <a:solidFill>
                  <a:srgbClr val="000000"/>
                </a:solidFill>
                <a:effectLst/>
                <a:uLnTx/>
                <a:uFillTx/>
                <a:latin typeface="Arial" panose="020B0604020202020204" pitchFamily="34" charset="0"/>
                <a:cs typeface="Arial" panose="020B0604020202020204" pitchFamily="34" charset="0"/>
              </a:rPr>
              <a:t> option.</a:t>
            </a:r>
            <a:r>
              <a:rPr kumimoji="0" lang="en-US" sz="1100" b="0" i="0" u="none" strike="noStrike" kern="1200" cap="none" spc="0" normalizeH="0" baseline="0" noProof="0" dirty="0">
                <a:ln>
                  <a:noFill/>
                </a:ln>
                <a:solidFill>
                  <a:srgbClr val="000000"/>
                </a:solidFill>
                <a:effectLst/>
                <a:uLnTx/>
                <a:uFillTx/>
                <a:latin typeface="Arial" panose="020B0604020202020204" pitchFamily="34" charset="0"/>
                <a:cs typeface="Arial" panose="020B0604020202020204" pitchFamily="34" charset="0"/>
              </a:rPr>
              <a:t> </a:t>
            </a:r>
          </a:p>
        </p:txBody>
      </p:sp>
      <p:sp>
        <p:nvSpPr>
          <p:cNvPr id="21" name="TextBox 20">
            <a:extLst>
              <a:ext uri="{FF2B5EF4-FFF2-40B4-BE49-F238E27FC236}">
                <a16:creationId xmlns:a16="http://schemas.microsoft.com/office/drawing/2014/main" id="{250033DC-E3DD-F5E6-1A42-78217D222E7A}"/>
              </a:ext>
            </a:extLst>
          </p:cNvPr>
          <p:cNvSpPr txBox="1"/>
          <p:nvPr/>
        </p:nvSpPr>
        <p:spPr>
          <a:xfrm>
            <a:off x="304800" y="3858899"/>
            <a:ext cx="6667500" cy="261610"/>
          </a:xfrm>
          <a:prstGeom prst="rect">
            <a:avLst/>
          </a:prstGeom>
          <a:noFill/>
        </p:spPr>
        <p:txBody>
          <a:bodyPr wrap="square" lIns="91440" tIns="45720" rIns="91440" bIns="45720" rtlCol="0" anchor="t">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100" b="1" i="0" u="none" strike="noStrike" kern="1200" cap="none" spc="0" normalizeH="0" baseline="0" noProof="0" dirty="0">
                <a:ln>
                  <a:noFill/>
                </a:ln>
                <a:solidFill>
                  <a:schemeClr val="accent1"/>
                </a:solidFill>
                <a:effectLst/>
                <a:uLnTx/>
                <a:uFillTx/>
                <a:latin typeface="Arial" panose="020B0604020202020204" pitchFamily="34" charset="0"/>
                <a:cs typeface="Arial" panose="020B0604020202020204" pitchFamily="34" charset="0"/>
              </a:rPr>
              <a:t>Step 2: </a:t>
            </a:r>
            <a:r>
              <a:rPr kumimoji="0" lang="en-US" sz="1100" b="0" i="0" u="none" strike="noStrike" kern="1200" cap="none" spc="0" normalizeH="0" baseline="0" noProof="0" dirty="0">
                <a:ln>
                  <a:noFill/>
                </a:ln>
                <a:solidFill>
                  <a:srgbClr val="000000"/>
                </a:solidFill>
                <a:effectLst/>
                <a:uLnTx/>
                <a:uFillTx/>
                <a:latin typeface="Arial" panose="020B0604020202020204" pitchFamily="34" charset="0"/>
                <a:cs typeface="Arial" panose="020B0604020202020204" pitchFamily="34" charset="0"/>
              </a:rPr>
              <a:t>When prompted, navigate to and select </a:t>
            </a:r>
            <a:r>
              <a:rPr kumimoji="0" lang="en-US" sz="1100" b="1" i="0" u="none" strike="noStrike" kern="1200" cap="none" spc="0" normalizeH="0" baseline="0" noProof="0" dirty="0">
                <a:ln>
                  <a:noFill/>
                </a:ln>
                <a:solidFill>
                  <a:srgbClr val="000000"/>
                </a:solidFill>
                <a:effectLst/>
                <a:uLnTx/>
                <a:uFillTx/>
                <a:latin typeface="Arial" panose="020B0604020202020204" pitchFamily="34" charset="0"/>
                <a:cs typeface="Arial" panose="020B0604020202020204" pitchFamily="34" charset="0"/>
              </a:rPr>
              <a:t>OK</a:t>
            </a:r>
            <a:r>
              <a:rPr kumimoji="0" lang="en-US" sz="1100" i="0" u="none" strike="noStrike" kern="1200" cap="none" spc="0" normalizeH="0" baseline="0" noProof="0" dirty="0">
                <a:ln>
                  <a:noFill/>
                </a:ln>
                <a:solidFill>
                  <a:srgbClr val="000000"/>
                </a:solidFill>
                <a:effectLst/>
                <a:uLnTx/>
                <a:uFillTx/>
                <a:latin typeface="Arial" panose="020B0604020202020204" pitchFamily="34" charset="0"/>
                <a:cs typeface="Arial" panose="020B0604020202020204" pitchFamily="34" charset="0"/>
              </a:rPr>
              <a:t>, and you will be signed out of the phone.</a:t>
            </a:r>
            <a:endParaRPr kumimoji="0" lang="en-US" sz="1100" b="0" i="0" u="none" strike="noStrike" kern="1200" cap="none" spc="0" normalizeH="0" baseline="0" noProof="0" dirty="0">
              <a:ln>
                <a:noFill/>
              </a:ln>
              <a:solidFill>
                <a:srgbClr val="000000"/>
              </a:solidFill>
              <a:effectLst/>
              <a:uLnTx/>
              <a:uFillTx/>
              <a:latin typeface="Arial" panose="020B0604020202020204" pitchFamily="34" charset="0"/>
              <a:cs typeface="Arial" panose="020B0604020202020204" pitchFamily="34" charset="0"/>
            </a:endParaRPr>
          </a:p>
        </p:txBody>
      </p:sp>
      <p:pic>
        <p:nvPicPr>
          <p:cNvPr id="4" name="Picture 3">
            <a:extLst>
              <a:ext uri="{FF2B5EF4-FFF2-40B4-BE49-F238E27FC236}">
                <a16:creationId xmlns:a16="http://schemas.microsoft.com/office/drawing/2014/main" id="{7C8735F9-C9F8-FE00-DF03-5F38DF139F8B}"/>
              </a:ext>
            </a:extLst>
          </p:cNvPr>
          <p:cNvPicPr>
            <a:picLocks noChangeAspect="1"/>
          </p:cNvPicPr>
          <p:nvPr/>
        </p:nvPicPr>
        <p:blipFill>
          <a:blip r:embed="rId3"/>
          <a:stretch>
            <a:fillRect/>
          </a:stretch>
        </p:blipFill>
        <p:spPr>
          <a:xfrm>
            <a:off x="2182220" y="1166326"/>
            <a:ext cx="456611" cy="430887"/>
          </a:xfrm>
          <a:prstGeom prst="rect">
            <a:avLst/>
          </a:prstGeom>
        </p:spPr>
      </p:pic>
      <p:pic>
        <p:nvPicPr>
          <p:cNvPr id="6" name="Picture 5">
            <a:extLst>
              <a:ext uri="{FF2B5EF4-FFF2-40B4-BE49-F238E27FC236}">
                <a16:creationId xmlns:a16="http://schemas.microsoft.com/office/drawing/2014/main" id="{FF7E2191-DFAF-16FD-C6B6-0A4D5A3A146E}"/>
              </a:ext>
            </a:extLst>
          </p:cNvPr>
          <p:cNvPicPr>
            <a:picLocks noChangeAspect="1"/>
          </p:cNvPicPr>
          <p:nvPr/>
        </p:nvPicPr>
        <p:blipFill>
          <a:blip r:embed="rId4"/>
          <a:stretch>
            <a:fillRect/>
          </a:stretch>
        </p:blipFill>
        <p:spPr>
          <a:xfrm>
            <a:off x="1042388" y="1775239"/>
            <a:ext cx="5410200" cy="1535727"/>
          </a:xfrm>
          <a:prstGeom prst="rect">
            <a:avLst/>
          </a:prstGeom>
        </p:spPr>
      </p:pic>
      <p:pic>
        <p:nvPicPr>
          <p:cNvPr id="9" name="Picture 8">
            <a:extLst>
              <a:ext uri="{FF2B5EF4-FFF2-40B4-BE49-F238E27FC236}">
                <a16:creationId xmlns:a16="http://schemas.microsoft.com/office/drawing/2014/main" id="{A309A189-E7F2-E065-0498-3D6F76001FD1}"/>
              </a:ext>
            </a:extLst>
          </p:cNvPr>
          <p:cNvPicPr>
            <a:picLocks noChangeAspect="1"/>
          </p:cNvPicPr>
          <p:nvPr/>
        </p:nvPicPr>
        <p:blipFill>
          <a:blip r:embed="rId5"/>
          <a:stretch>
            <a:fillRect/>
          </a:stretch>
        </p:blipFill>
        <p:spPr>
          <a:xfrm>
            <a:off x="2732735" y="4209312"/>
            <a:ext cx="2376779" cy="1115299"/>
          </a:xfrm>
          <a:prstGeom prst="rect">
            <a:avLst/>
          </a:prstGeom>
        </p:spPr>
      </p:pic>
    </p:spTree>
    <p:extLst>
      <p:ext uri="{BB962C8B-B14F-4D97-AF65-F5344CB8AC3E}">
        <p14:creationId xmlns:p14="http://schemas.microsoft.com/office/powerpoint/2010/main" val="262849859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3D1A3EE-8E97-783D-E5A3-43ABFA901D9C}"/>
            </a:ext>
          </a:extLst>
        </p:cNvPr>
        <p:cNvGrpSpPr/>
        <p:nvPr/>
      </p:nvGrpSpPr>
      <p:grpSpPr>
        <a:xfrm>
          <a:off x="0" y="0"/>
          <a:ext cx="0" cy="0"/>
          <a:chOff x="0" y="0"/>
          <a:chExt cx="0" cy="0"/>
        </a:xfrm>
      </p:grpSpPr>
      <p:sp>
        <p:nvSpPr>
          <p:cNvPr id="7" name="Title 6">
            <a:extLst>
              <a:ext uri="{FF2B5EF4-FFF2-40B4-BE49-F238E27FC236}">
                <a16:creationId xmlns:a16="http://schemas.microsoft.com/office/drawing/2014/main" id="{6320275C-7B37-6A23-1A2D-2CFD617E860F}"/>
              </a:ext>
            </a:extLst>
          </p:cNvPr>
          <p:cNvSpPr>
            <a:spLocks noGrp="1"/>
          </p:cNvSpPr>
          <p:nvPr>
            <p:ph type="title"/>
          </p:nvPr>
        </p:nvSpPr>
        <p:spPr/>
        <p:txBody>
          <a:bodyPr>
            <a:normAutofit fontScale="90000"/>
          </a:bodyPr>
          <a:lstStyle/>
          <a:p>
            <a:r>
              <a:rPr lang="en-US" dirty="0" err="1"/>
              <a:t>Audiocodes</a:t>
            </a:r>
            <a:r>
              <a:rPr lang="en-US" dirty="0"/>
              <a:t> C435 Desk Phone – Setting Status</a:t>
            </a:r>
          </a:p>
        </p:txBody>
      </p:sp>
      <p:sp>
        <p:nvSpPr>
          <p:cNvPr id="3" name="TextBox 2">
            <a:extLst>
              <a:ext uri="{FF2B5EF4-FFF2-40B4-BE49-F238E27FC236}">
                <a16:creationId xmlns:a16="http://schemas.microsoft.com/office/drawing/2014/main" id="{36A3D5CA-0319-64F1-AFF1-F04219EFE937}"/>
              </a:ext>
            </a:extLst>
          </p:cNvPr>
          <p:cNvSpPr txBox="1"/>
          <p:nvPr/>
        </p:nvSpPr>
        <p:spPr>
          <a:xfrm>
            <a:off x="179776" y="1125973"/>
            <a:ext cx="7186224" cy="261610"/>
          </a:xfrm>
          <a:prstGeom prst="rect">
            <a:avLst/>
          </a:prstGeom>
          <a:noFill/>
        </p:spPr>
        <p:txBody>
          <a:bodyPr wrap="square" lIns="91440" tIns="45720" rIns="91440" bIns="45720" rtlCol="0" anchor="t">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100" i="0" u="none" strike="noStrike" kern="1200" cap="none" spc="0" normalizeH="0" baseline="0" noProof="0" dirty="0">
                <a:ln>
                  <a:noFill/>
                </a:ln>
                <a:effectLst/>
                <a:uLnTx/>
                <a:uFillTx/>
                <a:latin typeface="Arial" panose="020B0604020202020204" pitchFamily="34" charset="0"/>
                <a:cs typeface="Arial" panose="020B0604020202020204" pitchFamily="34" charset="0"/>
              </a:rPr>
              <a:t>You can set a presence status such as 'Available' for others in the network to see.</a:t>
            </a:r>
          </a:p>
        </p:txBody>
      </p:sp>
      <p:sp>
        <p:nvSpPr>
          <p:cNvPr id="2" name="TextBox 1">
            <a:extLst>
              <a:ext uri="{FF2B5EF4-FFF2-40B4-BE49-F238E27FC236}">
                <a16:creationId xmlns:a16="http://schemas.microsoft.com/office/drawing/2014/main" id="{B7AB04C1-3657-2BC4-72C9-9B549D66D2AF}"/>
              </a:ext>
            </a:extLst>
          </p:cNvPr>
          <p:cNvSpPr txBox="1"/>
          <p:nvPr/>
        </p:nvSpPr>
        <p:spPr>
          <a:xfrm>
            <a:off x="154376" y="1587514"/>
            <a:ext cx="7186224" cy="261610"/>
          </a:xfrm>
          <a:prstGeom prst="rect">
            <a:avLst/>
          </a:prstGeom>
          <a:noFill/>
        </p:spPr>
        <p:txBody>
          <a:bodyPr wrap="square" lIns="91440" tIns="45720" rIns="91440" bIns="45720" rtlCol="0" anchor="t">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100" b="1" i="0" u="none" strike="noStrike" kern="1200" cap="none" spc="0" normalizeH="0" baseline="0" noProof="0" dirty="0">
                <a:ln>
                  <a:noFill/>
                </a:ln>
                <a:solidFill>
                  <a:schemeClr val="accent1"/>
                </a:solidFill>
                <a:effectLst/>
                <a:uLnTx/>
                <a:uFillTx/>
                <a:latin typeface="Arial" panose="020B0604020202020204" pitchFamily="34" charset="0"/>
                <a:cs typeface="Arial" panose="020B0604020202020204" pitchFamily="34" charset="0"/>
              </a:rPr>
              <a:t>Step 1: </a:t>
            </a:r>
            <a:r>
              <a:rPr kumimoji="0" lang="en-US" sz="1100" b="0" i="0" u="none" strike="noStrike" kern="1200" cap="none" spc="0" normalizeH="0" baseline="0" noProof="0" dirty="0">
                <a:ln>
                  <a:noFill/>
                </a:ln>
                <a:solidFill>
                  <a:srgbClr val="000000"/>
                </a:solidFill>
                <a:effectLst/>
                <a:uLnTx/>
                <a:uFillTx/>
                <a:latin typeface="Arial" panose="020B0604020202020204" pitchFamily="34" charset="0"/>
                <a:cs typeface="Arial" panose="020B0604020202020204" pitchFamily="34" charset="0"/>
              </a:rPr>
              <a:t>Navigate to and select                .  </a:t>
            </a:r>
          </a:p>
        </p:txBody>
      </p:sp>
      <p:pic>
        <p:nvPicPr>
          <p:cNvPr id="4" name="Picture 3">
            <a:extLst>
              <a:ext uri="{FF2B5EF4-FFF2-40B4-BE49-F238E27FC236}">
                <a16:creationId xmlns:a16="http://schemas.microsoft.com/office/drawing/2014/main" id="{C3F3785A-8511-94DB-071C-A8ED0535EF89}"/>
              </a:ext>
            </a:extLst>
          </p:cNvPr>
          <p:cNvPicPr>
            <a:picLocks noChangeAspect="1"/>
          </p:cNvPicPr>
          <p:nvPr/>
        </p:nvPicPr>
        <p:blipFill>
          <a:blip r:embed="rId3"/>
          <a:stretch>
            <a:fillRect/>
          </a:stretch>
        </p:blipFill>
        <p:spPr>
          <a:xfrm>
            <a:off x="2182220" y="1502876"/>
            <a:ext cx="456611" cy="430887"/>
          </a:xfrm>
          <a:prstGeom prst="rect">
            <a:avLst/>
          </a:prstGeom>
        </p:spPr>
      </p:pic>
      <p:pic>
        <p:nvPicPr>
          <p:cNvPr id="6" name="Picture 5">
            <a:extLst>
              <a:ext uri="{FF2B5EF4-FFF2-40B4-BE49-F238E27FC236}">
                <a16:creationId xmlns:a16="http://schemas.microsoft.com/office/drawing/2014/main" id="{D68A8D69-B3CF-0AC5-5B3B-9C076FB9A68E}"/>
              </a:ext>
            </a:extLst>
          </p:cNvPr>
          <p:cNvPicPr>
            <a:picLocks noChangeAspect="1"/>
          </p:cNvPicPr>
          <p:nvPr/>
        </p:nvPicPr>
        <p:blipFill>
          <a:blip r:embed="rId4"/>
          <a:stretch>
            <a:fillRect/>
          </a:stretch>
        </p:blipFill>
        <p:spPr>
          <a:xfrm>
            <a:off x="1797050" y="2121133"/>
            <a:ext cx="3415045" cy="1922241"/>
          </a:xfrm>
          <a:prstGeom prst="rect">
            <a:avLst/>
          </a:prstGeom>
        </p:spPr>
      </p:pic>
      <p:sp>
        <p:nvSpPr>
          <p:cNvPr id="9" name="TextBox 8">
            <a:extLst>
              <a:ext uri="{FF2B5EF4-FFF2-40B4-BE49-F238E27FC236}">
                <a16:creationId xmlns:a16="http://schemas.microsoft.com/office/drawing/2014/main" id="{EE267DBC-4C9B-A481-23E6-193D4B5F2FAF}"/>
              </a:ext>
            </a:extLst>
          </p:cNvPr>
          <p:cNvSpPr txBox="1"/>
          <p:nvPr/>
        </p:nvSpPr>
        <p:spPr>
          <a:xfrm>
            <a:off x="154376" y="4362464"/>
            <a:ext cx="6875074" cy="261610"/>
          </a:xfrm>
          <a:prstGeom prst="rect">
            <a:avLst/>
          </a:prstGeom>
          <a:noFill/>
        </p:spPr>
        <p:txBody>
          <a:bodyPr wrap="square" lIns="91440" tIns="45720" rIns="91440" bIns="45720" rtlCol="0" anchor="t">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100" b="1" i="0" u="none" strike="noStrike" kern="1200" cap="none" spc="0" normalizeH="0" baseline="0" noProof="0" dirty="0">
                <a:ln>
                  <a:noFill/>
                </a:ln>
                <a:solidFill>
                  <a:schemeClr val="accent1"/>
                </a:solidFill>
                <a:effectLst/>
                <a:uLnTx/>
                <a:uFillTx/>
                <a:latin typeface="Arial" panose="020B0604020202020204" pitchFamily="34" charset="0"/>
                <a:cs typeface="Arial" panose="020B0604020202020204" pitchFamily="34" charset="0"/>
              </a:rPr>
              <a:t>Step 2: </a:t>
            </a:r>
            <a:r>
              <a:rPr kumimoji="0" lang="en-US" sz="1100" b="0" i="0" u="none" strike="noStrike" kern="1200" cap="none" spc="0" normalizeH="0" baseline="0" noProof="0" dirty="0">
                <a:ln>
                  <a:noFill/>
                </a:ln>
                <a:solidFill>
                  <a:srgbClr val="000000"/>
                </a:solidFill>
                <a:effectLst/>
                <a:uLnTx/>
                <a:uFillTx/>
                <a:latin typeface="Arial" panose="020B0604020202020204" pitchFamily="34" charset="0"/>
                <a:cs typeface="Arial" panose="020B0604020202020204" pitchFamily="34" charset="0"/>
              </a:rPr>
              <a:t>Select the status displayed (“Available” in the image above).  </a:t>
            </a:r>
          </a:p>
        </p:txBody>
      </p:sp>
      <p:pic>
        <p:nvPicPr>
          <p:cNvPr id="13" name="Picture 12">
            <a:extLst>
              <a:ext uri="{FF2B5EF4-FFF2-40B4-BE49-F238E27FC236}">
                <a16:creationId xmlns:a16="http://schemas.microsoft.com/office/drawing/2014/main" id="{66E136E8-8641-2242-21B8-8B2099B295C8}"/>
              </a:ext>
            </a:extLst>
          </p:cNvPr>
          <p:cNvPicPr>
            <a:picLocks noChangeAspect="1"/>
          </p:cNvPicPr>
          <p:nvPr/>
        </p:nvPicPr>
        <p:blipFill>
          <a:blip r:embed="rId5"/>
          <a:stretch>
            <a:fillRect/>
          </a:stretch>
        </p:blipFill>
        <p:spPr>
          <a:xfrm>
            <a:off x="1797050" y="4770953"/>
            <a:ext cx="3415045" cy="1990405"/>
          </a:xfrm>
          <a:prstGeom prst="rect">
            <a:avLst/>
          </a:prstGeom>
        </p:spPr>
      </p:pic>
      <p:sp>
        <p:nvSpPr>
          <p:cNvPr id="16" name="TextBox 15">
            <a:extLst>
              <a:ext uri="{FF2B5EF4-FFF2-40B4-BE49-F238E27FC236}">
                <a16:creationId xmlns:a16="http://schemas.microsoft.com/office/drawing/2014/main" id="{86BCC8A1-FBD0-26B4-3525-E0732771B70E}"/>
              </a:ext>
            </a:extLst>
          </p:cNvPr>
          <p:cNvSpPr txBox="1"/>
          <p:nvPr/>
        </p:nvSpPr>
        <p:spPr>
          <a:xfrm>
            <a:off x="154376" y="7194564"/>
            <a:ext cx="6875074" cy="261610"/>
          </a:xfrm>
          <a:prstGeom prst="rect">
            <a:avLst/>
          </a:prstGeom>
          <a:noFill/>
        </p:spPr>
        <p:txBody>
          <a:bodyPr wrap="square" lIns="91440" tIns="45720" rIns="91440" bIns="45720" rtlCol="0" anchor="t">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100" b="1" i="0" u="none" strike="noStrike" kern="1200" cap="none" spc="0" normalizeH="0" baseline="0" noProof="0" dirty="0">
                <a:ln>
                  <a:noFill/>
                </a:ln>
                <a:solidFill>
                  <a:schemeClr val="accent1"/>
                </a:solidFill>
                <a:effectLst/>
                <a:uLnTx/>
                <a:uFillTx/>
                <a:latin typeface="Arial" panose="020B0604020202020204" pitchFamily="34" charset="0"/>
                <a:cs typeface="Arial" panose="020B0604020202020204" pitchFamily="34" charset="0"/>
              </a:rPr>
              <a:t>Step </a:t>
            </a:r>
            <a:r>
              <a:rPr lang="en-US" sz="1100" b="1" dirty="0">
                <a:solidFill>
                  <a:schemeClr val="accent1"/>
                </a:solidFill>
                <a:latin typeface="Arial" panose="020B0604020202020204" pitchFamily="34" charset="0"/>
                <a:cs typeface="Arial" panose="020B0604020202020204" pitchFamily="34" charset="0"/>
              </a:rPr>
              <a:t>3</a:t>
            </a:r>
            <a:r>
              <a:rPr kumimoji="0" lang="en-US" sz="1100" b="1" i="0" u="none" strike="noStrike" kern="1200" cap="none" spc="0" normalizeH="0" baseline="0" noProof="0" dirty="0">
                <a:ln>
                  <a:noFill/>
                </a:ln>
                <a:solidFill>
                  <a:schemeClr val="accent1"/>
                </a:solidFill>
                <a:effectLst/>
                <a:uLnTx/>
                <a:uFillTx/>
                <a:latin typeface="Arial" panose="020B0604020202020204" pitchFamily="34" charset="0"/>
                <a:cs typeface="Arial" panose="020B0604020202020204" pitchFamily="34" charset="0"/>
              </a:rPr>
              <a:t>: </a:t>
            </a:r>
            <a:r>
              <a:rPr kumimoji="0" lang="en-US" sz="1100" b="0" i="0" u="none" strike="noStrike" kern="1200" cap="none" spc="0" normalizeH="0" baseline="0" noProof="0" dirty="0">
                <a:ln>
                  <a:noFill/>
                </a:ln>
                <a:solidFill>
                  <a:srgbClr val="000000"/>
                </a:solidFill>
                <a:effectLst/>
                <a:uLnTx/>
                <a:uFillTx/>
                <a:latin typeface="Arial" panose="020B0604020202020204" pitchFamily="34" charset="0"/>
                <a:cs typeface="Arial" panose="020B0604020202020204" pitchFamily="34" charset="0"/>
              </a:rPr>
              <a:t>From the drop-down, select the desired status to set and press the </a:t>
            </a:r>
            <a:r>
              <a:rPr kumimoji="0" lang="en-US" sz="1100" b="1" i="0" u="none" strike="noStrike" kern="1200" cap="none" spc="0" normalizeH="0" baseline="0" noProof="0" dirty="0">
                <a:ln>
                  <a:noFill/>
                </a:ln>
                <a:solidFill>
                  <a:srgbClr val="000000"/>
                </a:solidFill>
                <a:effectLst/>
                <a:uLnTx/>
                <a:uFillTx/>
                <a:latin typeface="Arial" panose="020B0604020202020204" pitchFamily="34" charset="0"/>
                <a:cs typeface="Arial" panose="020B0604020202020204" pitchFamily="34" charset="0"/>
              </a:rPr>
              <a:t>OK</a:t>
            </a:r>
            <a:r>
              <a:rPr kumimoji="0" lang="en-US" sz="1100" b="0" i="0" u="none" strike="noStrike" kern="1200" cap="none" spc="0" normalizeH="0" baseline="0" noProof="0" dirty="0">
                <a:ln>
                  <a:noFill/>
                </a:ln>
                <a:solidFill>
                  <a:srgbClr val="000000"/>
                </a:solidFill>
                <a:effectLst/>
                <a:uLnTx/>
                <a:uFillTx/>
                <a:latin typeface="Arial" panose="020B0604020202020204" pitchFamily="34" charset="0"/>
                <a:cs typeface="Arial" panose="020B0604020202020204" pitchFamily="34" charset="0"/>
              </a:rPr>
              <a:t> button.</a:t>
            </a:r>
          </a:p>
        </p:txBody>
      </p:sp>
    </p:spTree>
    <p:extLst>
      <p:ext uri="{BB962C8B-B14F-4D97-AF65-F5344CB8AC3E}">
        <p14:creationId xmlns:p14="http://schemas.microsoft.com/office/powerpoint/2010/main" val="37915288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93C7959-44DD-9CF6-C5E5-CDDD7A3F2941}"/>
            </a:ext>
          </a:extLst>
        </p:cNvPr>
        <p:cNvGrpSpPr/>
        <p:nvPr/>
      </p:nvGrpSpPr>
      <p:grpSpPr>
        <a:xfrm>
          <a:off x="0" y="0"/>
          <a:ext cx="0" cy="0"/>
          <a:chOff x="0" y="0"/>
          <a:chExt cx="0" cy="0"/>
        </a:xfrm>
      </p:grpSpPr>
      <p:sp>
        <p:nvSpPr>
          <p:cNvPr id="7" name="Title 6">
            <a:extLst>
              <a:ext uri="{FF2B5EF4-FFF2-40B4-BE49-F238E27FC236}">
                <a16:creationId xmlns:a16="http://schemas.microsoft.com/office/drawing/2014/main" id="{46AC6212-6A57-37C0-B96E-0048CF5A3928}"/>
              </a:ext>
            </a:extLst>
          </p:cNvPr>
          <p:cNvSpPr>
            <a:spLocks noGrp="1"/>
          </p:cNvSpPr>
          <p:nvPr>
            <p:ph type="title"/>
          </p:nvPr>
        </p:nvSpPr>
        <p:spPr/>
        <p:txBody>
          <a:bodyPr>
            <a:normAutofit/>
          </a:bodyPr>
          <a:lstStyle/>
          <a:p>
            <a:r>
              <a:rPr lang="en-US" sz="2500" dirty="0" err="1"/>
              <a:t>Audiocodes</a:t>
            </a:r>
            <a:r>
              <a:rPr lang="en-US" sz="2500" dirty="0"/>
              <a:t> C435 Desk Phone – Settings</a:t>
            </a:r>
          </a:p>
        </p:txBody>
      </p:sp>
      <p:sp>
        <p:nvSpPr>
          <p:cNvPr id="3" name="TextBox 2">
            <a:extLst>
              <a:ext uri="{FF2B5EF4-FFF2-40B4-BE49-F238E27FC236}">
                <a16:creationId xmlns:a16="http://schemas.microsoft.com/office/drawing/2014/main" id="{901931FC-DBC8-6CFF-0D3F-C9AC219900FD}"/>
              </a:ext>
            </a:extLst>
          </p:cNvPr>
          <p:cNvSpPr txBox="1"/>
          <p:nvPr/>
        </p:nvSpPr>
        <p:spPr>
          <a:xfrm>
            <a:off x="179776" y="1125973"/>
            <a:ext cx="7186224" cy="261610"/>
          </a:xfrm>
          <a:prstGeom prst="rect">
            <a:avLst/>
          </a:prstGeom>
          <a:noFill/>
        </p:spPr>
        <p:txBody>
          <a:bodyPr wrap="square" lIns="91440" tIns="45720" rIns="91440" bIns="45720" rtlCol="0" anchor="t">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100" i="0" u="none" strike="noStrike" kern="1200" cap="none" spc="0" normalizeH="0" baseline="0" noProof="0" dirty="0">
                <a:ln>
                  <a:noFill/>
                </a:ln>
                <a:effectLst/>
                <a:uLnTx/>
                <a:uFillTx/>
                <a:latin typeface="Arial" panose="020B0604020202020204" pitchFamily="34" charset="0"/>
                <a:cs typeface="Arial" panose="020B0604020202020204" pitchFamily="34" charset="0"/>
              </a:rPr>
              <a:t>The following describes the Teams application's settings.</a:t>
            </a:r>
          </a:p>
        </p:txBody>
      </p:sp>
      <p:sp>
        <p:nvSpPr>
          <p:cNvPr id="2" name="TextBox 1">
            <a:extLst>
              <a:ext uri="{FF2B5EF4-FFF2-40B4-BE49-F238E27FC236}">
                <a16:creationId xmlns:a16="http://schemas.microsoft.com/office/drawing/2014/main" id="{32291812-92DB-E5A2-3ECE-E62220980F96}"/>
              </a:ext>
            </a:extLst>
          </p:cNvPr>
          <p:cNvSpPr txBox="1"/>
          <p:nvPr/>
        </p:nvSpPr>
        <p:spPr>
          <a:xfrm>
            <a:off x="154376" y="1587514"/>
            <a:ext cx="7186224" cy="533479"/>
          </a:xfrm>
          <a:prstGeom prst="rect">
            <a:avLst/>
          </a:prstGeom>
          <a:noFill/>
        </p:spPr>
        <p:txBody>
          <a:bodyPr wrap="square" lIns="91440" tIns="45720" rIns="91440" bIns="45720" rtlCol="0" anchor="t">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100" b="1" i="0" u="none" strike="noStrike" kern="1200" cap="none" spc="0" normalizeH="0" baseline="0" noProof="0" dirty="0">
                <a:ln>
                  <a:noFill/>
                </a:ln>
                <a:solidFill>
                  <a:schemeClr val="accent1"/>
                </a:solidFill>
                <a:effectLst/>
                <a:uLnTx/>
                <a:uFillTx/>
                <a:latin typeface="Arial" panose="020B0604020202020204" pitchFamily="34" charset="0"/>
                <a:cs typeface="Arial" panose="020B0604020202020204" pitchFamily="34" charset="0"/>
              </a:rPr>
              <a:t>Step 1: </a:t>
            </a:r>
            <a:r>
              <a:rPr kumimoji="0" lang="en-US" sz="1100" b="0" i="0" u="none" strike="noStrike" kern="1200" cap="none" spc="0" normalizeH="0" baseline="0" noProof="0" dirty="0">
                <a:ln>
                  <a:noFill/>
                </a:ln>
                <a:solidFill>
                  <a:srgbClr val="000000"/>
                </a:solidFill>
                <a:effectLst/>
                <a:uLnTx/>
                <a:uFillTx/>
                <a:latin typeface="Arial" panose="020B0604020202020204" pitchFamily="34" charset="0"/>
                <a:cs typeface="Arial" panose="020B0604020202020204" pitchFamily="34" charset="0"/>
              </a:rPr>
              <a:t>Navigate to and select                 from the Home screen.</a:t>
            </a:r>
          </a:p>
          <a:p>
            <a:pPr marL="0" marR="0" lvl="0" indent="0" algn="l" defTabSz="914400" rtl="0" eaLnBrk="1" fontAlgn="auto" latinLnBrk="0" hangingPunct="1">
              <a:lnSpc>
                <a:spcPct val="100000"/>
              </a:lnSpc>
              <a:spcBef>
                <a:spcPts val="800"/>
              </a:spcBef>
              <a:spcAft>
                <a:spcPts val="0"/>
              </a:spcAft>
              <a:buClrTx/>
              <a:buSzTx/>
              <a:buFontTx/>
              <a:buNone/>
              <a:tabLst/>
              <a:defRPr/>
            </a:pPr>
            <a:r>
              <a:rPr lang="en-US" sz="1100" b="1" dirty="0">
                <a:solidFill>
                  <a:schemeClr val="accent1"/>
                </a:solidFill>
                <a:latin typeface="Arial" panose="020B0604020202020204" pitchFamily="34" charset="0"/>
                <a:cs typeface="Arial" panose="020B0604020202020204" pitchFamily="34" charset="0"/>
              </a:rPr>
              <a:t>Step 2: </a:t>
            </a:r>
            <a:r>
              <a:rPr lang="en-US" sz="1100" dirty="0">
                <a:solidFill>
                  <a:srgbClr val="000000"/>
                </a:solidFill>
                <a:latin typeface="Arial" panose="020B0604020202020204" pitchFamily="34" charset="0"/>
                <a:cs typeface="Arial" panose="020B0604020202020204" pitchFamily="34" charset="0"/>
              </a:rPr>
              <a:t>Select </a:t>
            </a:r>
            <a:r>
              <a:rPr lang="en-US" sz="1100" b="1" dirty="0">
                <a:solidFill>
                  <a:srgbClr val="000000"/>
                </a:solidFill>
                <a:latin typeface="Arial" panose="020B0604020202020204" pitchFamily="34" charset="0"/>
                <a:cs typeface="Arial" panose="020B0604020202020204" pitchFamily="34" charset="0"/>
              </a:rPr>
              <a:t>Settings</a:t>
            </a:r>
            <a:r>
              <a:rPr lang="en-US" sz="1100" dirty="0">
                <a:solidFill>
                  <a:srgbClr val="000000"/>
                </a:solidFill>
                <a:latin typeface="Arial" panose="020B0604020202020204" pitchFamily="34" charset="0"/>
                <a:cs typeface="Arial" panose="020B0604020202020204" pitchFamily="34" charset="0"/>
              </a:rPr>
              <a:t>.</a:t>
            </a:r>
            <a:endParaRPr kumimoji="0" lang="en-US" sz="1100" b="0" i="0" u="none" strike="noStrike" kern="1200" cap="none" spc="0" normalizeH="0" baseline="0" noProof="0" dirty="0">
              <a:ln>
                <a:noFill/>
              </a:ln>
              <a:solidFill>
                <a:srgbClr val="000000"/>
              </a:solidFill>
              <a:effectLst/>
              <a:uLnTx/>
              <a:uFillTx/>
              <a:latin typeface="Arial" panose="020B0604020202020204" pitchFamily="34" charset="0"/>
              <a:cs typeface="Arial" panose="020B0604020202020204" pitchFamily="34" charset="0"/>
            </a:endParaRPr>
          </a:p>
        </p:txBody>
      </p:sp>
      <p:pic>
        <p:nvPicPr>
          <p:cNvPr id="4" name="Picture 3">
            <a:extLst>
              <a:ext uri="{FF2B5EF4-FFF2-40B4-BE49-F238E27FC236}">
                <a16:creationId xmlns:a16="http://schemas.microsoft.com/office/drawing/2014/main" id="{81C57B44-1C88-7F9D-9432-F334A773E9D4}"/>
              </a:ext>
            </a:extLst>
          </p:cNvPr>
          <p:cNvPicPr>
            <a:picLocks noChangeAspect="1"/>
          </p:cNvPicPr>
          <p:nvPr/>
        </p:nvPicPr>
        <p:blipFill>
          <a:blip r:embed="rId3"/>
          <a:stretch>
            <a:fillRect/>
          </a:stretch>
        </p:blipFill>
        <p:spPr>
          <a:xfrm>
            <a:off x="2182220" y="1502876"/>
            <a:ext cx="456611" cy="430887"/>
          </a:xfrm>
          <a:prstGeom prst="rect">
            <a:avLst/>
          </a:prstGeom>
        </p:spPr>
      </p:pic>
      <p:sp>
        <p:nvSpPr>
          <p:cNvPr id="9" name="TextBox 8">
            <a:extLst>
              <a:ext uri="{FF2B5EF4-FFF2-40B4-BE49-F238E27FC236}">
                <a16:creationId xmlns:a16="http://schemas.microsoft.com/office/drawing/2014/main" id="{1FF1DF50-BD61-C1B8-0ACD-C2237DE75713}"/>
              </a:ext>
            </a:extLst>
          </p:cNvPr>
          <p:cNvSpPr txBox="1"/>
          <p:nvPr/>
        </p:nvSpPr>
        <p:spPr>
          <a:xfrm>
            <a:off x="154376" y="2332366"/>
            <a:ext cx="4741474" cy="6099106"/>
          </a:xfrm>
          <a:prstGeom prst="rect">
            <a:avLst/>
          </a:prstGeom>
          <a:noFill/>
        </p:spPr>
        <p:txBody>
          <a:bodyPr wrap="square" lIns="91440" tIns="45720" rIns="91440" bIns="45720" rtlCol="0" anchor="t">
            <a:spAutoFit/>
          </a:bodyPr>
          <a:lstStyle/>
          <a:p>
            <a:pPr marR="0" lvl="0" algn="l" defTabSz="914400" rtl="0" eaLnBrk="1" fontAlgn="auto" latinLnBrk="0" hangingPunct="1">
              <a:lnSpc>
                <a:spcPct val="100000"/>
              </a:lnSpc>
              <a:spcBef>
                <a:spcPts val="0"/>
              </a:spcBef>
              <a:spcAft>
                <a:spcPts val="800"/>
              </a:spcAft>
              <a:buClrTx/>
              <a:buSzTx/>
              <a:tabLst/>
              <a:defRPr/>
            </a:pPr>
            <a:r>
              <a:rPr kumimoji="0" lang="en-US" sz="1100" b="1" i="0" u="none" strike="noStrike" kern="1200" cap="none" spc="0" normalizeH="0" baseline="0" noProof="0" dirty="0">
                <a:ln>
                  <a:noFill/>
                </a:ln>
                <a:solidFill>
                  <a:schemeClr val="accent1"/>
                </a:solidFill>
                <a:effectLst/>
                <a:uLnTx/>
                <a:uFillTx/>
                <a:latin typeface="Arial" panose="020B0604020202020204" pitchFamily="34" charset="0"/>
                <a:cs typeface="Arial" panose="020B0604020202020204" pitchFamily="34" charset="0"/>
              </a:rPr>
              <a:t>Options: </a:t>
            </a:r>
          </a:p>
          <a:p>
            <a:pPr marL="171450" marR="0" lvl="0" indent="-171450" algn="l" defTabSz="914400" rtl="0" eaLnBrk="1" fontAlgn="auto" latinLnBrk="0" hangingPunct="1">
              <a:lnSpc>
                <a:spcPct val="100000"/>
              </a:lnSpc>
              <a:spcBef>
                <a:spcPts val="0"/>
              </a:spcBef>
              <a:spcAft>
                <a:spcPts val="800"/>
              </a:spcAft>
              <a:buClrTx/>
              <a:buSzTx/>
              <a:buFont typeface="Arial" panose="020B0604020202020204" pitchFamily="34" charset="0"/>
              <a:buChar char="•"/>
              <a:tabLst/>
              <a:defRPr/>
            </a:pPr>
            <a:r>
              <a:rPr kumimoji="0" lang="en-US" sz="1100" b="1" i="0" u="none" strike="noStrike" kern="1200" cap="none" spc="0" normalizeH="0" baseline="0" noProof="0" dirty="0">
                <a:ln>
                  <a:noFill/>
                </a:ln>
                <a:solidFill>
                  <a:srgbClr val="000000"/>
                </a:solidFill>
                <a:effectLst/>
                <a:uLnTx/>
                <a:uFillTx/>
                <a:latin typeface="Arial" panose="020B0604020202020204" pitchFamily="34" charset="0"/>
                <a:cs typeface="Arial" panose="020B0604020202020204" pitchFamily="34" charset="0"/>
              </a:rPr>
              <a:t>Profile</a:t>
            </a:r>
            <a:r>
              <a:rPr kumimoji="0" lang="en-US" sz="1100" b="0" i="0" u="none" strike="noStrike" kern="1200" cap="none" spc="0" normalizeH="0" baseline="0" noProof="0" dirty="0">
                <a:ln>
                  <a:noFill/>
                </a:ln>
                <a:solidFill>
                  <a:srgbClr val="000000"/>
                </a:solidFill>
                <a:effectLst/>
                <a:uLnTx/>
                <a:uFillTx/>
                <a:latin typeface="Arial" panose="020B0604020202020204" pitchFamily="34" charset="0"/>
                <a:cs typeface="Arial" panose="020B0604020202020204" pitchFamily="34" charset="0"/>
              </a:rPr>
              <a:t> – Opens the user’s email address and photo / avatar picture</a:t>
            </a:r>
          </a:p>
          <a:p>
            <a:pPr marL="171450" marR="0" lvl="0" indent="-171450" algn="l" defTabSz="914400" rtl="0" eaLnBrk="1" fontAlgn="auto" latinLnBrk="0" hangingPunct="1">
              <a:lnSpc>
                <a:spcPct val="100000"/>
              </a:lnSpc>
              <a:spcBef>
                <a:spcPts val="0"/>
              </a:spcBef>
              <a:spcAft>
                <a:spcPts val="800"/>
              </a:spcAft>
              <a:buClrTx/>
              <a:buSzTx/>
              <a:buFont typeface="Arial" panose="020B0604020202020204" pitchFamily="34" charset="0"/>
              <a:buChar char="•"/>
              <a:tabLst/>
              <a:defRPr/>
            </a:pPr>
            <a:r>
              <a:rPr lang="en-US" sz="1100" b="1" dirty="0">
                <a:solidFill>
                  <a:srgbClr val="000000"/>
                </a:solidFill>
                <a:latin typeface="Arial" panose="020B0604020202020204" pitchFamily="34" charset="0"/>
                <a:cs typeface="Arial" panose="020B0604020202020204" pitchFamily="34" charset="0"/>
              </a:rPr>
              <a:t>Calling</a:t>
            </a:r>
            <a:r>
              <a:rPr lang="en-US" sz="1100" dirty="0">
                <a:solidFill>
                  <a:srgbClr val="000000"/>
                </a:solidFill>
                <a:latin typeface="Arial" panose="020B0604020202020204" pitchFamily="34" charset="0"/>
                <a:cs typeface="Arial" panose="020B0604020202020204" pitchFamily="34" charset="0"/>
              </a:rPr>
              <a:t> – Opens the Calls screen</a:t>
            </a:r>
          </a:p>
          <a:p>
            <a:pPr marL="628650" lvl="1" indent="-171450">
              <a:spcAft>
                <a:spcPts val="800"/>
              </a:spcAft>
              <a:buFont typeface="Arial" panose="020B0604020202020204" pitchFamily="34" charset="0"/>
              <a:buChar char="•"/>
              <a:defRPr/>
            </a:pPr>
            <a:r>
              <a:rPr lang="en-US" sz="1100" b="1" dirty="0">
                <a:solidFill>
                  <a:srgbClr val="000000"/>
                </a:solidFill>
                <a:latin typeface="Arial" panose="020B0604020202020204" pitchFamily="34" charset="0"/>
                <a:cs typeface="Arial" panose="020B0604020202020204" pitchFamily="34" charset="0"/>
              </a:rPr>
              <a:t>Call forwarding </a:t>
            </a:r>
            <a:r>
              <a:rPr lang="en-US" sz="1100" dirty="0">
                <a:solidFill>
                  <a:srgbClr val="000000"/>
                </a:solidFill>
                <a:latin typeface="Arial" panose="020B0604020202020204" pitchFamily="34" charset="0"/>
                <a:cs typeface="Arial" panose="020B0604020202020204" pitchFamily="34" charset="0"/>
              </a:rPr>
              <a:t>– Enables automatic redirection of incoming calls to another destination (voicemail, another employee, etc.)</a:t>
            </a:r>
          </a:p>
          <a:p>
            <a:pPr marL="628650" lvl="1" indent="-171450">
              <a:spcAft>
                <a:spcPts val="800"/>
              </a:spcAft>
              <a:buFont typeface="Arial" panose="020B0604020202020204" pitchFamily="34" charset="0"/>
              <a:buChar char="•"/>
              <a:defRPr/>
            </a:pPr>
            <a:r>
              <a:rPr kumimoji="0" lang="en-US" sz="1100" b="1" i="0" u="none" strike="noStrike" kern="1200" cap="none" spc="0" normalizeH="0" baseline="0" noProof="0" dirty="0">
                <a:ln>
                  <a:noFill/>
                </a:ln>
                <a:solidFill>
                  <a:srgbClr val="000000"/>
                </a:solidFill>
                <a:effectLst/>
                <a:uLnTx/>
                <a:uFillTx/>
                <a:latin typeface="Arial" panose="020B0604020202020204" pitchFamily="34" charset="0"/>
                <a:cs typeface="Arial" panose="020B0604020202020204" pitchFamily="34" charset="0"/>
              </a:rPr>
              <a:t>Forward to </a:t>
            </a:r>
            <a:r>
              <a:rPr kumimoji="0" lang="en-US" sz="1100" b="0" i="0" u="none" strike="noStrike" kern="1200" cap="none" spc="0" normalizeH="0" baseline="0" noProof="0" dirty="0">
                <a:ln>
                  <a:noFill/>
                </a:ln>
                <a:solidFill>
                  <a:srgbClr val="000000"/>
                </a:solidFill>
                <a:effectLst/>
                <a:uLnTx/>
                <a:uFillTx/>
                <a:latin typeface="Arial" panose="020B0604020202020204" pitchFamily="34" charset="0"/>
                <a:cs typeface="Arial" panose="020B0604020202020204" pitchFamily="34" charset="0"/>
              </a:rPr>
              <a:t>– Only dis</a:t>
            </a:r>
            <a:r>
              <a:rPr lang="en-US" sz="1100" dirty="0">
                <a:solidFill>
                  <a:srgbClr val="000000"/>
                </a:solidFill>
                <a:latin typeface="Arial" panose="020B0604020202020204" pitchFamily="34" charset="0"/>
                <a:cs typeface="Arial" panose="020B0604020202020204" pitchFamily="34" charset="0"/>
              </a:rPr>
              <a:t>plays if Call forwarding is enabled and defines the destination of the forwarded incoming calls</a:t>
            </a:r>
          </a:p>
          <a:p>
            <a:pPr marL="628650" lvl="1" indent="-171450">
              <a:spcAft>
                <a:spcPts val="800"/>
              </a:spcAft>
              <a:buFont typeface="Arial" panose="020B0604020202020204" pitchFamily="34" charset="0"/>
              <a:buChar char="•"/>
              <a:defRPr/>
            </a:pPr>
            <a:r>
              <a:rPr kumimoji="0" lang="en-US" sz="1100" b="1" i="0" u="none" strike="noStrike" kern="1200" cap="none" spc="0" normalizeH="0" baseline="0" noProof="0" dirty="0">
                <a:ln>
                  <a:noFill/>
                </a:ln>
                <a:solidFill>
                  <a:srgbClr val="000000"/>
                </a:solidFill>
                <a:effectLst/>
                <a:uLnTx/>
                <a:uFillTx/>
                <a:latin typeface="Arial" panose="020B0604020202020204" pitchFamily="34" charset="0"/>
                <a:cs typeface="Arial" panose="020B0604020202020204" pitchFamily="34" charset="0"/>
              </a:rPr>
              <a:t>Also Ring </a:t>
            </a:r>
            <a:r>
              <a:rPr kumimoji="0" lang="en-US" sz="1100" b="0" i="0" u="none" strike="noStrike" kern="1200" cap="none" spc="0" normalizeH="0" baseline="0" noProof="0" dirty="0">
                <a:ln>
                  <a:noFill/>
                </a:ln>
                <a:solidFill>
                  <a:srgbClr val="000000"/>
                </a:solidFill>
                <a:effectLst/>
                <a:uLnTx/>
                <a:uFillTx/>
                <a:latin typeface="Arial" panose="020B0604020202020204" pitchFamily="34" charset="0"/>
                <a:cs typeface="Arial" panose="020B0604020202020204" pitchFamily="34" charset="0"/>
              </a:rPr>
              <a:t>– Only displays if Call forwarding is disabled. Select from </a:t>
            </a:r>
            <a:r>
              <a:rPr kumimoji="0" lang="en-US" sz="1100" b="1" i="0" u="none" strike="noStrike" kern="1200" cap="none" spc="0" normalizeH="0" baseline="0" noProof="0" dirty="0">
                <a:ln>
                  <a:noFill/>
                </a:ln>
                <a:solidFill>
                  <a:srgbClr val="000000"/>
                </a:solidFill>
                <a:effectLst/>
                <a:uLnTx/>
                <a:uFillTx/>
                <a:latin typeface="Arial" panose="020B0604020202020204" pitchFamily="34" charset="0"/>
                <a:cs typeface="Arial" panose="020B0604020202020204" pitchFamily="34" charset="0"/>
              </a:rPr>
              <a:t>Off</a:t>
            </a:r>
            <a:r>
              <a:rPr kumimoji="0" lang="en-US" sz="1100" b="0" i="0" u="none" strike="noStrike" kern="1200" cap="none" spc="0" normalizeH="0" baseline="0" noProof="0" dirty="0">
                <a:ln>
                  <a:noFill/>
                </a:ln>
                <a:solidFill>
                  <a:srgbClr val="000000"/>
                </a:solidFill>
                <a:effectLst/>
                <a:uLnTx/>
                <a:uFillTx/>
                <a:latin typeface="Arial" panose="020B0604020202020204" pitchFamily="34" charset="0"/>
                <a:cs typeface="Arial" panose="020B0604020202020204" pitchFamily="34" charset="0"/>
              </a:rPr>
              <a:t>, </a:t>
            </a:r>
            <a:r>
              <a:rPr kumimoji="0" lang="en-US" sz="1100" b="1" i="0" u="none" strike="noStrike" kern="1200" cap="none" spc="0" normalizeH="0" baseline="0" noProof="0" dirty="0">
                <a:ln>
                  <a:noFill/>
                </a:ln>
                <a:solidFill>
                  <a:srgbClr val="000000"/>
                </a:solidFill>
                <a:effectLst/>
                <a:uLnTx/>
                <a:uFillTx/>
                <a:latin typeface="Arial" panose="020B0604020202020204" pitchFamily="34" charset="0"/>
                <a:cs typeface="Arial" panose="020B0604020202020204" pitchFamily="34" charset="0"/>
              </a:rPr>
              <a:t>Contact or number</a:t>
            </a:r>
            <a:r>
              <a:rPr kumimoji="0" lang="en-US" sz="1100" b="0" i="0" u="none" strike="noStrike" kern="1200" cap="none" spc="0" normalizeH="0" baseline="0" noProof="0" dirty="0">
                <a:ln>
                  <a:noFill/>
                </a:ln>
                <a:solidFill>
                  <a:srgbClr val="000000"/>
                </a:solidFill>
                <a:effectLst/>
                <a:uLnTx/>
                <a:uFillTx/>
                <a:latin typeface="Arial" panose="020B0604020202020204" pitchFamily="34" charset="0"/>
                <a:cs typeface="Arial" panose="020B0604020202020204" pitchFamily="34" charset="0"/>
              </a:rPr>
              <a:t>, or </a:t>
            </a:r>
            <a:r>
              <a:rPr kumimoji="0" lang="en-US" sz="1100" b="1" i="0" u="none" strike="noStrike" kern="1200" cap="none" spc="0" normalizeH="0" baseline="0" noProof="0" dirty="0">
                <a:ln>
                  <a:noFill/>
                </a:ln>
                <a:solidFill>
                  <a:srgbClr val="000000"/>
                </a:solidFill>
                <a:effectLst/>
                <a:uLnTx/>
                <a:uFillTx/>
                <a:latin typeface="Arial" panose="020B0604020202020204" pitchFamily="34" charset="0"/>
                <a:cs typeface="Arial" panose="020B0604020202020204" pitchFamily="34" charset="0"/>
              </a:rPr>
              <a:t>Call group</a:t>
            </a:r>
          </a:p>
          <a:p>
            <a:pPr marL="628650" lvl="1" indent="-171450">
              <a:spcAft>
                <a:spcPts val="800"/>
              </a:spcAft>
              <a:buFont typeface="Arial" panose="020B0604020202020204" pitchFamily="34" charset="0"/>
              <a:buChar char="•"/>
              <a:defRPr/>
            </a:pPr>
            <a:r>
              <a:rPr lang="en-US" sz="1100" b="1" dirty="0">
                <a:solidFill>
                  <a:srgbClr val="000000"/>
                </a:solidFill>
                <a:latin typeface="Arial" panose="020B0604020202020204" pitchFamily="34" charset="0"/>
                <a:cs typeface="Arial" panose="020B0604020202020204" pitchFamily="34" charset="0"/>
              </a:rPr>
              <a:t>If unanswered </a:t>
            </a:r>
            <a:r>
              <a:rPr lang="en-US" sz="1100" dirty="0">
                <a:solidFill>
                  <a:srgbClr val="000000"/>
                </a:solidFill>
                <a:latin typeface="Arial" panose="020B0604020202020204" pitchFamily="34" charset="0"/>
                <a:cs typeface="Arial" panose="020B0604020202020204" pitchFamily="34" charset="0"/>
              </a:rPr>
              <a:t>– Only displays if Call forwarding is disabled. Defines the destination where to send unanswered incoming calls. Select from </a:t>
            </a:r>
            <a:r>
              <a:rPr lang="en-US" sz="1100" b="1" dirty="0">
                <a:solidFill>
                  <a:srgbClr val="000000"/>
                </a:solidFill>
                <a:latin typeface="Arial" panose="020B0604020202020204" pitchFamily="34" charset="0"/>
                <a:cs typeface="Arial" panose="020B0604020202020204" pitchFamily="34" charset="0"/>
              </a:rPr>
              <a:t>Off</a:t>
            </a:r>
            <a:r>
              <a:rPr lang="en-US" sz="1100" dirty="0">
                <a:solidFill>
                  <a:srgbClr val="000000"/>
                </a:solidFill>
                <a:latin typeface="Arial" panose="020B0604020202020204" pitchFamily="34" charset="0"/>
                <a:cs typeface="Arial" panose="020B0604020202020204" pitchFamily="34" charset="0"/>
              </a:rPr>
              <a:t>, </a:t>
            </a:r>
            <a:r>
              <a:rPr lang="en-US" sz="1100" b="1" dirty="0">
                <a:solidFill>
                  <a:srgbClr val="000000"/>
                </a:solidFill>
                <a:latin typeface="Arial" panose="020B0604020202020204" pitchFamily="34" charset="0"/>
                <a:cs typeface="Arial" panose="020B0604020202020204" pitchFamily="34" charset="0"/>
              </a:rPr>
              <a:t>Voicemail</a:t>
            </a:r>
            <a:r>
              <a:rPr lang="en-US" sz="1100" dirty="0">
                <a:solidFill>
                  <a:srgbClr val="000000"/>
                </a:solidFill>
                <a:latin typeface="Arial" panose="020B0604020202020204" pitchFamily="34" charset="0"/>
                <a:cs typeface="Arial" panose="020B0604020202020204" pitchFamily="34" charset="0"/>
              </a:rPr>
              <a:t>, </a:t>
            </a:r>
            <a:r>
              <a:rPr lang="en-US" sz="1100" b="1" dirty="0">
                <a:solidFill>
                  <a:srgbClr val="000000"/>
                </a:solidFill>
                <a:latin typeface="Arial" panose="020B0604020202020204" pitchFamily="34" charset="0"/>
                <a:cs typeface="Arial" panose="020B0604020202020204" pitchFamily="34" charset="0"/>
              </a:rPr>
              <a:t>Contact or number</a:t>
            </a:r>
            <a:r>
              <a:rPr lang="en-US" sz="1100" dirty="0">
                <a:solidFill>
                  <a:srgbClr val="000000"/>
                </a:solidFill>
                <a:latin typeface="Arial" panose="020B0604020202020204" pitchFamily="34" charset="0"/>
                <a:cs typeface="Arial" panose="020B0604020202020204" pitchFamily="34" charset="0"/>
              </a:rPr>
              <a:t>, or </a:t>
            </a:r>
            <a:r>
              <a:rPr lang="en-US" sz="1100" b="1" dirty="0">
                <a:solidFill>
                  <a:srgbClr val="000000"/>
                </a:solidFill>
                <a:latin typeface="Arial" panose="020B0604020202020204" pitchFamily="34" charset="0"/>
                <a:cs typeface="Arial" panose="020B0604020202020204" pitchFamily="34" charset="0"/>
              </a:rPr>
              <a:t>Call group</a:t>
            </a:r>
          </a:p>
          <a:p>
            <a:pPr marL="628650" lvl="1" indent="-171450">
              <a:spcAft>
                <a:spcPts val="800"/>
              </a:spcAft>
              <a:buFont typeface="Arial" panose="020B0604020202020204" pitchFamily="34" charset="0"/>
              <a:buChar char="•"/>
              <a:defRPr/>
            </a:pPr>
            <a:r>
              <a:rPr kumimoji="0" lang="en-US" sz="1100" b="1" i="0" u="none" strike="noStrike" kern="1200" cap="none" spc="0" normalizeH="0" baseline="0" noProof="0" dirty="0">
                <a:ln>
                  <a:noFill/>
                </a:ln>
                <a:solidFill>
                  <a:srgbClr val="000000"/>
                </a:solidFill>
                <a:effectLst/>
                <a:uLnTx/>
                <a:uFillTx/>
                <a:latin typeface="Arial" panose="020B0604020202020204" pitchFamily="34" charset="0"/>
                <a:cs typeface="Arial" panose="020B0604020202020204" pitchFamily="34" charset="0"/>
              </a:rPr>
              <a:t>Caller ID</a:t>
            </a:r>
            <a:r>
              <a:rPr kumimoji="0" lang="en-US" sz="1100" i="0" u="none" strike="noStrike" kern="1200" cap="none" spc="0" normalizeH="0" baseline="0" noProof="0" dirty="0">
                <a:ln>
                  <a:noFill/>
                </a:ln>
                <a:solidFill>
                  <a:srgbClr val="000000"/>
                </a:solidFill>
                <a:effectLst/>
                <a:uLnTx/>
                <a:uFillTx/>
                <a:latin typeface="Arial" panose="020B0604020202020204" pitchFamily="34" charset="0"/>
                <a:cs typeface="Arial" panose="020B0604020202020204" pitchFamily="34" charset="0"/>
              </a:rPr>
              <a:t> – Hide your phone number when di</a:t>
            </a:r>
            <a:r>
              <a:rPr lang="en-US" sz="1100" dirty="0" err="1">
                <a:solidFill>
                  <a:srgbClr val="000000"/>
                </a:solidFill>
                <a:latin typeface="Arial" panose="020B0604020202020204" pitchFamily="34" charset="0"/>
                <a:cs typeface="Arial" panose="020B0604020202020204" pitchFamily="34" charset="0"/>
              </a:rPr>
              <a:t>aling</a:t>
            </a:r>
            <a:r>
              <a:rPr lang="en-US" sz="1100" dirty="0">
                <a:solidFill>
                  <a:srgbClr val="000000"/>
                </a:solidFill>
                <a:latin typeface="Arial" panose="020B0604020202020204" pitchFamily="34" charset="0"/>
                <a:cs typeface="Arial" panose="020B0604020202020204" pitchFamily="34" charset="0"/>
              </a:rPr>
              <a:t> people outside of Microsoft Teams (external numbers)</a:t>
            </a:r>
          </a:p>
          <a:p>
            <a:pPr marL="628650" lvl="1" indent="-171450">
              <a:spcAft>
                <a:spcPts val="800"/>
              </a:spcAft>
              <a:buFont typeface="Arial" panose="020B0604020202020204" pitchFamily="34" charset="0"/>
              <a:buChar char="•"/>
              <a:defRPr/>
            </a:pPr>
            <a:r>
              <a:rPr kumimoji="0" lang="en-US" sz="1100" b="1" i="0" u="none" strike="noStrike" kern="1200" cap="none" spc="0" normalizeH="0" baseline="0" noProof="0" dirty="0">
                <a:ln>
                  <a:noFill/>
                </a:ln>
                <a:solidFill>
                  <a:srgbClr val="000000"/>
                </a:solidFill>
                <a:effectLst/>
                <a:uLnTx/>
                <a:uFillTx/>
                <a:latin typeface="Arial" panose="020B0604020202020204" pitchFamily="34" charset="0"/>
                <a:cs typeface="Arial" panose="020B0604020202020204" pitchFamily="34" charset="0"/>
              </a:rPr>
              <a:t>Block calls</a:t>
            </a:r>
          </a:p>
          <a:p>
            <a:pPr marL="628650" lvl="1" indent="-171450">
              <a:spcAft>
                <a:spcPts val="800"/>
              </a:spcAft>
              <a:buFont typeface="Arial" panose="020B0604020202020204" pitchFamily="34" charset="0"/>
              <a:buChar char="•"/>
              <a:defRPr/>
            </a:pPr>
            <a:r>
              <a:rPr lang="en-US" sz="1100" b="1" dirty="0">
                <a:solidFill>
                  <a:srgbClr val="000000"/>
                </a:solidFill>
                <a:latin typeface="Arial" panose="020B0604020202020204" pitchFamily="34" charset="0"/>
                <a:cs typeface="Arial" panose="020B0604020202020204" pitchFamily="34" charset="0"/>
              </a:rPr>
              <a:t>Block calls with no caller ID </a:t>
            </a:r>
            <a:r>
              <a:rPr lang="en-US" sz="1100" dirty="0">
                <a:solidFill>
                  <a:srgbClr val="000000"/>
                </a:solidFill>
                <a:latin typeface="Arial" panose="020B0604020202020204" pitchFamily="34" charset="0"/>
                <a:cs typeface="Arial" panose="020B0604020202020204" pitchFamily="34" charset="0"/>
              </a:rPr>
              <a:t>– Enabling this will block calls that do not have a Caller ID associated</a:t>
            </a:r>
          </a:p>
          <a:p>
            <a:pPr marL="171450" indent="-171450">
              <a:spcAft>
                <a:spcPts val="800"/>
              </a:spcAft>
              <a:buFont typeface="Arial" panose="020B0604020202020204" pitchFamily="34" charset="0"/>
              <a:buChar char="•"/>
              <a:defRPr/>
            </a:pPr>
            <a:r>
              <a:rPr kumimoji="0" lang="en-US" sz="1100" b="1" i="0" u="none" strike="noStrike" kern="1200" cap="none" spc="0" normalizeH="0" baseline="0" noProof="0" dirty="0">
                <a:ln>
                  <a:noFill/>
                </a:ln>
                <a:solidFill>
                  <a:srgbClr val="000000"/>
                </a:solidFill>
                <a:effectLst/>
                <a:uLnTx/>
                <a:uFillTx/>
                <a:latin typeface="Arial" panose="020B0604020202020204" pitchFamily="34" charset="0"/>
                <a:cs typeface="Arial" panose="020B0604020202020204" pitchFamily="34" charset="0"/>
              </a:rPr>
              <a:t>Lock Screen &amp; Pin</a:t>
            </a:r>
            <a:r>
              <a:rPr kumimoji="0" lang="en-US" sz="1100" i="0" u="none" strike="noStrike" kern="1200" cap="none" spc="0" normalizeH="0" baseline="0" noProof="0" dirty="0">
                <a:ln>
                  <a:noFill/>
                </a:ln>
                <a:solidFill>
                  <a:srgbClr val="000000"/>
                </a:solidFill>
                <a:effectLst/>
                <a:uLnTx/>
                <a:uFillTx/>
                <a:latin typeface="Arial" panose="020B0604020202020204" pitchFamily="34" charset="0"/>
                <a:cs typeface="Arial" panose="020B0604020202020204" pitchFamily="34" charset="0"/>
              </a:rPr>
              <a:t> – Allows user to lock their phones as a security precaution.  Configure a lock option before attempting to lock the phone.</a:t>
            </a:r>
          </a:p>
          <a:p>
            <a:pPr marL="628650" lvl="1" indent="-171450">
              <a:spcAft>
                <a:spcPts val="800"/>
              </a:spcAft>
              <a:buFont typeface="Arial" panose="020B0604020202020204" pitchFamily="34" charset="0"/>
              <a:buChar char="•"/>
              <a:defRPr/>
            </a:pPr>
            <a:r>
              <a:rPr kumimoji="0" lang="en-US" sz="1100" i="0" u="none" strike="noStrike" kern="1200" cap="none" spc="0" normalizeH="0" baseline="0" noProof="0" dirty="0">
                <a:ln>
                  <a:noFill/>
                </a:ln>
                <a:solidFill>
                  <a:srgbClr val="000000"/>
                </a:solidFill>
                <a:effectLst/>
                <a:uLnTx/>
                <a:uFillTx/>
                <a:latin typeface="Arial" panose="020B0604020202020204" pitchFamily="34" charset="0"/>
                <a:cs typeface="Arial" panose="020B0604020202020204" pitchFamily="34" charset="0"/>
              </a:rPr>
              <a:t>If a lock option isn’t </a:t>
            </a:r>
            <a:r>
              <a:rPr kumimoji="0" lang="en-US" sz="1100" i="0" u="none" strike="noStrike" kern="1200" cap="none" spc="0" normalizeH="0" baseline="0" noProof="0" dirty="0" err="1">
                <a:ln>
                  <a:noFill/>
                </a:ln>
                <a:solidFill>
                  <a:srgbClr val="000000"/>
                </a:solidFill>
                <a:effectLst/>
                <a:uLnTx/>
                <a:uFillTx/>
                <a:latin typeface="Arial" panose="020B0604020202020204" pitchFamily="34" charset="0"/>
                <a:cs typeface="Arial" panose="020B0604020202020204" pitchFamily="34" charset="0"/>
              </a:rPr>
              <a:t>configur</a:t>
            </a:r>
            <a:r>
              <a:rPr lang="en-US" sz="1100" dirty="0">
                <a:solidFill>
                  <a:srgbClr val="000000"/>
                </a:solidFill>
                <a:latin typeface="Arial" panose="020B0604020202020204" pitchFamily="34" charset="0"/>
                <a:cs typeface="Arial" panose="020B0604020202020204" pitchFamily="34" charset="0"/>
              </a:rPr>
              <a:t>ed, the lock action won’t work. </a:t>
            </a:r>
          </a:p>
          <a:p>
            <a:pPr marL="171450" indent="-171450">
              <a:spcAft>
                <a:spcPts val="800"/>
              </a:spcAft>
              <a:buFont typeface="Arial" panose="020B0604020202020204" pitchFamily="34" charset="0"/>
              <a:buChar char="•"/>
              <a:defRPr/>
            </a:pPr>
            <a:r>
              <a:rPr kumimoji="0" lang="en-US" sz="1100" b="1" i="0" u="none" strike="noStrike" kern="1200" cap="none" spc="0" normalizeH="0" baseline="0" noProof="0" dirty="0">
                <a:ln>
                  <a:noFill/>
                </a:ln>
                <a:solidFill>
                  <a:srgbClr val="000000"/>
                </a:solidFill>
                <a:effectLst/>
                <a:uLnTx/>
                <a:uFillTx/>
                <a:latin typeface="Arial" panose="020B0604020202020204" pitchFamily="34" charset="0"/>
                <a:cs typeface="Arial" panose="020B0604020202020204" pitchFamily="34" charset="0"/>
              </a:rPr>
              <a:t>Report an Issue </a:t>
            </a:r>
            <a:r>
              <a:rPr kumimoji="0" lang="en-US" sz="1100" i="0" u="none" strike="noStrike" kern="1200" cap="none" spc="0" normalizeH="0" baseline="0" noProof="0" dirty="0">
                <a:ln>
                  <a:noFill/>
                </a:ln>
                <a:solidFill>
                  <a:srgbClr val="000000"/>
                </a:solidFill>
                <a:effectLst/>
                <a:uLnTx/>
                <a:uFillTx/>
                <a:latin typeface="Arial" panose="020B0604020202020204" pitchFamily="34" charset="0"/>
                <a:cs typeface="Arial" panose="020B0604020202020204" pitchFamily="34" charset="0"/>
              </a:rPr>
              <a:t>– Opens the Se</a:t>
            </a:r>
            <a:r>
              <a:rPr lang="en-US" sz="1100" dirty="0" err="1">
                <a:solidFill>
                  <a:srgbClr val="000000"/>
                </a:solidFill>
                <a:latin typeface="Arial" panose="020B0604020202020204" pitchFamily="34" charset="0"/>
                <a:cs typeface="Arial" panose="020B0604020202020204" pitchFamily="34" charset="0"/>
              </a:rPr>
              <a:t>nd</a:t>
            </a:r>
            <a:r>
              <a:rPr lang="en-US" sz="1100" dirty="0">
                <a:solidFill>
                  <a:srgbClr val="000000"/>
                </a:solidFill>
                <a:latin typeface="Arial" panose="020B0604020202020204" pitchFamily="34" charset="0"/>
                <a:cs typeface="Arial" panose="020B0604020202020204" pitchFamily="34" charset="0"/>
              </a:rPr>
              <a:t> Feedback screen</a:t>
            </a:r>
          </a:p>
          <a:p>
            <a:pPr marL="171450" indent="-171450">
              <a:spcAft>
                <a:spcPts val="800"/>
              </a:spcAft>
              <a:buFont typeface="Arial" panose="020B0604020202020204" pitchFamily="34" charset="0"/>
              <a:buChar char="•"/>
              <a:defRPr/>
            </a:pPr>
            <a:r>
              <a:rPr kumimoji="0" lang="en-US" sz="1100" b="1" i="0" u="none" strike="noStrike" kern="1200" cap="none" spc="0" normalizeH="0" baseline="0" noProof="0" dirty="0">
                <a:ln>
                  <a:noFill/>
                </a:ln>
                <a:solidFill>
                  <a:srgbClr val="000000"/>
                </a:solidFill>
                <a:effectLst/>
                <a:uLnTx/>
                <a:uFillTx/>
                <a:latin typeface="Arial" panose="020B0604020202020204" pitchFamily="34" charset="0"/>
                <a:cs typeface="Arial" panose="020B0604020202020204" pitchFamily="34" charset="0"/>
              </a:rPr>
              <a:t>About</a:t>
            </a:r>
            <a:r>
              <a:rPr kumimoji="0" lang="en-US" sz="1100" i="0" u="none" strike="noStrike" kern="1200" cap="none" spc="0" normalizeH="0" baseline="0" noProof="0" dirty="0">
                <a:ln>
                  <a:noFill/>
                </a:ln>
                <a:solidFill>
                  <a:srgbClr val="000000"/>
                </a:solidFill>
                <a:effectLst/>
                <a:uLnTx/>
                <a:uFillTx/>
                <a:latin typeface="Arial" panose="020B0604020202020204" pitchFamily="34" charset="0"/>
                <a:cs typeface="Arial" panose="020B0604020202020204" pitchFamily="34" charset="0"/>
              </a:rPr>
              <a:t> – Opens the About screen</a:t>
            </a:r>
          </a:p>
          <a:p>
            <a:pPr marL="171450" indent="-171450">
              <a:spcAft>
                <a:spcPts val="800"/>
              </a:spcAft>
              <a:buFont typeface="Arial" panose="020B0604020202020204" pitchFamily="34" charset="0"/>
              <a:buChar char="•"/>
              <a:defRPr/>
            </a:pPr>
            <a:r>
              <a:rPr lang="en-US" sz="1100" b="1" dirty="0">
                <a:solidFill>
                  <a:srgbClr val="000000"/>
                </a:solidFill>
                <a:latin typeface="Arial" panose="020B0604020202020204" pitchFamily="34" charset="0"/>
                <a:cs typeface="Arial" panose="020B0604020202020204" pitchFamily="34" charset="0"/>
              </a:rPr>
              <a:t>Sign out </a:t>
            </a:r>
            <a:r>
              <a:rPr lang="en-US" sz="1100" dirty="0">
                <a:solidFill>
                  <a:srgbClr val="000000"/>
                </a:solidFill>
                <a:latin typeface="Arial" panose="020B0604020202020204" pitchFamily="34" charset="0"/>
                <a:cs typeface="Arial" panose="020B0604020202020204" pitchFamily="34" charset="0"/>
              </a:rPr>
              <a:t>– Lets the user sign out of the phone application as one user and optionally sign in as another user</a:t>
            </a:r>
            <a:endParaRPr kumimoji="0" lang="en-US" sz="1100" i="0" u="none" strike="noStrike" kern="1200" cap="none" spc="0" normalizeH="0" baseline="0" noProof="0" dirty="0">
              <a:ln>
                <a:noFill/>
              </a:ln>
              <a:solidFill>
                <a:srgbClr val="000000"/>
              </a:solidFill>
              <a:effectLst/>
              <a:uLnTx/>
              <a:uFillTx/>
              <a:latin typeface="Arial" panose="020B0604020202020204" pitchFamily="34" charset="0"/>
              <a:cs typeface="Arial" panose="020B0604020202020204" pitchFamily="34" charset="0"/>
            </a:endParaRPr>
          </a:p>
        </p:txBody>
      </p:sp>
      <p:pic>
        <p:nvPicPr>
          <p:cNvPr id="8" name="Picture 7">
            <a:extLst>
              <a:ext uri="{FF2B5EF4-FFF2-40B4-BE49-F238E27FC236}">
                <a16:creationId xmlns:a16="http://schemas.microsoft.com/office/drawing/2014/main" id="{8E4B8A5D-2469-37E0-4EDB-5A4BD34BA55E}"/>
              </a:ext>
            </a:extLst>
          </p:cNvPr>
          <p:cNvPicPr>
            <a:picLocks noChangeAspect="1"/>
          </p:cNvPicPr>
          <p:nvPr/>
        </p:nvPicPr>
        <p:blipFill>
          <a:blip r:embed="rId4"/>
          <a:stretch>
            <a:fillRect/>
          </a:stretch>
        </p:blipFill>
        <p:spPr>
          <a:xfrm>
            <a:off x="5133571" y="1587514"/>
            <a:ext cx="2262419" cy="1287005"/>
          </a:xfrm>
          <a:prstGeom prst="rect">
            <a:avLst/>
          </a:prstGeom>
        </p:spPr>
      </p:pic>
      <p:pic>
        <p:nvPicPr>
          <p:cNvPr id="14" name="Picture 13">
            <a:extLst>
              <a:ext uri="{FF2B5EF4-FFF2-40B4-BE49-F238E27FC236}">
                <a16:creationId xmlns:a16="http://schemas.microsoft.com/office/drawing/2014/main" id="{429D9A39-8B39-1F33-35B7-9FFF8FA8E21B}"/>
              </a:ext>
            </a:extLst>
          </p:cNvPr>
          <p:cNvPicPr>
            <a:picLocks noChangeAspect="1"/>
          </p:cNvPicPr>
          <p:nvPr/>
        </p:nvPicPr>
        <p:blipFill>
          <a:blip r:embed="rId5"/>
          <a:stretch>
            <a:fillRect/>
          </a:stretch>
        </p:blipFill>
        <p:spPr>
          <a:xfrm>
            <a:off x="5133571" y="2946529"/>
            <a:ext cx="2279768" cy="1326825"/>
          </a:xfrm>
          <a:prstGeom prst="rect">
            <a:avLst/>
          </a:prstGeom>
        </p:spPr>
      </p:pic>
      <p:pic>
        <p:nvPicPr>
          <p:cNvPr id="17" name="Picture 16">
            <a:extLst>
              <a:ext uri="{FF2B5EF4-FFF2-40B4-BE49-F238E27FC236}">
                <a16:creationId xmlns:a16="http://schemas.microsoft.com/office/drawing/2014/main" id="{9C8F45CC-0E5B-DA49-97DF-0AD4083565A2}"/>
              </a:ext>
            </a:extLst>
          </p:cNvPr>
          <p:cNvPicPr>
            <a:picLocks noChangeAspect="1"/>
          </p:cNvPicPr>
          <p:nvPr/>
        </p:nvPicPr>
        <p:blipFill>
          <a:blip r:embed="rId6"/>
          <a:stretch>
            <a:fillRect/>
          </a:stretch>
        </p:blipFill>
        <p:spPr>
          <a:xfrm>
            <a:off x="5133571" y="4343351"/>
            <a:ext cx="2319625" cy="1326825"/>
          </a:xfrm>
          <a:prstGeom prst="rect">
            <a:avLst/>
          </a:prstGeom>
        </p:spPr>
      </p:pic>
      <p:pic>
        <p:nvPicPr>
          <p:cNvPr id="19" name="Picture 18">
            <a:extLst>
              <a:ext uri="{FF2B5EF4-FFF2-40B4-BE49-F238E27FC236}">
                <a16:creationId xmlns:a16="http://schemas.microsoft.com/office/drawing/2014/main" id="{57189A0D-FD01-0ECA-F0A3-E2B68DEA40DA}"/>
              </a:ext>
            </a:extLst>
          </p:cNvPr>
          <p:cNvPicPr>
            <a:picLocks noChangeAspect="1"/>
          </p:cNvPicPr>
          <p:nvPr/>
        </p:nvPicPr>
        <p:blipFill>
          <a:blip r:embed="rId7"/>
          <a:stretch>
            <a:fillRect/>
          </a:stretch>
        </p:blipFill>
        <p:spPr>
          <a:xfrm>
            <a:off x="5133571" y="5740173"/>
            <a:ext cx="2319625" cy="2684665"/>
          </a:xfrm>
          <a:prstGeom prst="rect">
            <a:avLst/>
          </a:prstGeom>
        </p:spPr>
      </p:pic>
      <p:pic>
        <p:nvPicPr>
          <p:cNvPr id="21" name="Picture 20">
            <a:extLst>
              <a:ext uri="{FF2B5EF4-FFF2-40B4-BE49-F238E27FC236}">
                <a16:creationId xmlns:a16="http://schemas.microsoft.com/office/drawing/2014/main" id="{15E8C7C3-1068-4D41-3459-640B957999F5}"/>
              </a:ext>
            </a:extLst>
          </p:cNvPr>
          <p:cNvPicPr>
            <a:picLocks noChangeAspect="1"/>
          </p:cNvPicPr>
          <p:nvPr/>
        </p:nvPicPr>
        <p:blipFill>
          <a:blip r:embed="rId8"/>
          <a:stretch>
            <a:fillRect/>
          </a:stretch>
        </p:blipFill>
        <p:spPr>
          <a:xfrm>
            <a:off x="2183259" y="8642845"/>
            <a:ext cx="2546891" cy="1492479"/>
          </a:xfrm>
          <a:prstGeom prst="rect">
            <a:avLst/>
          </a:prstGeom>
        </p:spPr>
      </p:pic>
      <p:pic>
        <p:nvPicPr>
          <p:cNvPr id="23" name="Picture 22">
            <a:extLst>
              <a:ext uri="{FF2B5EF4-FFF2-40B4-BE49-F238E27FC236}">
                <a16:creationId xmlns:a16="http://schemas.microsoft.com/office/drawing/2014/main" id="{E0D6F6CF-26C3-0B76-5E89-AF3D6ADCF03A}"/>
              </a:ext>
            </a:extLst>
          </p:cNvPr>
          <p:cNvPicPr>
            <a:picLocks noChangeAspect="1"/>
          </p:cNvPicPr>
          <p:nvPr/>
        </p:nvPicPr>
        <p:blipFill>
          <a:blip r:embed="rId9"/>
          <a:stretch>
            <a:fillRect/>
          </a:stretch>
        </p:blipFill>
        <p:spPr>
          <a:xfrm>
            <a:off x="4908152" y="8643929"/>
            <a:ext cx="2545042" cy="1491395"/>
          </a:xfrm>
          <a:prstGeom prst="rect">
            <a:avLst/>
          </a:prstGeom>
        </p:spPr>
      </p:pic>
    </p:spTree>
    <p:extLst>
      <p:ext uri="{BB962C8B-B14F-4D97-AF65-F5344CB8AC3E}">
        <p14:creationId xmlns:p14="http://schemas.microsoft.com/office/powerpoint/2010/main" val="190151266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38E84EF-C8EC-1F06-4F7D-8BEC107FE2E1}"/>
            </a:ext>
          </a:extLst>
        </p:cNvPr>
        <p:cNvGrpSpPr/>
        <p:nvPr/>
      </p:nvGrpSpPr>
      <p:grpSpPr>
        <a:xfrm>
          <a:off x="0" y="0"/>
          <a:ext cx="0" cy="0"/>
          <a:chOff x="0" y="0"/>
          <a:chExt cx="0" cy="0"/>
        </a:xfrm>
      </p:grpSpPr>
      <p:sp>
        <p:nvSpPr>
          <p:cNvPr id="7" name="Title 6">
            <a:extLst>
              <a:ext uri="{FF2B5EF4-FFF2-40B4-BE49-F238E27FC236}">
                <a16:creationId xmlns:a16="http://schemas.microsoft.com/office/drawing/2014/main" id="{F7F1A385-CB9E-C6DD-2FB1-DA7D7B617FC2}"/>
              </a:ext>
            </a:extLst>
          </p:cNvPr>
          <p:cNvSpPr>
            <a:spLocks noGrp="1"/>
          </p:cNvSpPr>
          <p:nvPr>
            <p:ph type="title"/>
          </p:nvPr>
        </p:nvSpPr>
        <p:spPr/>
        <p:txBody>
          <a:bodyPr>
            <a:normAutofit fontScale="90000"/>
          </a:bodyPr>
          <a:lstStyle/>
          <a:p>
            <a:r>
              <a:rPr lang="en-US" dirty="0" err="1"/>
              <a:t>Audiocodes</a:t>
            </a:r>
            <a:r>
              <a:rPr lang="en-US" dirty="0"/>
              <a:t> C435 Desk Phone – Make a Call</a:t>
            </a:r>
          </a:p>
        </p:txBody>
      </p:sp>
      <p:sp>
        <p:nvSpPr>
          <p:cNvPr id="3" name="TextBox 2">
            <a:extLst>
              <a:ext uri="{FF2B5EF4-FFF2-40B4-BE49-F238E27FC236}">
                <a16:creationId xmlns:a16="http://schemas.microsoft.com/office/drawing/2014/main" id="{7A1C9F65-BCBA-3E57-53CE-0A1C8317C53C}"/>
              </a:ext>
            </a:extLst>
          </p:cNvPr>
          <p:cNvSpPr txBox="1"/>
          <p:nvPr/>
        </p:nvSpPr>
        <p:spPr>
          <a:xfrm>
            <a:off x="179776" y="1125973"/>
            <a:ext cx="7186224" cy="600164"/>
          </a:xfrm>
          <a:prstGeom prst="rect">
            <a:avLst/>
          </a:prstGeom>
          <a:noFill/>
        </p:spPr>
        <p:txBody>
          <a:bodyPr wrap="square" lIns="91440" tIns="45720" rIns="91440" bIns="45720" rtlCol="0" anchor="t">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100" i="0" u="none" strike="noStrike" kern="1200" cap="none" spc="0" normalizeH="0" baseline="0" noProof="0" dirty="0">
                <a:ln>
                  <a:noFill/>
                </a:ln>
                <a:effectLst/>
                <a:uLnTx/>
                <a:uFillTx/>
                <a:latin typeface="Arial" panose="020B0604020202020204" pitchFamily="34" charset="0"/>
                <a:cs typeface="Arial" panose="020B0604020202020204" pitchFamily="34" charset="0"/>
              </a:rPr>
              <a:t>Calls can be made in multiple ways.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100" dirty="0">
              <a:latin typeface="Arial" panose="020B0604020202020204" pitchFamily="34" charset="0"/>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100" b="1" i="0" u="none" strike="noStrike" kern="1200" cap="none" spc="0" normalizeH="0" baseline="0" noProof="0" dirty="0">
                <a:ln>
                  <a:noFill/>
                </a:ln>
                <a:solidFill>
                  <a:schemeClr val="accent1"/>
                </a:solidFill>
                <a:effectLst/>
                <a:uLnTx/>
                <a:uFillTx/>
                <a:latin typeface="Arial" panose="020B0604020202020204" pitchFamily="34" charset="0"/>
                <a:cs typeface="Arial" panose="020B0604020202020204" pitchFamily="34" charset="0"/>
              </a:rPr>
              <a:t>Option 1: </a:t>
            </a:r>
            <a:r>
              <a:rPr kumimoji="0" lang="en-US" sz="1100" i="0" u="none" strike="noStrike" kern="1200" cap="none" spc="0" normalizeH="0" baseline="0" noProof="0" dirty="0">
                <a:ln>
                  <a:noFill/>
                </a:ln>
                <a:effectLst/>
                <a:uLnTx/>
                <a:uFillTx/>
                <a:latin typeface="Arial" panose="020B0604020202020204" pitchFamily="34" charset="0"/>
                <a:cs typeface="Arial" panose="020B0604020202020204" pitchFamily="34" charset="0"/>
              </a:rPr>
              <a:t>Press the digit keys on the phone’s dial pad to enter the phone number.</a:t>
            </a:r>
          </a:p>
        </p:txBody>
      </p:sp>
      <p:pic>
        <p:nvPicPr>
          <p:cNvPr id="8" name="Picture 7">
            <a:extLst>
              <a:ext uri="{FF2B5EF4-FFF2-40B4-BE49-F238E27FC236}">
                <a16:creationId xmlns:a16="http://schemas.microsoft.com/office/drawing/2014/main" id="{D890F0D8-C511-B881-2749-D77272190FFB}"/>
              </a:ext>
            </a:extLst>
          </p:cNvPr>
          <p:cNvPicPr>
            <a:picLocks noChangeAspect="1"/>
          </p:cNvPicPr>
          <p:nvPr/>
        </p:nvPicPr>
        <p:blipFill>
          <a:blip r:embed="rId3"/>
          <a:stretch>
            <a:fillRect/>
          </a:stretch>
        </p:blipFill>
        <p:spPr>
          <a:xfrm>
            <a:off x="224739" y="4022098"/>
            <a:ext cx="3381847" cy="1943371"/>
          </a:xfrm>
          <a:prstGeom prst="rect">
            <a:avLst/>
          </a:prstGeom>
        </p:spPr>
      </p:pic>
      <p:sp>
        <p:nvSpPr>
          <p:cNvPr id="10" name="TextBox 9">
            <a:extLst>
              <a:ext uri="{FF2B5EF4-FFF2-40B4-BE49-F238E27FC236}">
                <a16:creationId xmlns:a16="http://schemas.microsoft.com/office/drawing/2014/main" id="{EF10F128-95AC-84F7-BB7E-BACDCB7C6686}"/>
              </a:ext>
            </a:extLst>
          </p:cNvPr>
          <p:cNvSpPr txBox="1"/>
          <p:nvPr/>
        </p:nvSpPr>
        <p:spPr>
          <a:xfrm>
            <a:off x="179776" y="2019914"/>
            <a:ext cx="7027474" cy="1138773"/>
          </a:xfrm>
          <a:prstGeom prst="rect">
            <a:avLst/>
          </a:prstGeom>
          <a:noFill/>
        </p:spPr>
        <p:txBody>
          <a:bodyPr wrap="square" lIns="91440" tIns="45720" rIns="91440" bIns="45720" rtlCol="0" anchor="t">
            <a:spAutoFit/>
          </a:bodyPr>
          <a:lstStyle/>
          <a:p>
            <a:pPr>
              <a:spcAft>
                <a:spcPts val="1200"/>
              </a:spcAft>
              <a:defRPr/>
            </a:pPr>
            <a:r>
              <a:rPr lang="en-US" sz="1200" b="1" dirty="0">
                <a:solidFill>
                  <a:schemeClr val="accent1"/>
                </a:solidFill>
                <a:latin typeface="Arial" panose="020B0604020202020204" pitchFamily="34" charset="0"/>
                <a:cs typeface="Arial" panose="020B0604020202020204" pitchFamily="34" charset="0"/>
              </a:rPr>
              <a:t>Option 2: </a:t>
            </a:r>
          </a:p>
          <a:p>
            <a:pPr marL="228600" indent="-228600">
              <a:spcAft>
                <a:spcPts val="1200"/>
              </a:spcAft>
              <a:buFont typeface="+mj-lt"/>
              <a:buAutoNum type="arabicPeriod"/>
              <a:defRPr/>
            </a:pPr>
            <a:r>
              <a:rPr lang="en-US" sz="1200" dirty="0">
                <a:latin typeface="Arial" panose="020B0604020202020204" pitchFamily="34" charset="0"/>
                <a:cs typeface="Arial" panose="020B0604020202020204" pitchFamily="34" charset="0"/>
              </a:rPr>
              <a:t>From the home screen, press the  Phone softkey to display the Recent screen, which shows recent calls.</a:t>
            </a:r>
          </a:p>
          <a:p>
            <a:pPr marL="228600" indent="-228600">
              <a:spcAft>
                <a:spcPts val="1200"/>
              </a:spcAft>
              <a:buFont typeface="+mj-lt"/>
              <a:buAutoNum type="arabicPeriod"/>
              <a:defRPr/>
            </a:pPr>
            <a:r>
              <a:rPr lang="en-US" sz="1200" dirty="0">
                <a:latin typeface="Arial" panose="020B0604020202020204" pitchFamily="34" charset="0"/>
                <a:cs typeface="Arial" panose="020B0604020202020204" pitchFamily="34" charset="0"/>
              </a:rPr>
              <a:t>Press the phone handset icon to call the contact from that call.</a:t>
            </a:r>
          </a:p>
        </p:txBody>
      </p:sp>
      <p:sp>
        <p:nvSpPr>
          <p:cNvPr id="12" name="TextBox 11">
            <a:extLst>
              <a:ext uri="{FF2B5EF4-FFF2-40B4-BE49-F238E27FC236}">
                <a16:creationId xmlns:a16="http://schemas.microsoft.com/office/drawing/2014/main" id="{3B78ADEC-9EC7-BAE5-25F2-F036BFFFA1BE}"/>
              </a:ext>
            </a:extLst>
          </p:cNvPr>
          <p:cNvSpPr txBox="1"/>
          <p:nvPr/>
        </p:nvSpPr>
        <p:spPr>
          <a:xfrm>
            <a:off x="3886200" y="3505813"/>
            <a:ext cx="3566724" cy="276999"/>
          </a:xfrm>
          <a:prstGeom prst="rect">
            <a:avLst/>
          </a:prstGeom>
          <a:noFill/>
        </p:spPr>
        <p:txBody>
          <a:bodyPr wrap="square" lIns="91440" tIns="45720" rIns="91440" bIns="45720" rtlCol="0" anchor="t">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dirty="0">
                <a:ln>
                  <a:noFill/>
                </a:ln>
                <a:solidFill>
                  <a:schemeClr val="accent1"/>
                </a:solidFill>
                <a:effectLst/>
                <a:uLnTx/>
                <a:uFillTx/>
                <a:latin typeface="Arial" panose="020B0604020202020204" pitchFamily="34" charset="0"/>
                <a:cs typeface="Arial" panose="020B0604020202020204" pitchFamily="34" charset="0"/>
              </a:rPr>
              <a:t>Recent Screen </a:t>
            </a:r>
            <a:r>
              <a:rPr kumimoji="0" lang="en-US" sz="1200" i="0" u="none" strike="noStrike" kern="1200" cap="none" spc="0" normalizeH="0" baseline="0" noProof="0" dirty="0">
                <a:ln>
                  <a:noFill/>
                </a:ln>
                <a:effectLst/>
                <a:uLnTx/>
                <a:uFillTx/>
                <a:latin typeface="Arial" panose="020B0604020202020204" pitchFamily="34" charset="0"/>
                <a:cs typeface="Arial" panose="020B0604020202020204" pitchFamily="34" charset="0"/>
              </a:rPr>
              <a:t>(shows call history):</a:t>
            </a:r>
          </a:p>
        </p:txBody>
      </p:sp>
      <p:pic>
        <p:nvPicPr>
          <p:cNvPr id="14" name="Picture 13">
            <a:extLst>
              <a:ext uri="{FF2B5EF4-FFF2-40B4-BE49-F238E27FC236}">
                <a16:creationId xmlns:a16="http://schemas.microsoft.com/office/drawing/2014/main" id="{73069DF9-F9AF-9B0E-3E86-934468BE68B7}"/>
              </a:ext>
            </a:extLst>
          </p:cNvPr>
          <p:cNvPicPr>
            <a:picLocks noChangeAspect="1"/>
          </p:cNvPicPr>
          <p:nvPr/>
        </p:nvPicPr>
        <p:blipFill>
          <a:blip r:embed="rId4"/>
          <a:stretch>
            <a:fillRect/>
          </a:stretch>
        </p:blipFill>
        <p:spPr>
          <a:xfrm>
            <a:off x="3886200" y="4022098"/>
            <a:ext cx="3362794" cy="1952898"/>
          </a:xfrm>
          <a:prstGeom prst="rect">
            <a:avLst/>
          </a:prstGeom>
        </p:spPr>
      </p:pic>
      <p:sp>
        <p:nvSpPr>
          <p:cNvPr id="2" name="TextBox 1">
            <a:extLst>
              <a:ext uri="{FF2B5EF4-FFF2-40B4-BE49-F238E27FC236}">
                <a16:creationId xmlns:a16="http://schemas.microsoft.com/office/drawing/2014/main" id="{66FEAEDD-AC45-DAB4-FD8B-DE7CCC952637}"/>
              </a:ext>
            </a:extLst>
          </p:cNvPr>
          <p:cNvSpPr txBox="1"/>
          <p:nvPr/>
        </p:nvSpPr>
        <p:spPr>
          <a:xfrm>
            <a:off x="304800" y="3505813"/>
            <a:ext cx="3854450" cy="276999"/>
          </a:xfrm>
          <a:prstGeom prst="rect">
            <a:avLst/>
          </a:prstGeom>
          <a:noFill/>
        </p:spPr>
        <p:txBody>
          <a:bodyPr wrap="square" rtlCol="0">
            <a:spAutoFit/>
          </a:bodyPr>
          <a:lstStyle/>
          <a:p>
            <a:r>
              <a:rPr lang="en-US" sz="1200" b="1" dirty="0">
                <a:solidFill>
                  <a:schemeClr val="accent1"/>
                </a:solidFill>
                <a:latin typeface="Arial" panose="020B0604020202020204" pitchFamily="34" charset="0"/>
                <a:cs typeface="Arial" panose="020B0604020202020204" pitchFamily="34" charset="0"/>
              </a:rPr>
              <a:t>Home Screen </a:t>
            </a:r>
            <a:r>
              <a:rPr lang="en-US" sz="1200" dirty="0">
                <a:latin typeface="Arial" panose="020B0604020202020204" pitchFamily="34" charset="0"/>
                <a:cs typeface="Arial" panose="020B0604020202020204" pitchFamily="34" charset="0"/>
              </a:rPr>
              <a:t>(phone’s idle screen):</a:t>
            </a:r>
          </a:p>
        </p:txBody>
      </p:sp>
      <p:sp>
        <p:nvSpPr>
          <p:cNvPr id="4" name="TextBox 3">
            <a:extLst>
              <a:ext uri="{FF2B5EF4-FFF2-40B4-BE49-F238E27FC236}">
                <a16:creationId xmlns:a16="http://schemas.microsoft.com/office/drawing/2014/main" id="{F05C50AD-1C21-87A0-BDE1-88DE22C64BF7}"/>
              </a:ext>
            </a:extLst>
          </p:cNvPr>
          <p:cNvSpPr txBox="1"/>
          <p:nvPr/>
        </p:nvSpPr>
        <p:spPr>
          <a:xfrm>
            <a:off x="224739" y="6343533"/>
            <a:ext cx="7186224" cy="261610"/>
          </a:xfrm>
          <a:prstGeom prst="rect">
            <a:avLst/>
          </a:prstGeom>
          <a:noFill/>
        </p:spPr>
        <p:txBody>
          <a:bodyPr wrap="square" lIns="91440" tIns="45720" rIns="91440" bIns="45720" rtlCol="0" anchor="t">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100" i="0" u="none" strike="noStrike" kern="1200" cap="none" spc="0" normalizeH="0" baseline="0" noProof="0" dirty="0">
                <a:ln>
                  <a:noFill/>
                </a:ln>
                <a:effectLst/>
                <a:uLnTx/>
                <a:uFillTx/>
                <a:latin typeface="Arial" panose="020B0604020202020204" pitchFamily="34" charset="0"/>
                <a:cs typeface="Arial" panose="020B0604020202020204" pitchFamily="34" charset="0"/>
              </a:rPr>
              <a:t>After dialing a destination number, the phone displays the Calling screen while playing a ring-back tone.</a:t>
            </a:r>
          </a:p>
        </p:txBody>
      </p:sp>
      <p:pic>
        <p:nvPicPr>
          <p:cNvPr id="6" name="Picture 5">
            <a:extLst>
              <a:ext uri="{FF2B5EF4-FFF2-40B4-BE49-F238E27FC236}">
                <a16:creationId xmlns:a16="http://schemas.microsoft.com/office/drawing/2014/main" id="{9FA139E9-6727-9177-FCE2-188C9D0DB4C0}"/>
              </a:ext>
            </a:extLst>
          </p:cNvPr>
          <p:cNvPicPr>
            <a:picLocks noChangeAspect="1"/>
          </p:cNvPicPr>
          <p:nvPr/>
        </p:nvPicPr>
        <p:blipFill>
          <a:blip r:embed="rId5"/>
          <a:stretch>
            <a:fillRect/>
          </a:stretch>
        </p:blipFill>
        <p:spPr>
          <a:xfrm>
            <a:off x="2156564" y="6766213"/>
            <a:ext cx="3232647" cy="1836731"/>
          </a:xfrm>
          <a:prstGeom prst="rect">
            <a:avLst/>
          </a:prstGeom>
        </p:spPr>
      </p:pic>
    </p:spTree>
    <p:extLst>
      <p:ext uri="{BB962C8B-B14F-4D97-AF65-F5344CB8AC3E}">
        <p14:creationId xmlns:p14="http://schemas.microsoft.com/office/powerpoint/2010/main" val="205464379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2C08746-8FAF-B52F-FA66-3CABDF64FF2D}"/>
            </a:ext>
          </a:extLst>
        </p:cNvPr>
        <p:cNvGrpSpPr/>
        <p:nvPr/>
      </p:nvGrpSpPr>
      <p:grpSpPr>
        <a:xfrm>
          <a:off x="0" y="0"/>
          <a:ext cx="0" cy="0"/>
          <a:chOff x="0" y="0"/>
          <a:chExt cx="0" cy="0"/>
        </a:xfrm>
      </p:grpSpPr>
      <p:sp>
        <p:nvSpPr>
          <p:cNvPr id="7" name="Title 6">
            <a:extLst>
              <a:ext uri="{FF2B5EF4-FFF2-40B4-BE49-F238E27FC236}">
                <a16:creationId xmlns:a16="http://schemas.microsoft.com/office/drawing/2014/main" id="{81318AFE-7726-9A49-51B3-8195BBD5F70A}"/>
              </a:ext>
            </a:extLst>
          </p:cNvPr>
          <p:cNvSpPr>
            <a:spLocks noGrp="1"/>
          </p:cNvSpPr>
          <p:nvPr>
            <p:ph type="title"/>
          </p:nvPr>
        </p:nvSpPr>
        <p:spPr/>
        <p:txBody>
          <a:bodyPr>
            <a:normAutofit fontScale="90000"/>
          </a:bodyPr>
          <a:lstStyle/>
          <a:p>
            <a:r>
              <a:rPr lang="en-US" dirty="0" err="1"/>
              <a:t>Audiocodes</a:t>
            </a:r>
            <a:r>
              <a:rPr lang="en-US" dirty="0"/>
              <a:t> C435 Desk Phone – Make a Call</a:t>
            </a:r>
          </a:p>
        </p:txBody>
      </p:sp>
      <p:sp>
        <p:nvSpPr>
          <p:cNvPr id="3" name="TextBox 2">
            <a:extLst>
              <a:ext uri="{FF2B5EF4-FFF2-40B4-BE49-F238E27FC236}">
                <a16:creationId xmlns:a16="http://schemas.microsoft.com/office/drawing/2014/main" id="{920555CF-A50B-BCE9-B828-C539788671B8}"/>
              </a:ext>
            </a:extLst>
          </p:cNvPr>
          <p:cNvSpPr txBox="1"/>
          <p:nvPr/>
        </p:nvSpPr>
        <p:spPr>
          <a:xfrm>
            <a:off x="179776" y="1125973"/>
            <a:ext cx="7186224" cy="461665"/>
          </a:xfrm>
          <a:prstGeom prst="rect">
            <a:avLst/>
          </a:prstGeom>
          <a:noFill/>
        </p:spPr>
        <p:txBody>
          <a:bodyPr wrap="square" lIns="91440" tIns="45720" rIns="91440" bIns="45720" rtlCol="0" anchor="t">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dirty="0">
                <a:ln>
                  <a:noFill/>
                </a:ln>
                <a:solidFill>
                  <a:schemeClr val="accent1"/>
                </a:solidFill>
                <a:effectLst/>
                <a:uLnTx/>
                <a:uFillTx/>
                <a:latin typeface="Arial" panose="020B0604020202020204" pitchFamily="34" charset="0"/>
                <a:cs typeface="Arial" panose="020B0604020202020204" pitchFamily="34" charset="0"/>
              </a:rPr>
              <a:t>Option </a:t>
            </a:r>
            <a:r>
              <a:rPr lang="en-US" sz="1200" b="1" dirty="0">
                <a:solidFill>
                  <a:schemeClr val="accent1"/>
                </a:solidFill>
                <a:latin typeface="Arial" panose="020B0604020202020204" pitchFamily="34" charset="0"/>
                <a:cs typeface="Arial" panose="020B0604020202020204" pitchFamily="34" charset="0"/>
              </a:rPr>
              <a:t>3</a:t>
            </a:r>
            <a:r>
              <a:rPr kumimoji="0" lang="en-US" sz="1200" b="1" i="0" u="none" strike="noStrike" kern="1200" cap="none" spc="0" normalizeH="0" baseline="0" noProof="0" dirty="0">
                <a:ln>
                  <a:noFill/>
                </a:ln>
                <a:solidFill>
                  <a:schemeClr val="accent1"/>
                </a:solidFill>
                <a:effectLst/>
                <a:uLnTx/>
                <a:uFillTx/>
                <a:latin typeface="Arial" panose="020B0604020202020204" pitchFamily="34" charset="0"/>
                <a:cs typeface="Arial" panose="020B0604020202020204" pitchFamily="34" charset="0"/>
              </a:rPr>
              <a:t>: </a:t>
            </a:r>
            <a:r>
              <a:rPr kumimoji="0" lang="en-US" sz="1200" i="0" u="none" strike="noStrike" kern="1200" cap="none" spc="0" normalizeH="0" baseline="0" noProof="0" dirty="0">
                <a:ln>
                  <a:noFill/>
                </a:ln>
                <a:effectLst/>
                <a:uLnTx/>
                <a:uFillTx/>
                <a:latin typeface="Arial" panose="020B0604020202020204" pitchFamily="34" charset="0"/>
                <a:cs typeface="Arial" panose="020B0604020202020204" pitchFamily="34" charset="0"/>
              </a:rPr>
              <a:t> Make a call using a speed dial from the People screen or from the ‘Search people’ feature in the People screen.</a:t>
            </a:r>
          </a:p>
        </p:txBody>
      </p:sp>
      <p:sp>
        <p:nvSpPr>
          <p:cNvPr id="10" name="TextBox 9">
            <a:extLst>
              <a:ext uri="{FF2B5EF4-FFF2-40B4-BE49-F238E27FC236}">
                <a16:creationId xmlns:a16="http://schemas.microsoft.com/office/drawing/2014/main" id="{5CAD2FEB-9A33-1A38-0C1F-95DEE2644C26}"/>
              </a:ext>
            </a:extLst>
          </p:cNvPr>
          <p:cNvSpPr txBox="1"/>
          <p:nvPr/>
        </p:nvSpPr>
        <p:spPr>
          <a:xfrm>
            <a:off x="259151" y="1687602"/>
            <a:ext cx="7027474" cy="1138773"/>
          </a:xfrm>
          <a:prstGeom prst="rect">
            <a:avLst/>
          </a:prstGeom>
          <a:noFill/>
        </p:spPr>
        <p:txBody>
          <a:bodyPr wrap="square" lIns="91440" tIns="45720" rIns="91440" bIns="45720" rtlCol="0" anchor="t">
            <a:spAutoFit/>
          </a:bodyPr>
          <a:lstStyle/>
          <a:p>
            <a:pPr marL="228600" indent="-228600">
              <a:spcAft>
                <a:spcPts val="1200"/>
              </a:spcAft>
              <a:buFont typeface="+mj-lt"/>
              <a:buAutoNum type="arabicPeriod"/>
              <a:defRPr/>
            </a:pPr>
            <a:r>
              <a:rPr lang="en-US" sz="1200" dirty="0">
                <a:latin typeface="Arial" panose="020B0604020202020204" pitchFamily="34" charset="0"/>
                <a:cs typeface="Arial" panose="020B0604020202020204" pitchFamily="34" charset="0"/>
              </a:rPr>
              <a:t>From the home screen, press the  People softkey to display the user’s contact list screen.</a:t>
            </a:r>
          </a:p>
          <a:p>
            <a:pPr marL="228600" indent="-228600">
              <a:spcAft>
                <a:spcPts val="1200"/>
              </a:spcAft>
              <a:buFont typeface="+mj-lt"/>
              <a:buAutoNum type="arabicPeriod"/>
              <a:defRPr/>
            </a:pPr>
            <a:r>
              <a:rPr lang="en-US" sz="1200" dirty="0">
                <a:latin typeface="Arial" panose="020B0604020202020204" pitchFamily="34" charset="0"/>
                <a:cs typeface="Arial" panose="020B0604020202020204" pitchFamily="34" charset="0"/>
              </a:rPr>
              <a:t>The user may tap the name of a contact to dial or press the magnifying icon to search the directory.</a:t>
            </a:r>
          </a:p>
          <a:p>
            <a:pPr marL="228600" indent="-228600">
              <a:spcAft>
                <a:spcPts val="1200"/>
              </a:spcAft>
              <a:buFont typeface="+mj-lt"/>
              <a:buAutoNum type="arabicPeriod"/>
              <a:defRPr/>
            </a:pPr>
            <a:r>
              <a:rPr lang="en-US" sz="1200" dirty="0">
                <a:latin typeface="Arial" panose="020B0604020202020204" pitchFamily="34" charset="0"/>
                <a:cs typeface="Arial" panose="020B0604020202020204" pitchFamily="34" charset="0"/>
              </a:rPr>
              <a:t>Upon locating the desired contact during the search, tap the name to dial the call.</a:t>
            </a:r>
          </a:p>
        </p:txBody>
      </p:sp>
      <p:sp>
        <p:nvSpPr>
          <p:cNvPr id="12" name="TextBox 11">
            <a:extLst>
              <a:ext uri="{FF2B5EF4-FFF2-40B4-BE49-F238E27FC236}">
                <a16:creationId xmlns:a16="http://schemas.microsoft.com/office/drawing/2014/main" id="{74FA0C41-4E9C-932D-5EC4-AFF4156BFC13}"/>
              </a:ext>
            </a:extLst>
          </p:cNvPr>
          <p:cNvSpPr txBox="1"/>
          <p:nvPr/>
        </p:nvSpPr>
        <p:spPr>
          <a:xfrm>
            <a:off x="4011607" y="3084504"/>
            <a:ext cx="3566724" cy="276999"/>
          </a:xfrm>
          <a:prstGeom prst="rect">
            <a:avLst/>
          </a:prstGeom>
          <a:noFill/>
        </p:spPr>
        <p:txBody>
          <a:bodyPr wrap="square" lIns="91440" tIns="45720" rIns="91440" bIns="45720" rtlCol="0" anchor="t">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dirty="0">
                <a:ln>
                  <a:noFill/>
                </a:ln>
                <a:solidFill>
                  <a:schemeClr val="accent1"/>
                </a:solidFill>
                <a:effectLst/>
                <a:uLnTx/>
                <a:uFillTx/>
                <a:latin typeface="Arial" panose="020B0604020202020204" pitchFamily="34" charset="0"/>
                <a:cs typeface="Arial" panose="020B0604020202020204" pitchFamily="34" charset="0"/>
              </a:rPr>
              <a:t>People Screen </a:t>
            </a:r>
            <a:r>
              <a:rPr kumimoji="0" lang="en-US" sz="1200" i="0" u="none" strike="noStrike" kern="1200" cap="none" spc="0" normalizeH="0" baseline="0" noProof="0" dirty="0">
                <a:ln>
                  <a:noFill/>
                </a:ln>
                <a:effectLst/>
                <a:uLnTx/>
                <a:uFillTx/>
                <a:latin typeface="Arial" panose="020B0604020202020204" pitchFamily="34" charset="0"/>
                <a:cs typeface="Arial" panose="020B0604020202020204" pitchFamily="34" charset="0"/>
              </a:rPr>
              <a:t>(shows user contacts):</a:t>
            </a:r>
          </a:p>
        </p:txBody>
      </p:sp>
      <p:sp>
        <p:nvSpPr>
          <p:cNvPr id="2" name="TextBox 1">
            <a:extLst>
              <a:ext uri="{FF2B5EF4-FFF2-40B4-BE49-F238E27FC236}">
                <a16:creationId xmlns:a16="http://schemas.microsoft.com/office/drawing/2014/main" id="{5C4684C8-A5F8-C342-8DED-39DCB1562C1A}"/>
              </a:ext>
            </a:extLst>
          </p:cNvPr>
          <p:cNvSpPr txBox="1"/>
          <p:nvPr/>
        </p:nvSpPr>
        <p:spPr>
          <a:xfrm>
            <a:off x="265107" y="3084504"/>
            <a:ext cx="3854450" cy="276999"/>
          </a:xfrm>
          <a:prstGeom prst="rect">
            <a:avLst/>
          </a:prstGeom>
          <a:noFill/>
        </p:spPr>
        <p:txBody>
          <a:bodyPr wrap="square" rtlCol="0">
            <a:spAutoFit/>
          </a:bodyPr>
          <a:lstStyle/>
          <a:p>
            <a:r>
              <a:rPr lang="en-US" sz="1200" b="1" dirty="0">
                <a:solidFill>
                  <a:schemeClr val="accent1"/>
                </a:solidFill>
                <a:latin typeface="Arial" panose="020B0604020202020204" pitchFamily="34" charset="0"/>
                <a:cs typeface="Arial" panose="020B0604020202020204" pitchFamily="34" charset="0"/>
              </a:rPr>
              <a:t>Home Screen </a:t>
            </a:r>
            <a:r>
              <a:rPr lang="en-US" sz="1200" dirty="0">
                <a:latin typeface="Arial" panose="020B0604020202020204" pitchFamily="34" charset="0"/>
                <a:cs typeface="Arial" panose="020B0604020202020204" pitchFamily="34" charset="0"/>
              </a:rPr>
              <a:t>(phone’s idle screen):</a:t>
            </a:r>
          </a:p>
        </p:txBody>
      </p:sp>
      <p:pic>
        <p:nvPicPr>
          <p:cNvPr id="9" name="Picture 8">
            <a:extLst>
              <a:ext uri="{FF2B5EF4-FFF2-40B4-BE49-F238E27FC236}">
                <a16:creationId xmlns:a16="http://schemas.microsoft.com/office/drawing/2014/main" id="{38E75678-1D29-A9E8-2C33-09C8C01DEB46}"/>
              </a:ext>
            </a:extLst>
          </p:cNvPr>
          <p:cNvPicPr>
            <a:picLocks noChangeAspect="1"/>
          </p:cNvPicPr>
          <p:nvPr/>
        </p:nvPicPr>
        <p:blipFill>
          <a:blip r:embed="rId3"/>
          <a:stretch>
            <a:fillRect/>
          </a:stretch>
        </p:blipFill>
        <p:spPr>
          <a:xfrm>
            <a:off x="347657" y="3525378"/>
            <a:ext cx="3337934" cy="1920760"/>
          </a:xfrm>
          <a:prstGeom prst="rect">
            <a:avLst/>
          </a:prstGeom>
        </p:spPr>
      </p:pic>
      <p:pic>
        <p:nvPicPr>
          <p:cNvPr id="13" name="Picture 12">
            <a:extLst>
              <a:ext uri="{FF2B5EF4-FFF2-40B4-BE49-F238E27FC236}">
                <a16:creationId xmlns:a16="http://schemas.microsoft.com/office/drawing/2014/main" id="{610D0FD7-9662-7CDF-E889-DF73F5FEE659}"/>
              </a:ext>
            </a:extLst>
          </p:cNvPr>
          <p:cNvPicPr>
            <a:picLocks noChangeAspect="1"/>
          </p:cNvPicPr>
          <p:nvPr/>
        </p:nvPicPr>
        <p:blipFill>
          <a:blip r:embed="rId4"/>
          <a:srcRect b="50237"/>
          <a:stretch>
            <a:fillRect/>
          </a:stretch>
        </p:blipFill>
        <p:spPr>
          <a:xfrm>
            <a:off x="4011607" y="3479932"/>
            <a:ext cx="3412796" cy="2000118"/>
          </a:xfrm>
          <a:prstGeom prst="rect">
            <a:avLst/>
          </a:prstGeom>
        </p:spPr>
      </p:pic>
      <p:pic>
        <p:nvPicPr>
          <p:cNvPr id="16" name="Picture 15">
            <a:extLst>
              <a:ext uri="{FF2B5EF4-FFF2-40B4-BE49-F238E27FC236}">
                <a16:creationId xmlns:a16="http://schemas.microsoft.com/office/drawing/2014/main" id="{6E402CA0-7E6A-EAA5-5626-DAE6A2B1FBD5}"/>
              </a:ext>
            </a:extLst>
          </p:cNvPr>
          <p:cNvPicPr>
            <a:picLocks noChangeAspect="1"/>
          </p:cNvPicPr>
          <p:nvPr/>
        </p:nvPicPr>
        <p:blipFill>
          <a:blip r:embed="rId4"/>
          <a:srcRect t="49768" b="956"/>
          <a:stretch>
            <a:fillRect/>
          </a:stretch>
        </p:blipFill>
        <p:spPr>
          <a:xfrm>
            <a:off x="4013316" y="5703417"/>
            <a:ext cx="3411087" cy="1979529"/>
          </a:xfrm>
          <a:prstGeom prst="rect">
            <a:avLst/>
          </a:prstGeom>
        </p:spPr>
      </p:pic>
      <p:pic>
        <p:nvPicPr>
          <p:cNvPr id="18" name="Picture 17">
            <a:extLst>
              <a:ext uri="{FF2B5EF4-FFF2-40B4-BE49-F238E27FC236}">
                <a16:creationId xmlns:a16="http://schemas.microsoft.com/office/drawing/2014/main" id="{4044B80B-B9DF-13A8-5D17-7C616B392029}"/>
              </a:ext>
            </a:extLst>
          </p:cNvPr>
          <p:cNvPicPr>
            <a:picLocks noChangeAspect="1"/>
          </p:cNvPicPr>
          <p:nvPr/>
        </p:nvPicPr>
        <p:blipFill>
          <a:blip r:embed="rId5"/>
          <a:stretch>
            <a:fillRect/>
          </a:stretch>
        </p:blipFill>
        <p:spPr>
          <a:xfrm>
            <a:off x="3990008" y="8014264"/>
            <a:ext cx="3455993" cy="1996797"/>
          </a:xfrm>
          <a:prstGeom prst="rect">
            <a:avLst/>
          </a:prstGeom>
        </p:spPr>
      </p:pic>
      <p:sp>
        <p:nvSpPr>
          <p:cNvPr id="19" name="TextBox 18">
            <a:extLst>
              <a:ext uri="{FF2B5EF4-FFF2-40B4-BE49-F238E27FC236}">
                <a16:creationId xmlns:a16="http://schemas.microsoft.com/office/drawing/2014/main" id="{2667FAA5-60FD-368B-BBA0-34CFA7294AAB}"/>
              </a:ext>
            </a:extLst>
          </p:cNvPr>
          <p:cNvSpPr txBox="1"/>
          <p:nvPr/>
        </p:nvSpPr>
        <p:spPr>
          <a:xfrm>
            <a:off x="265107" y="6462349"/>
            <a:ext cx="3036429" cy="461665"/>
          </a:xfrm>
          <a:prstGeom prst="rect">
            <a:avLst/>
          </a:prstGeom>
          <a:noFill/>
        </p:spPr>
        <p:txBody>
          <a:bodyPr wrap="square" lIns="91440" tIns="45720" rIns="91440" bIns="45720" rtlCol="0" anchor="t">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dirty="0">
                <a:ln>
                  <a:noFill/>
                </a:ln>
                <a:solidFill>
                  <a:schemeClr val="accent1"/>
                </a:solidFill>
                <a:effectLst/>
                <a:uLnTx/>
                <a:uFillTx/>
                <a:latin typeface="Arial" panose="020B0604020202020204" pitchFamily="34" charset="0"/>
                <a:cs typeface="Arial" panose="020B0604020202020204" pitchFamily="34" charset="0"/>
              </a:rPr>
              <a:t>Search Screen </a:t>
            </a:r>
            <a:r>
              <a:rPr kumimoji="0" lang="en-US" sz="1200" i="0" u="none" strike="noStrike" kern="1200" cap="none" spc="0" normalizeH="0" baseline="0" noProof="0" dirty="0">
                <a:ln>
                  <a:noFill/>
                </a:ln>
                <a:effectLst/>
                <a:uLnTx/>
                <a:uFillTx/>
                <a:latin typeface="Arial" panose="020B0604020202020204" pitchFamily="34" charset="0"/>
                <a:cs typeface="Arial" panose="020B0604020202020204" pitchFamily="34" charset="0"/>
              </a:rPr>
              <a:t>(use the digit keys to enter letters):</a:t>
            </a:r>
          </a:p>
        </p:txBody>
      </p:sp>
      <p:sp>
        <p:nvSpPr>
          <p:cNvPr id="20" name="TextBox 19">
            <a:extLst>
              <a:ext uri="{FF2B5EF4-FFF2-40B4-BE49-F238E27FC236}">
                <a16:creationId xmlns:a16="http://schemas.microsoft.com/office/drawing/2014/main" id="{81AA18A5-8600-ADA7-9E17-BF3A29EA9129}"/>
              </a:ext>
            </a:extLst>
          </p:cNvPr>
          <p:cNvSpPr txBox="1"/>
          <p:nvPr/>
        </p:nvSpPr>
        <p:spPr>
          <a:xfrm>
            <a:off x="265107" y="8781830"/>
            <a:ext cx="3036429" cy="461665"/>
          </a:xfrm>
          <a:prstGeom prst="rect">
            <a:avLst/>
          </a:prstGeom>
          <a:noFill/>
        </p:spPr>
        <p:txBody>
          <a:bodyPr wrap="square" lIns="91440" tIns="45720" rIns="91440" bIns="45720" rtlCol="0" anchor="t">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dirty="0">
                <a:ln>
                  <a:noFill/>
                </a:ln>
                <a:solidFill>
                  <a:schemeClr val="accent1"/>
                </a:solidFill>
                <a:effectLst/>
                <a:uLnTx/>
                <a:uFillTx/>
                <a:latin typeface="Arial" panose="020B0604020202020204" pitchFamily="34" charset="0"/>
                <a:cs typeface="Arial" panose="020B0604020202020204" pitchFamily="34" charset="0"/>
              </a:rPr>
              <a:t>Search Results Screen </a:t>
            </a:r>
            <a:r>
              <a:rPr kumimoji="0" lang="en-US" sz="1200" i="0" u="none" strike="noStrike" kern="1200" cap="none" spc="0" normalizeH="0" baseline="0" noProof="0" dirty="0">
                <a:ln>
                  <a:noFill/>
                </a:ln>
                <a:effectLst/>
                <a:uLnTx/>
                <a:uFillTx/>
                <a:latin typeface="Arial" panose="020B0604020202020204" pitchFamily="34" charset="0"/>
                <a:cs typeface="Arial" panose="020B0604020202020204" pitchFamily="34" charset="0"/>
              </a:rPr>
              <a:t>(tap a name to dial):</a:t>
            </a:r>
          </a:p>
        </p:txBody>
      </p:sp>
    </p:spTree>
    <p:extLst>
      <p:ext uri="{BB962C8B-B14F-4D97-AF65-F5344CB8AC3E}">
        <p14:creationId xmlns:p14="http://schemas.microsoft.com/office/powerpoint/2010/main" val="28375460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A07D0EA-25C8-4317-6EBC-B7636B097044}"/>
            </a:ext>
          </a:extLst>
        </p:cNvPr>
        <p:cNvGrpSpPr/>
        <p:nvPr/>
      </p:nvGrpSpPr>
      <p:grpSpPr>
        <a:xfrm>
          <a:off x="0" y="0"/>
          <a:ext cx="0" cy="0"/>
          <a:chOff x="0" y="0"/>
          <a:chExt cx="0" cy="0"/>
        </a:xfrm>
      </p:grpSpPr>
      <p:sp>
        <p:nvSpPr>
          <p:cNvPr id="7" name="Title 6">
            <a:extLst>
              <a:ext uri="{FF2B5EF4-FFF2-40B4-BE49-F238E27FC236}">
                <a16:creationId xmlns:a16="http://schemas.microsoft.com/office/drawing/2014/main" id="{AD486F6C-5025-F9B7-C8C1-297C83D41C30}"/>
              </a:ext>
            </a:extLst>
          </p:cNvPr>
          <p:cNvSpPr>
            <a:spLocks noGrp="1"/>
          </p:cNvSpPr>
          <p:nvPr>
            <p:ph type="title"/>
          </p:nvPr>
        </p:nvSpPr>
        <p:spPr/>
        <p:txBody>
          <a:bodyPr>
            <a:normAutofit fontScale="90000"/>
          </a:bodyPr>
          <a:lstStyle/>
          <a:p>
            <a:r>
              <a:rPr lang="en-US" dirty="0" err="1"/>
              <a:t>Audiocodes</a:t>
            </a:r>
            <a:r>
              <a:rPr lang="en-US" dirty="0"/>
              <a:t> C435 Desk Phone – Call Operations</a:t>
            </a:r>
          </a:p>
        </p:txBody>
      </p:sp>
      <p:sp>
        <p:nvSpPr>
          <p:cNvPr id="3" name="TextBox 2">
            <a:extLst>
              <a:ext uri="{FF2B5EF4-FFF2-40B4-BE49-F238E27FC236}">
                <a16:creationId xmlns:a16="http://schemas.microsoft.com/office/drawing/2014/main" id="{6ABA5AF2-D6D0-CABC-E926-3EE99E1C7C22}"/>
              </a:ext>
            </a:extLst>
          </p:cNvPr>
          <p:cNvSpPr txBox="1"/>
          <p:nvPr/>
        </p:nvSpPr>
        <p:spPr>
          <a:xfrm>
            <a:off x="179776" y="1125973"/>
            <a:ext cx="7186224" cy="3600986"/>
          </a:xfrm>
          <a:prstGeom prst="rect">
            <a:avLst/>
          </a:prstGeom>
          <a:noFill/>
        </p:spPr>
        <p:txBody>
          <a:bodyPr wrap="square" lIns="91440" tIns="45720" rIns="91440" bIns="45720" rtlCol="0" anchor="t">
            <a:spAutoFit/>
          </a:bodyPr>
          <a:lstStyle/>
          <a:p>
            <a:pPr marL="0" marR="0" lvl="0" indent="0" algn="l" defTabSz="914400" rtl="0" eaLnBrk="1" fontAlgn="auto" latinLnBrk="0" hangingPunct="1">
              <a:lnSpc>
                <a:spcPct val="100000"/>
              </a:lnSpc>
              <a:spcBef>
                <a:spcPts val="0"/>
              </a:spcBef>
              <a:spcAft>
                <a:spcPts val="600"/>
              </a:spcAft>
              <a:buClrTx/>
              <a:buSzTx/>
              <a:buFontTx/>
              <a:buNone/>
              <a:tabLst/>
              <a:defRPr/>
            </a:pPr>
            <a:r>
              <a:rPr kumimoji="0" lang="en-US" sz="1400" b="1" i="0" u="none" strike="noStrike" kern="1200" cap="none" spc="0" normalizeH="0" baseline="0" noProof="0" dirty="0">
                <a:ln>
                  <a:noFill/>
                </a:ln>
                <a:solidFill>
                  <a:schemeClr val="accent1"/>
                </a:solidFill>
                <a:effectLst/>
                <a:uLnTx/>
                <a:uFillTx/>
                <a:latin typeface="Arial" panose="020B0604020202020204" pitchFamily="34" charset="0"/>
                <a:cs typeface="Arial" panose="020B0604020202020204" pitchFamily="34" charset="0"/>
              </a:rPr>
              <a:t>Making a Call:</a:t>
            </a:r>
          </a:p>
          <a:p>
            <a:pPr marL="0" marR="0" lvl="0" indent="0" algn="l" defTabSz="914400" rtl="0" eaLnBrk="1" fontAlgn="auto" latinLnBrk="0" hangingPunct="1">
              <a:lnSpc>
                <a:spcPct val="100000"/>
              </a:lnSpc>
              <a:spcBef>
                <a:spcPts val="0"/>
              </a:spcBef>
              <a:spcAft>
                <a:spcPts val="600"/>
              </a:spcAft>
              <a:buClrTx/>
              <a:buSzTx/>
              <a:buFontTx/>
              <a:buNone/>
              <a:tabLst/>
              <a:defRPr/>
            </a:pPr>
            <a:r>
              <a:rPr lang="en-US" sz="1100" dirty="0">
                <a:latin typeface="Arial" panose="020B0604020202020204" pitchFamily="34" charset="0"/>
                <a:cs typeface="Arial" panose="020B0604020202020204" pitchFamily="34" charset="0"/>
              </a:rPr>
              <a:t>Calls can be made in multiple ways:</a:t>
            </a:r>
          </a:p>
          <a:p>
            <a:pPr marL="228600" marR="0" lvl="0" indent="-228600" algn="l" defTabSz="914400" rtl="0" eaLnBrk="1" fontAlgn="auto" latinLnBrk="0" hangingPunct="1">
              <a:lnSpc>
                <a:spcPct val="100000"/>
              </a:lnSpc>
              <a:spcBef>
                <a:spcPts val="0"/>
              </a:spcBef>
              <a:spcAft>
                <a:spcPts val="600"/>
              </a:spcAft>
              <a:buClrTx/>
              <a:buSzTx/>
              <a:buFont typeface="+mj-lt"/>
              <a:buAutoNum type="arabicPeriod"/>
              <a:tabLst/>
              <a:defRPr/>
            </a:pPr>
            <a:r>
              <a:rPr lang="en-US" sz="1100" dirty="0">
                <a:latin typeface="Arial" panose="020B0604020202020204" pitchFamily="34" charset="0"/>
                <a:cs typeface="Arial" panose="020B0604020202020204" pitchFamily="34" charset="0"/>
              </a:rPr>
              <a:t>Press the number keys on the phone’s dial pad to enter the number</a:t>
            </a:r>
          </a:p>
          <a:p>
            <a:pPr marL="228600" marR="0" lvl="0" indent="-228600" algn="l" defTabSz="914400" rtl="0" eaLnBrk="1" fontAlgn="auto" latinLnBrk="0" hangingPunct="1">
              <a:lnSpc>
                <a:spcPct val="100000"/>
              </a:lnSpc>
              <a:spcBef>
                <a:spcPts val="0"/>
              </a:spcBef>
              <a:spcAft>
                <a:spcPts val="600"/>
              </a:spcAft>
              <a:buClrTx/>
              <a:buSzTx/>
              <a:buFont typeface="+mj-lt"/>
              <a:buAutoNum type="arabicPeriod"/>
              <a:tabLst/>
              <a:defRPr/>
            </a:pPr>
            <a:r>
              <a:rPr lang="en-US" sz="1100" dirty="0">
                <a:latin typeface="Arial" panose="020B0604020202020204" pitchFamily="34" charset="0"/>
                <a:cs typeface="Arial" panose="020B0604020202020204" pitchFamily="34" charset="0"/>
              </a:rPr>
              <a:t>In the home screen, press the softkey for </a:t>
            </a:r>
            <a:r>
              <a:rPr lang="en-US" sz="1100" b="1" dirty="0">
                <a:latin typeface="Arial" panose="020B0604020202020204" pitchFamily="34" charset="0"/>
                <a:cs typeface="Arial" panose="020B0604020202020204" pitchFamily="34" charset="0"/>
              </a:rPr>
              <a:t>Calls</a:t>
            </a:r>
            <a:r>
              <a:rPr lang="en-US" sz="1100" dirty="0">
                <a:latin typeface="Arial" panose="020B0604020202020204" pitchFamily="34" charset="0"/>
                <a:cs typeface="Arial" panose="020B0604020202020204" pitchFamily="34" charset="0"/>
              </a:rPr>
              <a:t> then in the </a:t>
            </a:r>
            <a:r>
              <a:rPr lang="en-US" sz="1100" b="1" dirty="0">
                <a:latin typeface="Arial" panose="020B0604020202020204" pitchFamily="34" charset="0"/>
                <a:cs typeface="Arial" panose="020B0604020202020204" pitchFamily="34" charset="0"/>
              </a:rPr>
              <a:t>Recent</a:t>
            </a:r>
            <a:r>
              <a:rPr lang="en-US" sz="1100" dirty="0">
                <a:latin typeface="Arial" panose="020B0604020202020204" pitchFamily="34" charset="0"/>
                <a:cs typeface="Arial" panose="020B0604020202020204" pitchFamily="34" charset="0"/>
              </a:rPr>
              <a:t> screen that opens, you can navigate to a recent call and press the </a:t>
            </a:r>
            <a:r>
              <a:rPr lang="en-US" sz="1100" b="1" dirty="0">
                <a:latin typeface="Arial" panose="020B0604020202020204" pitchFamily="34" charset="0"/>
                <a:cs typeface="Arial" panose="020B0604020202020204" pitchFamily="34" charset="0"/>
              </a:rPr>
              <a:t>OK</a:t>
            </a:r>
            <a:r>
              <a:rPr lang="en-US" sz="1100" dirty="0">
                <a:latin typeface="Arial" panose="020B0604020202020204" pitchFamily="34" charset="0"/>
                <a:cs typeface="Arial" panose="020B0604020202020204" pitchFamily="34" charset="0"/>
              </a:rPr>
              <a:t> button</a:t>
            </a:r>
          </a:p>
          <a:p>
            <a:pPr marL="228600" marR="0" lvl="0" indent="-228600" algn="l" defTabSz="914400" rtl="0" eaLnBrk="1" fontAlgn="auto" latinLnBrk="0" hangingPunct="1">
              <a:lnSpc>
                <a:spcPct val="100000"/>
              </a:lnSpc>
              <a:spcBef>
                <a:spcPts val="0"/>
              </a:spcBef>
              <a:spcAft>
                <a:spcPts val="600"/>
              </a:spcAft>
              <a:buClrTx/>
              <a:buSzTx/>
              <a:buFont typeface="+mj-lt"/>
              <a:buAutoNum type="arabicPeriod"/>
              <a:tabLst/>
              <a:defRPr/>
            </a:pPr>
            <a:endParaRPr lang="en-US" sz="1100" dirty="0">
              <a:latin typeface="Arial" panose="020B0604020202020204" pitchFamily="34" charset="0"/>
              <a:cs typeface="Arial" panose="020B0604020202020204" pitchFamily="34" charset="0"/>
            </a:endParaRPr>
          </a:p>
          <a:p>
            <a:pPr marL="228600" marR="0" lvl="0" indent="-228600" algn="l" defTabSz="914400" rtl="0" eaLnBrk="1" fontAlgn="auto" latinLnBrk="0" hangingPunct="1">
              <a:lnSpc>
                <a:spcPct val="100000"/>
              </a:lnSpc>
              <a:spcBef>
                <a:spcPts val="0"/>
              </a:spcBef>
              <a:spcAft>
                <a:spcPts val="600"/>
              </a:spcAft>
              <a:buClrTx/>
              <a:buSzTx/>
              <a:buFont typeface="+mj-lt"/>
              <a:buAutoNum type="arabicPeriod"/>
              <a:tabLst/>
              <a:defRPr/>
            </a:pPr>
            <a:endParaRPr lang="en-US" sz="1100" dirty="0">
              <a:latin typeface="Arial" panose="020B0604020202020204" pitchFamily="34" charset="0"/>
              <a:cs typeface="Arial" panose="020B0604020202020204" pitchFamily="34" charset="0"/>
            </a:endParaRPr>
          </a:p>
          <a:p>
            <a:pPr marL="228600" marR="0" lvl="0" indent="-228600" algn="l" defTabSz="914400" rtl="0" eaLnBrk="1" fontAlgn="auto" latinLnBrk="0" hangingPunct="1">
              <a:lnSpc>
                <a:spcPct val="100000"/>
              </a:lnSpc>
              <a:spcBef>
                <a:spcPts val="0"/>
              </a:spcBef>
              <a:spcAft>
                <a:spcPts val="600"/>
              </a:spcAft>
              <a:buClrTx/>
              <a:buSzTx/>
              <a:buFont typeface="+mj-lt"/>
              <a:buAutoNum type="arabicPeriod"/>
              <a:tabLst/>
              <a:defRPr/>
            </a:pPr>
            <a:endParaRPr lang="en-US" sz="1100" dirty="0">
              <a:latin typeface="Arial" panose="020B0604020202020204" pitchFamily="34" charset="0"/>
              <a:cs typeface="Arial" panose="020B0604020202020204" pitchFamily="34" charset="0"/>
            </a:endParaRPr>
          </a:p>
          <a:p>
            <a:pPr marL="228600" marR="0" lvl="0" indent="-228600" algn="l" defTabSz="914400" rtl="0" eaLnBrk="1" fontAlgn="auto" latinLnBrk="0" hangingPunct="1">
              <a:lnSpc>
                <a:spcPct val="100000"/>
              </a:lnSpc>
              <a:spcBef>
                <a:spcPts val="0"/>
              </a:spcBef>
              <a:spcAft>
                <a:spcPts val="600"/>
              </a:spcAft>
              <a:buClrTx/>
              <a:buSzTx/>
              <a:buFont typeface="+mj-lt"/>
              <a:buAutoNum type="arabicPeriod"/>
              <a:tabLst/>
              <a:defRPr/>
            </a:pPr>
            <a:endParaRPr lang="en-US" sz="1100" dirty="0">
              <a:latin typeface="Arial" panose="020B0604020202020204" pitchFamily="34" charset="0"/>
              <a:cs typeface="Arial" panose="020B0604020202020204" pitchFamily="34" charset="0"/>
            </a:endParaRPr>
          </a:p>
          <a:p>
            <a:pPr marL="228600" marR="0" lvl="0" indent="-228600" algn="l" defTabSz="914400" rtl="0" eaLnBrk="1" fontAlgn="auto" latinLnBrk="0" hangingPunct="1">
              <a:lnSpc>
                <a:spcPct val="100000"/>
              </a:lnSpc>
              <a:spcBef>
                <a:spcPts val="0"/>
              </a:spcBef>
              <a:spcAft>
                <a:spcPts val="600"/>
              </a:spcAft>
              <a:buClrTx/>
              <a:buSzTx/>
              <a:buFont typeface="+mj-lt"/>
              <a:buAutoNum type="arabicPeriod"/>
              <a:tabLst/>
              <a:defRPr/>
            </a:pPr>
            <a:endParaRPr lang="en-US" sz="1100" dirty="0">
              <a:latin typeface="Arial" panose="020B0604020202020204" pitchFamily="34" charset="0"/>
              <a:cs typeface="Arial" panose="020B0604020202020204" pitchFamily="34" charset="0"/>
            </a:endParaRPr>
          </a:p>
          <a:p>
            <a:pPr marL="228600" marR="0" lvl="0" indent="-228600" algn="l" defTabSz="914400" rtl="0" eaLnBrk="1" fontAlgn="auto" latinLnBrk="0" hangingPunct="1">
              <a:lnSpc>
                <a:spcPct val="100000"/>
              </a:lnSpc>
              <a:spcBef>
                <a:spcPts val="0"/>
              </a:spcBef>
              <a:spcAft>
                <a:spcPts val="600"/>
              </a:spcAft>
              <a:buClrTx/>
              <a:buSzTx/>
              <a:buFont typeface="+mj-lt"/>
              <a:buAutoNum type="arabicPeriod"/>
              <a:tabLst/>
              <a:defRPr/>
            </a:pPr>
            <a:endParaRPr lang="en-US" sz="1100" dirty="0">
              <a:latin typeface="Arial" panose="020B0604020202020204" pitchFamily="34" charset="0"/>
              <a:cs typeface="Arial" panose="020B0604020202020204" pitchFamily="34" charset="0"/>
            </a:endParaRPr>
          </a:p>
          <a:p>
            <a:pPr marL="228600" marR="0" lvl="0" indent="-228600" algn="l" defTabSz="914400" rtl="0" eaLnBrk="1" fontAlgn="auto" latinLnBrk="0" hangingPunct="1">
              <a:lnSpc>
                <a:spcPct val="100000"/>
              </a:lnSpc>
              <a:spcBef>
                <a:spcPts val="0"/>
              </a:spcBef>
              <a:spcAft>
                <a:spcPts val="600"/>
              </a:spcAft>
              <a:buClrTx/>
              <a:buSzTx/>
              <a:buFont typeface="+mj-lt"/>
              <a:buAutoNum type="arabicPeriod"/>
              <a:tabLst/>
              <a:defRPr/>
            </a:pPr>
            <a:endParaRPr lang="en-US" sz="1100" dirty="0">
              <a:latin typeface="Arial" panose="020B0604020202020204" pitchFamily="34" charset="0"/>
              <a:cs typeface="Arial" panose="020B0604020202020204" pitchFamily="34" charset="0"/>
            </a:endParaRPr>
          </a:p>
          <a:p>
            <a:pPr marL="228600" marR="0" lvl="0" indent="-228600" algn="l" defTabSz="914400" rtl="0" eaLnBrk="1" fontAlgn="auto" latinLnBrk="0" hangingPunct="1">
              <a:lnSpc>
                <a:spcPct val="100000"/>
              </a:lnSpc>
              <a:spcBef>
                <a:spcPts val="0"/>
              </a:spcBef>
              <a:spcAft>
                <a:spcPts val="600"/>
              </a:spcAft>
              <a:buClrTx/>
              <a:buSzTx/>
              <a:buFont typeface="+mj-lt"/>
              <a:buAutoNum type="arabicPeriod"/>
              <a:tabLst/>
              <a:defRPr/>
            </a:pPr>
            <a:endParaRPr lang="en-US" sz="1100" dirty="0">
              <a:latin typeface="Arial" panose="020B0604020202020204" pitchFamily="34" charset="0"/>
              <a:cs typeface="Arial" panose="020B0604020202020204" pitchFamily="34" charset="0"/>
            </a:endParaRPr>
          </a:p>
          <a:p>
            <a:pPr marL="228600" marR="0" lvl="0" indent="-228600" algn="l" defTabSz="914400" rtl="0" eaLnBrk="1" fontAlgn="auto" latinLnBrk="0" hangingPunct="1">
              <a:lnSpc>
                <a:spcPct val="100000"/>
              </a:lnSpc>
              <a:spcBef>
                <a:spcPts val="0"/>
              </a:spcBef>
              <a:spcAft>
                <a:spcPts val="600"/>
              </a:spcAft>
              <a:buClrTx/>
              <a:buSzTx/>
              <a:buFont typeface="+mj-lt"/>
              <a:buAutoNum type="arabicPeriod"/>
              <a:tabLst/>
              <a:defRPr/>
            </a:pPr>
            <a:r>
              <a:rPr lang="en-US" sz="1100" dirty="0">
                <a:latin typeface="Arial" panose="020B0604020202020204" pitchFamily="34" charset="0"/>
                <a:cs typeface="Arial" panose="020B0604020202020204" pitchFamily="34" charset="0"/>
              </a:rPr>
              <a:t>From the home screen, select </a:t>
            </a:r>
            <a:r>
              <a:rPr lang="en-US" sz="1100" b="1" dirty="0">
                <a:latin typeface="Arial" panose="020B0604020202020204" pitchFamily="34" charset="0"/>
                <a:cs typeface="Arial" panose="020B0604020202020204" pitchFamily="34" charset="0"/>
              </a:rPr>
              <a:t>People</a:t>
            </a:r>
            <a:r>
              <a:rPr lang="en-US" sz="1100" dirty="0">
                <a:latin typeface="Arial" panose="020B0604020202020204" pitchFamily="34" charset="0"/>
                <a:cs typeface="Arial" panose="020B0604020202020204" pitchFamily="34" charset="0"/>
              </a:rPr>
              <a:t> and use a speed dial from there or search people and click to call when you locate the correct person</a:t>
            </a:r>
          </a:p>
        </p:txBody>
      </p:sp>
      <p:pic>
        <p:nvPicPr>
          <p:cNvPr id="6" name="Picture 5">
            <a:extLst>
              <a:ext uri="{FF2B5EF4-FFF2-40B4-BE49-F238E27FC236}">
                <a16:creationId xmlns:a16="http://schemas.microsoft.com/office/drawing/2014/main" id="{172C2871-D316-CB79-49B1-CF4AE96E5898}"/>
              </a:ext>
            </a:extLst>
          </p:cNvPr>
          <p:cNvPicPr>
            <a:picLocks noChangeAspect="1"/>
          </p:cNvPicPr>
          <p:nvPr/>
        </p:nvPicPr>
        <p:blipFill>
          <a:blip r:embed="rId3"/>
          <a:stretch>
            <a:fillRect/>
          </a:stretch>
        </p:blipFill>
        <p:spPr>
          <a:xfrm>
            <a:off x="539750" y="2378868"/>
            <a:ext cx="3035300" cy="1726131"/>
          </a:xfrm>
          <a:prstGeom prst="rect">
            <a:avLst/>
          </a:prstGeom>
        </p:spPr>
      </p:pic>
      <p:pic>
        <p:nvPicPr>
          <p:cNvPr id="9" name="Picture 8">
            <a:extLst>
              <a:ext uri="{FF2B5EF4-FFF2-40B4-BE49-F238E27FC236}">
                <a16:creationId xmlns:a16="http://schemas.microsoft.com/office/drawing/2014/main" id="{F4DCF71D-F199-F0C6-7E19-33C098958993}"/>
              </a:ext>
            </a:extLst>
          </p:cNvPr>
          <p:cNvPicPr>
            <a:picLocks noChangeAspect="1"/>
          </p:cNvPicPr>
          <p:nvPr/>
        </p:nvPicPr>
        <p:blipFill>
          <a:blip r:embed="rId4"/>
          <a:stretch>
            <a:fillRect/>
          </a:stretch>
        </p:blipFill>
        <p:spPr>
          <a:xfrm>
            <a:off x="3810000" y="2358355"/>
            <a:ext cx="3035300" cy="1746644"/>
          </a:xfrm>
          <a:prstGeom prst="rect">
            <a:avLst/>
          </a:prstGeom>
        </p:spPr>
      </p:pic>
      <p:sp>
        <p:nvSpPr>
          <p:cNvPr id="10" name="TextBox 9">
            <a:extLst>
              <a:ext uri="{FF2B5EF4-FFF2-40B4-BE49-F238E27FC236}">
                <a16:creationId xmlns:a16="http://schemas.microsoft.com/office/drawing/2014/main" id="{FD6957DB-47B6-8356-49D0-ED207F23E7AE}"/>
              </a:ext>
            </a:extLst>
          </p:cNvPr>
          <p:cNvSpPr txBox="1"/>
          <p:nvPr/>
        </p:nvSpPr>
        <p:spPr>
          <a:xfrm>
            <a:off x="304800" y="8703725"/>
            <a:ext cx="3344538" cy="646331"/>
          </a:xfrm>
          <a:prstGeom prst="rect">
            <a:avLst/>
          </a:prstGeom>
          <a:noFill/>
        </p:spPr>
        <p:txBody>
          <a:bodyPr wrap="square" rtlCol="0">
            <a:spAutoFit/>
          </a:bodyPr>
          <a:lstStyle/>
          <a:p>
            <a:pPr marL="228600" indent="-228600">
              <a:buFont typeface="+mj-lt"/>
              <a:buAutoNum type="arabicPeriod" startAt="4"/>
            </a:pPr>
            <a:r>
              <a:rPr lang="en-US" sz="1200" dirty="0">
                <a:latin typeface="Arial" panose="020B0604020202020204" pitchFamily="34" charset="0"/>
                <a:cs typeface="Arial" panose="020B0604020202020204" pitchFamily="34" charset="0"/>
              </a:rPr>
              <a:t>After dialing a destination number, the phone displays the </a:t>
            </a:r>
            <a:r>
              <a:rPr lang="en-US" sz="1200" b="1" dirty="0">
                <a:latin typeface="Arial" panose="020B0604020202020204" pitchFamily="34" charset="0"/>
                <a:cs typeface="Arial" panose="020B0604020202020204" pitchFamily="34" charset="0"/>
              </a:rPr>
              <a:t>Calling</a:t>
            </a:r>
            <a:r>
              <a:rPr lang="en-US" sz="1200" dirty="0">
                <a:latin typeface="Arial" panose="020B0604020202020204" pitchFamily="34" charset="0"/>
                <a:cs typeface="Arial" panose="020B0604020202020204" pitchFamily="34" charset="0"/>
              </a:rPr>
              <a:t> screen while playing a ring-back tone</a:t>
            </a:r>
          </a:p>
        </p:txBody>
      </p:sp>
      <p:pic>
        <p:nvPicPr>
          <p:cNvPr id="12" name="Picture 11">
            <a:extLst>
              <a:ext uri="{FF2B5EF4-FFF2-40B4-BE49-F238E27FC236}">
                <a16:creationId xmlns:a16="http://schemas.microsoft.com/office/drawing/2014/main" id="{98921D26-E15F-1F9A-BEE7-2D8404CDEB42}"/>
              </a:ext>
            </a:extLst>
          </p:cNvPr>
          <p:cNvPicPr>
            <a:picLocks noChangeAspect="1"/>
          </p:cNvPicPr>
          <p:nvPr/>
        </p:nvPicPr>
        <p:blipFill>
          <a:blip r:embed="rId5"/>
          <a:stretch>
            <a:fillRect/>
          </a:stretch>
        </p:blipFill>
        <p:spPr>
          <a:xfrm>
            <a:off x="3810000" y="8622183"/>
            <a:ext cx="3012429" cy="1748007"/>
          </a:xfrm>
          <a:prstGeom prst="rect">
            <a:avLst/>
          </a:prstGeom>
        </p:spPr>
      </p:pic>
      <p:pic>
        <p:nvPicPr>
          <p:cNvPr id="14" name="Picture 13">
            <a:extLst>
              <a:ext uri="{FF2B5EF4-FFF2-40B4-BE49-F238E27FC236}">
                <a16:creationId xmlns:a16="http://schemas.microsoft.com/office/drawing/2014/main" id="{683581F3-E220-9D0A-BBB4-06AA8A66F8ED}"/>
              </a:ext>
            </a:extLst>
          </p:cNvPr>
          <p:cNvPicPr>
            <a:picLocks noChangeAspect="1"/>
          </p:cNvPicPr>
          <p:nvPr/>
        </p:nvPicPr>
        <p:blipFill>
          <a:blip r:embed="rId6"/>
          <a:stretch>
            <a:fillRect/>
          </a:stretch>
        </p:blipFill>
        <p:spPr>
          <a:xfrm>
            <a:off x="539750" y="4811263"/>
            <a:ext cx="3035300" cy="1730574"/>
          </a:xfrm>
          <a:prstGeom prst="rect">
            <a:avLst/>
          </a:prstGeom>
        </p:spPr>
      </p:pic>
      <p:pic>
        <p:nvPicPr>
          <p:cNvPr id="16" name="Picture 15">
            <a:extLst>
              <a:ext uri="{FF2B5EF4-FFF2-40B4-BE49-F238E27FC236}">
                <a16:creationId xmlns:a16="http://schemas.microsoft.com/office/drawing/2014/main" id="{77A14689-8A2C-1C4E-3C93-1599F77093A3}"/>
              </a:ext>
            </a:extLst>
          </p:cNvPr>
          <p:cNvPicPr>
            <a:picLocks noChangeAspect="1"/>
          </p:cNvPicPr>
          <p:nvPr/>
        </p:nvPicPr>
        <p:blipFill>
          <a:blip r:embed="rId7"/>
          <a:stretch>
            <a:fillRect/>
          </a:stretch>
        </p:blipFill>
        <p:spPr>
          <a:xfrm>
            <a:off x="3810001" y="4811263"/>
            <a:ext cx="3035300" cy="1731907"/>
          </a:xfrm>
          <a:prstGeom prst="rect">
            <a:avLst/>
          </a:prstGeom>
        </p:spPr>
      </p:pic>
      <p:pic>
        <p:nvPicPr>
          <p:cNvPr id="18" name="Picture 17">
            <a:extLst>
              <a:ext uri="{FF2B5EF4-FFF2-40B4-BE49-F238E27FC236}">
                <a16:creationId xmlns:a16="http://schemas.microsoft.com/office/drawing/2014/main" id="{BBBB8574-87D0-C0A5-4202-2D7BC56A095F}"/>
              </a:ext>
            </a:extLst>
          </p:cNvPr>
          <p:cNvPicPr>
            <a:picLocks noChangeAspect="1"/>
          </p:cNvPicPr>
          <p:nvPr/>
        </p:nvPicPr>
        <p:blipFill>
          <a:blip r:embed="rId8"/>
          <a:stretch>
            <a:fillRect/>
          </a:stretch>
        </p:blipFill>
        <p:spPr>
          <a:xfrm>
            <a:off x="539750" y="6721803"/>
            <a:ext cx="3035300" cy="1746644"/>
          </a:xfrm>
          <a:prstGeom prst="rect">
            <a:avLst/>
          </a:prstGeom>
        </p:spPr>
      </p:pic>
      <p:pic>
        <p:nvPicPr>
          <p:cNvPr id="20" name="Picture 19">
            <a:extLst>
              <a:ext uri="{FF2B5EF4-FFF2-40B4-BE49-F238E27FC236}">
                <a16:creationId xmlns:a16="http://schemas.microsoft.com/office/drawing/2014/main" id="{A6948F63-7189-EE34-8247-4DDCFB54E2B3}"/>
              </a:ext>
            </a:extLst>
          </p:cNvPr>
          <p:cNvPicPr>
            <a:picLocks noChangeAspect="1"/>
          </p:cNvPicPr>
          <p:nvPr/>
        </p:nvPicPr>
        <p:blipFill>
          <a:blip r:embed="rId9"/>
          <a:stretch>
            <a:fillRect/>
          </a:stretch>
        </p:blipFill>
        <p:spPr>
          <a:xfrm>
            <a:off x="3810000" y="6722525"/>
            <a:ext cx="3035300" cy="1748007"/>
          </a:xfrm>
          <a:prstGeom prst="rect">
            <a:avLst/>
          </a:prstGeom>
        </p:spPr>
      </p:pic>
    </p:spTree>
    <p:extLst>
      <p:ext uri="{BB962C8B-B14F-4D97-AF65-F5344CB8AC3E}">
        <p14:creationId xmlns:p14="http://schemas.microsoft.com/office/powerpoint/2010/main" val="269167573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7D22A99-DCCD-0069-0188-F43ED54BA92D}"/>
            </a:ext>
          </a:extLst>
        </p:cNvPr>
        <p:cNvGrpSpPr/>
        <p:nvPr/>
      </p:nvGrpSpPr>
      <p:grpSpPr>
        <a:xfrm>
          <a:off x="0" y="0"/>
          <a:ext cx="0" cy="0"/>
          <a:chOff x="0" y="0"/>
          <a:chExt cx="0" cy="0"/>
        </a:xfrm>
      </p:grpSpPr>
      <p:sp>
        <p:nvSpPr>
          <p:cNvPr id="7" name="Title 6">
            <a:extLst>
              <a:ext uri="{FF2B5EF4-FFF2-40B4-BE49-F238E27FC236}">
                <a16:creationId xmlns:a16="http://schemas.microsoft.com/office/drawing/2014/main" id="{ED9F6F07-27FE-FA2A-0D42-BE1C7DCF397C}"/>
              </a:ext>
            </a:extLst>
          </p:cNvPr>
          <p:cNvSpPr>
            <a:spLocks noGrp="1"/>
          </p:cNvSpPr>
          <p:nvPr>
            <p:ph type="title"/>
          </p:nvPr>
        </p:nvSpPr>
        <p:spPr/>
        <p:txBody>
          <a:bodyPr>
            <a:normAutofit fontScale="90000"/>
          </a:bodyPr>
          <a:lstStyle/>
          <a:p>
            <a:r>
              <a:rPr lang="en-US" dirty="0" err="1"/>
              <a:t>Audiocodes</a:t>
            </a:r>
            <a:r>
              <a:rPr lang="en-US" dirty="0"/>
              <a:t> C435 Desk Phone – Call Operations</a:t>
            </a:r>
          </a:p>
        </p:txBody>
      </p:sp>
      <p:sp>
        <p:nvSpPr>
          <p:cNvPr id="3" name="TextBox 2">
            <a:extLst>
              <a:ext uri="{FF2B5EF4-FFF2-40B4-BE49-F238E27FC236}">
                <a16:creationId xmlns:a16="http://schemas.microsoft.com/office/drawing/2014/main" id="{9FF83F68-6883-E705-21C4-7DCA446FDD93}"/>
              </a:ext>
            </a:extLst>
          </p:cNvPr>
          <p:cNvSpPr txBox="1"/>
          <p:nvPr/>
        </p:nvSpPr>
        <p:spPr>
          <a:xfrm>
            <a:off x="179776" y="1125973"/>
            <a:ext cx="7186224" cy="969496"/>
          </a:xfrm>
          <a:prstGeom prst="rect">
            <a:avLst/>
          </a:prstGeom>
          <a:noFill/>
        </p:spPr>
        <p:txBody>
          <a:bodyPr wrap="square" lIns="91440" tIns="45720" rIns="91440" bIns="45720" rtlCol="0" anchor="t">
            <a:spAutoFit/>
          </a:bodyPr>
          <a:lstStyle/>
          <a:p>
            <a:pPr marL="0" marR="0" lvl="0" indent="0" algn="l" defTabSz="914400" rtl="0" eaLnBrk="1" fontAlgn="auto" latinLnBrk="0" hangingPunct="1">
              <a:lnSpc>
                <a:spcPct val="100000"/>
              </a:lnSpc>
              <a:spcBef>
                <a:spcPts val="0"/>
              </a:spcBef>
              <a:spcAft>
                <a:spcPts val="600"/>
              </a:spcAft>
              <a:buClrTx/>
              <a:buSzTx/>
              <a:buFontTx/>
              <a:buNone/>
              <a:tabLst/>
              <a:defRPr/>
            </a:pPr>
            <a:r>
              <a:rPr kumimoji="0" lang="en-US" sz="1400" b="1" i="0" u="none" strike="noStrike" kern="1200" cap="none" spc="0" normalizeH="0" baseline="0" noProof="0" dirty="0">
                <a:ln>
                  <a:noFill/>
                </a:ln>
                <a:solidFill>
                  <a:schemeClr val="accent1"/>
                </a:solidFill>
                <a:effectLst/>
                <a:uLnTx/>
                <a:uFillTx/>
                <a:latin typeface="Arial" panose="020B0604020202020204" pitchFamily="34" charset="0"/>
                <a:cs typeface="Arial" panose="020B0604020202020204" pitchFamily="34" charset="0"/>
              </a:rPr>
              <a:t>Make an Emergency Call:</a:t>
            </a:r>
          </a:p>
          <a:p>
            <a:pPr marL="171450" indent="-171450">
              <a:spcAft>
                <a:spcPts val="600"/>
              </a:spcAft>
              <a:buFont typeface="Arial" panose="020B0604020202020204" pitchFamily="34" charset="0"/>
              <a:buChar char="•"/>
              <a:defRPr/>
            </a:pPr>
            <a:r>
              <a:rPr lang="en-US" sz="1100" dirty="0">
                <a:latin typeface="Arial" panose="020B0604020202020204" pitchFamily="34" charset="0"/>
                <a:cs typeface="Arial" panose="020B0604020202020204" pitchFamily="34" charset="0"/>
              </a:rPr>
              <a:t>This phone features an emergency call service.  The idle lock screen (if enabled) displays and </a:t>
            </a:r>
            <a:r>
              <a:rPr lang="en-US" sz="1100" b="1" dirty="0">
                <a:latin typeface="Arial" panose="020B0604020202020204" pitchFamily="34" charset="0"/>
                <a:cs typeface="Arial" panose="020B0604020202020204" pitchFamily="34" charset="0"/>
              </a:rPr>
              <a:t>Emergency</a:t>
            </a:r>
            <a:r>
              <a:rPr lang="en-US" sz="1100" dirty="0">
                <a:latin typeface="Arial" panose="020B0604020202020204" pitchFamily="34" charset="0"/>
                <a:cs typeface="Arial" panose="020B0604020202020204" pitchFamily="34" charset="0"/>
              </a:rPr>
              <a:t> key.</a:t>
            </a:r>
          </a:p>
          <a:p>
            <a:pPr marL="171450" indent="-171450">
              <a:spcAft>
                <a:spcPts val="600"/>
              </a:spcAft>
              <a:buFont typeface="Arial" panose="020B0604020202020204" pitchFamily="34" charset="0"/>
              <a:buChar char="•"/>
              <a:defRPr/>
            </a:pPr>
            <a:r>
              <a:rPr lang="en-US" sz="1100" dirty="0">
                <a:latin typeface="Arial" panose="020B0604020202020204" pitchFamily="34" charset="0"/>
                <a:cs typeface="Arial" panose="020B0604020202020204" pitchFamily="34" charset="0"/>
              </a:rPr>
              <a:t>Select the </a:t>
            </a:r>
            <a:r>
              <a:rPr lang="en-US" sz="1100" b="1" dirty="0">
                <a:latin typeface="Arial" panose="020B0604020202020204" pitchFamily="34" charset="0"/>
                <a:cs typeface="Arial" panose="020B0604020202020204" pitchFamily="34" charset="0"/>
              </a:rPr>
              <a:t>Emergency</a:t>
            </a:r>
            <a:r>
              <a:rPr lang="en-US" sz="1100" dirty="0">
                <a:latin typeface="Arial" panose="020B0604020202020204" pitchFamily="34" charset="0"/>
                <a:cs typeface="Arial" panose="020B0604020202020204" pitchFamily="34" charset="0"/>
              </a:rPr>
              <a:t> softkey shown above and then enter the emergency number.</a:t>
            </a:r>
          </a:p>
        </p:txBody>
      </p:sp>
      <p:grpSp>
        <p:nvGrpSpPr>
          <p:cNvPr id="8" name="Group 7">
            <a:extLst>
              <a:ext uri="{FF2B5EF4-FFF2-40B4-BE49-F238E27FC236}">
                <a16:creationId xmlns:a16="http://schemas.microsoft.com/office/drawing/2014/main" id="{4CB3E643-E06C-45A5-1E14-7AA03EC8F0BD}"/>
              </a:ext>
            </a:extLst>
          </p:cNvPr>
          <p:cNvGrpSpPr/>
          <p:nvPr/>
        </p:nvGrpSpPr>
        <p:grpSpPr>
          <a:xfrm>
            <a:off x="673486" y="2214220"/>
            <a:ext cx="3069976" cy="1748007"/>
            <a:chOff x="2351212" y="1806416"/>
            <a:chExt cx="3069976" cy="1748007"/>
          </a:xfrm>
        </p:grpSpPr>
        <p:pic>
          <p:nvPicPr>
            <p:cNvPr id="4" name="Picture 3">
              <a:extLst>
                <a:ext uri="{FF2B5EF4-FFF2-40B4-BE49-F238E27FC236}">
                  <a16:creationId xmlns:a16="http://schemas.microsoft.com/office/drawing/2014/main" id="{E0543683-EF26-F404-A275-1FB67B835679}"/>
                </a:ext>
              </a:extLst>
            </p:cNvPr>
            <p:cNvPicPr>
              <a:picLocks noChangeAspect="1"/>
            </p:cNvPicPr>
            <p:nvPr/>
          </p:nvPicPr>
          <p:blipFill>
            <a:blip r:embed="rId3"/>
            <a:stretch>
              <a:fillRect/>
            </a:stretch>
          </p:blipFill>
          <p:spPr>
            <a:xfrm>
              <a:off x="2351212" y="1806416"/>
              <a:ext cx="3069976" cy="1748007"/>
            </a:xfrm>
            <a:prstGeom prst="rect">
              <a:avLst/>
            </a:prstGeom>
          </p:spPr>
        </p:pic>
        <p:sp>
          <p:nvSpPr>
            <p:cNvPr id="5" name="Rectangle 4">
              <a:extLst>
                <a:ext uri="{FF2B5EF4-FFF2-40B4-BE49-F238E27FC236}">
                  <a16:creationId xmlns:a16="http://schemas.microsoft.com/office/drawing/2014/main" id="{229A8EB8-3C5C-8000-9111-D2AC05094618}"/>
                </a:ext>
              </a:extLst>
            </p:cNvPr>
            <p:cNvSpPr/>
            <p:nvPr/>
          </p:nvSpPr>
          <p:spPr>
            <a:xfrm>
              <a:off x="2466975" y="3270170"/>
              <a:ext cx="571500" cy="263605"/>
            </a:xfrm>
            <a:prstGeom prst="rect">
              <a:avLst/>
            </a:prstGeom>
            <a:noFill/>
            <a:ln>
              <a:solidFill>
                <a:schemeClr val="accent3"/>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13" name="Picture 12">
            <a:extLst>
              <a:ext uri="{FF2B5EF4-FFF2-40B4-BE49-F238E27FC236}">
                <a16:creationId xmlns:a16="http://schemas.microsoft.com/office/drawing/2014/main" id="{3D045AA2-26C1-3637-A2F9-EF3DC557BC7E}"/>
              </a:ext>
            </a:extLst>
          </p:cNvPr>
          <p:cNvPicPr>
            <a:picLocks noChangeAspect="1"/>
          </p:cNvPicPr>
          <p:nvPr/>
        </p:nvPicPr>
        <p:blipFill>
          <a:blip r:embed="rId4"/>
          <a:stretch>
            <a:fillRect/>
          </a:stretch>
        </p:blipFill>
        <p:spPr>
          <a:xfrm>
            <a:off x="3886200" y="2185461"/>
            <a:ext cx="3070101" cy="1776766"/>
          </a:xfrm>
          <a:prstGeom prst="rect">
            <a:avLst/>
          </a:prstGeom>
        </p:spPr>
      </p:pic>
      <p:sp>
        <p:nvSpPr>
          <p:cNvPr id="15" name="TextBox 14">
            <a:extLst>
              <a:ext uri="{FF2B5EF4-FFF2-40B4-BE49-F238E27FC236}">
                <a16:creationId xmlns:a16="http://schemas.microsoft.com/office/drawing/2014/main" id="{C61D5590-44F0-5CA7-3C28-CC90CC774779}"/>
              </a:ext>
            </a:extLst>
          </p:cNvPr>
          <p:cNvSpPr txBox="1"/>
          <p:nvPr/>
        </p:nvSpPr>
        <p:spPr>
          <a:xfrm>
            <a:off x="179776" y="4319504"/>
            <a:ext cx="7186224" cy="2031325"/>
          </a:xfrm>
          <a:prstGeom prst="rect">
            <a:avLst/>
          </a:prstGeom>
          <a:noFill/>
        </p:spPr>
        <p:txBody>
          <a:bodyPr wrap="square" lIns="91440" tIns="45720" rIns="91440" bIns="45720" rtlCol="0" anchor="t">
            <a:spAutoFit/>
          </a:bodyPr>
          <a:lstStyle/>
          <a:p>
            <a:pPr marL="0" marR="0" lvl="0" indent="0" algn="l" defTabSz="914400" rtl="0" eaLnBrk="1" fontAlgn="auto" latinLnBrk="0" hangingPunct="1">
              <a:lnSpc>
                <a:spcPct val="100000"/>
              </a:lnSpc>
              <a:spcBef>
                <a:spcPts val="0"/>
              </a:spcBef>
              <a:spcAft>
                <a:spcPts val="600"/>
              </a:spcAft>
              <a:buClrTx/>
              <a:buSzTx/>
              <a:buFontTx/>
              <a:buNone/>
              <a:tabLst/>
              <a:defRPr/>
            </a:pPr>
            <a:r>
              <a:rPr kumimoji="0" lang="en-US" sz="1400" b="1" i="0" u="none" strike="noStrike" kern="1200" cap="none" spc="0" normalizeH="0" baseline="0" noProof="0" dirty="0">
                <a:ln>
                  <a:noFill/>
                </a:ln>
                <a:solidFill>
                  <a:schemeClr val="accent1"/>
                </a:solidFill>
                <a:effectLst/>
                <a:uLnTx/>
                <a:uFillTx/>
                <a:latin typeface="Arial" panose="020B0604020202020204" pitchFamily="34" charset="0"/>
                <a:cs typeface="Arial" panose="020B0604020202020204" pitchFamily="34" charset="0"/>
              </a:rPr>
              <a:t>Answer a Call:</a:t>
            </a:r>
          </a:p>
          <a:p>
            <a:pPr marL="171450" indent="-171450">
              <a:spcAft>
                <a:spcPts val="600"/>
              </a:spcAft>
              <a:buFont typeface="Arial" panose="020B0604020202020204" pitchFamily="34" charset="0"/>
              <a:buChar char="•"/>
              <a:defRPr/>
            </a:pPr>
            <a:r>
              <a:rPr lang="en-US" sz="1100" dirty="0">
                <a:latin typeface="Arial" panose="020B0604020202020204" pitchFamily="34" charset="0"/>
                <a:cs typeface="Arial" panose="020B0604020202020204" pitchFamily="34" charset="0"/>
              </a:rPr>
              <a:t>This phone indicates an incoming call by ringing and displaying </a:t>
            </a:r>
            <a:r>
              <a:rPr lang="en-US" sz="1100" b="1" dirty="0">
                <a:latin typeface="Arial" panose="020B0604020202020204" pitchFamily="34" charset="0"/>
                <a:cs typeface="Arial" panose="020B0604020202020204" pitchFamily="34" charset="0"/>
              </a:rPr>
              <a:t>Caller X is calling you</a:t>
            </a:r>
            <a:r>
              <a:rPr lang="en-US" sz="1100" dirty="0">
                <a:latin typeface="Arial" panose="020B0604020202020204" pitchFamily="34" charset="0"/>
                <a:cs typeface="Arial" panose="020B0604020202020204" pitchFamily="34" charset="0"/>
              </a:rPr>
              <a:t>.</a:t>
            </a:r>
            <a:endParaRPr lang="en-US" sz="1100" b="1" dirty="0">
              <a:latin typeface="Arial" panose="020B0604020202020204" pitchFamily="34" charset="0"/>
              <a:cs typeface="Arial" panose="020B0604020202020204" pitchFamily="34" charset="0"/>
            </a:endParaRPr>
          </a:p>
          <a:p>
            <a:pPr marL="171450" indent="-171450">
              <a:spcAft>
                <a:spcPts val="600"/>
              </a:spcAft>
              <a:buFont typeface="Arial" panose="020B0604020202020204" pitchFamily="34" charset="0"/>
              <a:buChar char="•"/>
              <a:defRPr/>
            </a:pPr>
            <a:r>
              <a:rPr lang="en-US" sz="1100" dirty="0">
                <a:latin typeface="Arial" panose="020B0604020202020204" pitchFamily="34" charset="0"/>
                <a:cs typeface="Arial" panose="020B0604020202020204" pitchFamily="34" charset="0"/>
              </a:rPr>
              <a:t>The LED located on the upper right corner of the phone flashes, alerting you to the incoming call.</a:t>
            </a:r>
          </a:p>
          <a:p>
            <a:pPr marL="171450" indent="-171450">
              <a:spcAft>
                <a:spcPts val="600"/>
              </a:spcAft>
              <a:buFont typeface="Arial" panose="020B0604020202020204" pitchFamily="34" charset="0"/>
              <a:buChar char="•"/>
              <a:defRPr/>
            </a:pPr>
            <a:r>
              <a:rPr lang="en-US" sz="1100" dirty="0">
                <a:latin typeface="Arial" panose="020B0604020202020204" pitchFamily="34" charset="0"/>
                <a:cs typeface="Arial" panose="020B0604020202020204" pitchFamily="34" charset="0"/>
              </a:rPr>
              <a:t>To answer, do one of the following:</a:t>
            </a:r>
          </a:p>
          <a:p>
            <a:pPr marL="628650" lvl="1" indent="-171450">
              <a:spcAft>
                <a:spcPts val="600"/>
              </a:spcAft>
              <a:buFont typeface="Arial" panose="020B0604020202020204" pitchFamily="34" charset="0"/>
              <a:buChar char="•"/>
              <a:defRPr/>
            </a:pPr>
            <a:r>
              <a:rPr lang="en-US" sz="1100" dirty="0">
                <a:latin typeface="Arial" panose="020B0604020202020204" pitchFamily="34" charset="0"/>
                <a:cs typeface="Arial" panose="020B0604020202020204" pitchFamily="34" charset="0"/>
              </a:rPr>
              <a:t>Pick up the handset</a:t>
            </a:r>
          </a:p>
          <a:p>
            <a:pPr marL="628650" lvl="1" indent="-171450">
              <a:spcAft>
                <a:spcPts val="600"/>
              </a:spcAft>
              <a:buFont typeface="Arial" panose="020B0604020202020204" pitchFamily="34" charset="0"/>
              <a:buChar char="•"/>
              <a:defRPr/>
            </a:pPr>
            <a:r>
              <a:rPr lang="en-US" sz="1100" dirty="0">
                <a:latin typeface="Arial" panose="020B0604020202020204" pitchFamily="34" charset="0"/>
                <a:cs typeface="Arial" panose="020B0604020202020204" pitchFamily="34" charset="0"/>
              </a:rPr>
              <a:t>Activate the headset key on the phone (make sure the headset is connected to the phone)</a:t>
            </a:r>
          </a:p>
          <a:p>
            <a:pPr marL="628650" lvl="1" indent="-171450">
              <a:spcAft>
                <a:spcPts val="600"/>
              </a:spcAft>
              <a:buFont typeface="Arial" panose="020B0604020202020204" pitchFamily="34" charset="0"/>
              <a:buChar char="•"/>
              <a:defRPr/>
            </a:pPr>
            <a:r>
              <a:rPr lang="en-US" sz="1100" dirty="0">
                <a:latin typeface="Arial" panose="020B0604020202020204" pitchFamily="34" charset="0"/>
                <a:cs typeface="Arial" panose="020B0604020202020204" pitchFamily="34" charset="0"/>
              </a:rPr>
              <a:t>Activate the speaker key on the phone</a:t>
            </a:r>
          </a:p>
          <a:p>
            <a:pPr marL="628650" lvl="1" indent="-171450">
              <a:spcAft>
                <a:spcPts val="600"/>
              </a:spcAft>
              <a:buFont typeface="Arial" panose="020B0604020202020204" pitchFamily="34" charset="0"/>
              <a:buChar char="•"/>
              <a:defRPr/>
            </a:pPr>
            <a:r>
              <a:rPr lang="en-US" sz="1100" dirty="0">
                <a:latin typeface="Arial" panose="020B0604020202020204" pitchFamily="34" charset="0"/>
                <a:cs typeface="Arial" panose="020B0604020202020204" pitchFamily="34" charset="0"/>
              </a:rPr>
              <a:t>Select the </a:t>
            </a:r>
            <a:r>
              <a:rPr lang="en-US" sz="1100" b="1" dirty="0">
                <a:latin typeface="Arial" panose="020B0604020202020204" pitchFamily="34" charset="0"/>
                <a:cs typeface="Arial" panose="020B0604020202020204" pitchFamily="34" charset="0"/>
              </a:rPr>
              <a:t>Accept</a:t>
            </a:r>
            <a:r>
              <a:rPr lang="en-US" sz="1100" dirty="0">
                <a:latin typeface="Arial" panose="020B0604020202020204" pitchFamily="34" charset="0"/>
                <a:cs typeface="Arial" panose="020B0604020202020204" pitchFamily="34" charset="0"/>
              </a:rPr>
              <a:t> softkey (the speaker is then automatically activated)</a:t>
            </a:r>
          </a:p>
        </p:txBody>
      </p:sp>
      <p:sp>
        <p:nvSpPr>
          <p:cNvPr id="17" name="TextBox 16">
            <a:extLst>
              <a:ext uri="{FF2B5EF4-FFF2-40B4-BE49-F238E27FC236}">
                <a16:creationId xmlns:a16="http://schemas.microsoft.com/office/drawing/2014/main" id="{0DF9F6E8-2D89-1AE1-DC73-BE3547056941}"/>
              </a:ext>
            </a:extLst>
          </p:cNvPr>
          <p:cNvSpPr txBox="1"/>
          <p:nvPr/>
        </p:nvSpPr>
        <p:spPr>
          <a:xfrm>
            <a:off x="179776" y="6708106"/>
            <a:ext cx="7186224" cy="1538883"/>
          </a:xfrm>
          <a:prstGeom prst="rect">
            <a:avLst/>
          </a:prstGeom>
          <a:noFill/>
        </p:spPr>
        <p:txBody>
          <a:bodyPr wrap="square" lIns="91440" tIns="45720" rIns="91440" bIns="45720" rtlCol="0" anchor="t">
            <a:spAutoFit/>
          </a:bodyPr>
          <a:lstStyle/>
          <a:p>
            <a:pPr marL="0" marR="0" lvl="0" indent="0" algn="l" defTabSz="914400" rtl="0" eaLnBrk="1" fontAlgn="auto" latinLnBrk="0" hangingPunct="1">
              <a:lnSpc>
                <a:spcPct val="100000"/>
              </a:lnSpc>
              <a:spcBef>
                <a:spcPts val="0"/>
              </a:spcBef>
              <a:spcAft>
                <a:spcPts val="600"/>
              </a:spcAft>
              <a:buClrTx/>
              <a:buSzTx/>
              <a:buFontTx/>
              <a:buNone/>
              <a:tabLst/>
              <a:defRPr/>
            </a:pPr>
            <a:r>
              <a:rPr lang="en-US" sz="1400" b="1" dirty="0">
                <a:solidFill>
                  <a:schemeClr val="accent1"/>
                </a:solidFill>
                <a:latin typeface="Arial" panose="020B0604020202020204" pitchFamily="34" charset="0"/>
                <a:cs typeface="Arial" panose="020B0604020202020204" pitchFamily="34" charset="0"/>
              </a:rPr>
              <a:t>End</a:t>
            </a:r>
            <a:r>
              <a:rPr kumimoji="0" lang="en-US" sz="1400" b="1" i="0" u="none" strike="noStrike" kern="1200" cap="none" spc="0" normalizeH="0" baseline="0" noProof="0" dirty="0">
                <a:ln>
                  <a:noFill/>
                </a:ln>
                <a:solidFill>
                  <a:schemeClr val="accent1"/>
                </a:solidFill>
                <a:effectLst/>
                <a:uLnTx/>
                <a:uFillTx/>
                <a:latin typeface="Arial" panose="020B0604020202020204" pitchFamily="34" charset="0"/>
                <a:cs typeface="Arial" panose="020B0604020202020204" pitchFamily="34" charset="0"/>
              </a:rPr>
              <a:t> a Call:</a:t>
            </a:r>
          </a:p>
          <a:p>
            <a:pPr marL="171450" indent="-171450">
              <a:spcAft>
                <a:spcPts val="600"/>
              </a:spcAft>
              <a:buFont typeface="Arial" panose="020B0604020202020204" pitchFamily="34" charset="0"/>
              <a:buChar char="•"/>
              <a:defRPr/>
            </a:pPr>
            <a:r>
              <a:rPr lang="en-US" sz="1100" dirty="0">
                <a:latin typeface="Arial" panose="020B0604020202020204" pitchFamily="34" charset="0"/>
                <a:cs typeface="Arial" panose="020B0604020202020204" pitchFamily="34" charset="0"/>
              </a:rPr>
              <a:t>To end a call, do one of the following:</a:t>
            </a:r>
          </a:p>
          <a:p>
            <a:pPr marL="628650" lvl="1" indent="-171450">
              <a:spcAft>
                <a:spcPts val="600"/>
              </a:spcAft>
              <a:buFont typeface="Arial" panose="020B0604020202020204" pitchFamily="34" charset="0"/>
              <a:buChar char="•"/>
              <a:defRPr/>
            </a:pPr>
            <a:r>
              <a:rPr lang="en-US" sz="1100" dirty="0">
                <a:latin typeface="Arial" panose="020B0604020202020204" pitchFamily="34" charset="0"/>
                <a:cs typeface="Arial" panose="020B0604020202020204" pitchFamily="34" charset="0"/>
              </a:rPr>
              <a:t>If using the handset, return it to the cradle</a:t>
            </a:r>
          </a:p>
          <a:p>
            <a:pPr marL="628650" lvl="1" indent="-171450">
              <a:spcAft>
                <a:spcPts val="600"/>
              </a:spcAft>
              <a:buFont typeface="Arial" panose="020B0604020202020204" pitchFamily="34" charset="0"/>
              <a:buChar char="•"/>
              <a:defRPr/>
            </a:pPr>
            <a:r>
              <a:rPr lang="en-US" sz="1100" dirty="0">
                <a:latin typeface="Arial" panose="020B0604020202020204" pitchFamily="34" charset="0"/>
                <a:cs typeface="Arial" panose="020B0604020202020204" pitchFamily="34" charset="0"/>
              </a:rPr>
              <a:t>If using the headset, press the </a:t>
            </a:r>
            <a:r>
              <a:rPr lang="en-US" sz="1100" b="1" dirty="0">
                <a:latin typeface="Arial" panose="020B0604020202020204" pitchFamily="34" charset="0"/>
                <a:cs typeface="Arial" panose="020B0604020202020204" pitchFamily="34" charset="0"/>
              </a:rPr>
              <a:t>Headset</a:t>
            </a:r>
            <a:r>
              <a:rPr lang="en-US" sz="1100" dirty="0">
                <a:latin typeface="Arial" panose="020B0604020202020204" pitchFamily="34" charset="0"/>
                <a:cs typeface="Arial" panose="020B0604020202020204" pitchFamily="34" charset="0"/>
              </a:rPr>
              <a:t> key again</a:t>
            </a:r>
          </a:p>
          <a:p>
            <a:pPr marL="628650" lvl="1" indent="-171450">
              <a:spcAft>
                <a:spcPts val="600"/>
              </a:spcAft>
              <a:buFont typeface="Arial" panose="020B0604020202020204" pitchFamily="34" charset="0"/>
              <a:buChar char="•"/>
              <a:defRPr/>
            </a:pPr>
            <a:r>
              <a:rPr lang="en-US" sz="1100" dirty="0">
                <a:latin typeface="Arial" panose="020B0604020202020204" pitchFamily="34" charset="0"/>
                <a:cs typeface="Arial" panose="020B0604020202020204" pitchFamily="34" charset="0"/>
              </a:rPr>
              <a:t>If using the speaker, press the </a:t>
            </a:r>
            <a:r>
              <a:rPr lang="en-US" sz="1100" b="1" dirty="0">
                <a:latin typeface="Arial" panose="020B0604020202020204" pitchFamily="34" charset="0"/>
                <a:cs typeface="Arial" panose="020B0604020202020204" pitchFamily="34" charset="0"/>
              </a:rPr>
              <a:t>Speaker</a:t>
            </a:r>
            <a:r>
              <a:rPr lang="en-US" sz="1100" dirty="0">
                <a:latin typeface="Arial" panose="020B0604020202020204" pitchFamily="34" charset="0"/>
                <a:cs typeface="Arial" panose="020B0604020202020204" pitchFamily="34" charset="0"/>
              </a:rPr>
              <a:t> key again</a:t>
            </a:r>
          </a:p>
          <a:p>
            <a:pPr marL="628650" lvl="1" indent="-171450">
              <a:spcAft>
                <a:spcPts val="600"/>
              </a:spcAft>
              <a:buFont typeface="Arial" panose="020B0604020202020204" pitchFamily="34" charset="0"/>
              <a:buChar char="•"/>
              <a:defRPr/>
            </a:pPr>
            <a:r>
              <a:rPr lang="en-US" sz="1100" dirty="0">
                <a:latin typeface="Arial" panose="020B0604020202020204" pitchFamily="34" charset="0"/>
                <a:cs typeface="Arial" panose="020B0604020202020204" pitchFamily="34" charset="0"/>
              </a:rPr>
              <a:t>Select the </a:t>
            </a:r>
            <a:r>
              <a:rPr lang="en-US" sz="1100" b="1" dirty="0">
                <a:latin typeface="Arial" panose="020B0604020202020204" pitchFamily="34" charset="0"/>
                <a:cs typeface="Arial" panose="020B0604020202020204" pitchFamily="34" charset="0"/>
              </a:rPr>
              <a:t>End</a:t>
            </a:r>
            <a:r>
              <a:rPr lang="en-US" sz="1100" dirty="0">
                <a:latin typeface="Arial" panose="020B0604020202020204" pitchFamily="34" charset="0"/>
                <a:cs typeface="Arial" panose="020B0604020202020204" pitchFamily="34" charset="0"/>
              </a:rPr>
              <a:t> softkey</a:t>
            </a:r>
          </a:p>
        </p:txBody>
      </p:sp>
    </p:spTree>
    <p:extLst>
      <p:ext uri="{BB962C8B-B14F-4D97-AF65-F5344CB8AC3E}">
        <p14:creationId xmlns:p14="http://schemas.microsoft.com/office/powerpoint/2010/main" val="2025481545"/>
      </p:ext>
    </p:extLst>
  </p:cSld>
  <p:clrMapOvr>
    <a:masterClrMapping/>
  </p:clrMapOvr>
</p:sld>
</file>

<file path=ppt/theme/theme1.xml><?xml version="1.0" encoding="utf-8"?>
<a:theme xmlns:a="http://schemas.openxmlformats.org/drawingml/2006/main" name="PPT 2025">
  <a:themeElements>
    <a:clrScheme name="eGroup Brand Colors">
      <a:dk1>
        <a:srgbClr val="262626"/>
      </a:dk1>
      <a:lt1>
        <a:srgbClr val="FEFFFF"/>
      </a:lt1>
      <a:dk2>
        <a:srgbClr val="262626"/>
      </a:dk2>
      <a:lt2>
        <a:srgbClr val="FEFFFF"/>
      </a:lt2>
      <a:accent1>
        <a:srgbClr val="02637F"/>
      </a:accent1>
      <a:accent2>
        <a:srgbClr val="373838"/>
      </a:accent2>
      <a:accent3>
        <a:srgbClr val="009ECC"/>
      </a:accent3>
      <a:accent4>
        <a:srgbClr val="FF9F24"/>
      </a:accent4>
      <a:accent5>
        <a:srgbClr val="ADAEB0"/>
      </a:accent5>
      <a:accent6>
        <a:srgbClr val="FEFFFF"/>
      </a:accent6>
      <a:hlink>
        <a:srgbClr val="009ECC"/>
      </a:hlink>
      <a:folHlink>
        <a:srgbClr val="FF9F24"/>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PPT 2025" id="{3464FF3C-27F7-4B24-A338-877EE69C1F47}" vid="{5E343242-7E8B-45B7-900C-CBD009687989}"/>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_ip_UnifiedCompliancePolicyProperties xmlns="http://schemas.microsoft.com/sharepoint/v3" xsi:nil="true"/>
    <SharedWithUsers xmlns="368dedfa-7e1a-40c9-95cf-4fb9d2a264aa">
      <UserInfo>
        <DisplayName>Hayley Meese-Cherry</DisplayName>
        <AccountId>61</AccountId>
        <AccountType/>
      </UserInfo>
      <UserInfo>
        <DisplayName>Gabrielle Manuel</DisplayName>
        <AccountId>212</AccountId>
        <AccountType/>
      </UserInfo>
      <UserInfo>
        <DisplayName>Angi Johnson</DisplayName>
        <AccountId>96</AccountId>
        <AccountType/>
      </UserInfo>
      <UserInfo>
        <DisplayName>Vallorie Petersen</DisplayName>
        <AccountId>18</AccountId>
        <AccountType/>
      </UserInfo>
      <UserInfo>
        <DisplayName>Christine Esterling</DisplayName>
        <AccountId>13</AccountId>
        <AccountType/>
      </UserInfo>
      <UserInfo>
        <DisplayName>Kelly Lewis</DisplayName>
        <AccountId>250</AccountId>
        <AccountType/>
      </UserInfo>
    </SharedWithUsers>
    <_ip_UnifiedCompliancePolicyUIAction xmlns="http://schemas.microsoft.com/sharepoint/v3" xsi:nil="true"/>
    <TaxCatchAll xmlns="368dedfa-7e1a-40c9-95cf-4fb9d2a264aa" xsi:nil="true"/>
    <lcf76f155ced4ddcb4097134ff3c332f xmlns="3c050a3f-bbc4-4248-ad22-9b7b1aba9041">
      <Terms xmlns="http://schemas.microsoft.com/office/infopath/2007/PartnerControls"/>
    </lcf76f155ced4ddcb4097134ff3c332f>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F90EC9052D976E45A5698254DB55A5E1" ma:contentTypeVersion="22" ma:contentTypeDescription="Create a new document." ma:contentTypeScope="" ma:versionID="1450fed435578c2b07aaa935e3c4664b">
  <xsd:schema xmlns:xsd="http://www.w3.org/2001/XMLSchema" xmlns:xs="http://www.w3.org/2001/XMLSchema" xmlns:p="http://schemas.microsoft.com/office/2006/metadata/properties" xmlns:ns1="http://schemas.microsoft.com/sharepoint/v3" xmlns:ns2="3c050a3f-bbc4-4248-ad22-9b7b1aba9041" xmlns:ns3="368dedfa-7e1a-40c9-95cf-4fb9d2a264aa" targetNamespace="http://schemas.microsoft.com/office/2006/metadata/properties" ma:root="true" ma:fieldsID="dd906c6fb2fb45fed896a54ba516e4a5" ns1:_="" ns2:_="" ns3:_="">
    <xsd:import namespace="http://schemas.microsoft.com/sharepoint/v3"/>
    <xsd:import namespace="3c050a3f-bbc4-4248-ad22-9b7b1aba9041"/>
    <xsd:import namespace="368dedfa-7e1a-40c9-95cf-4fb9d2a264aa"/>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ServiceAutoTags" minOccurs="0"/>
                <xsd:element ref="ns2:MediaServiceOCR" minOccurs="0"/>
                <xsd:element ref="ns3:SharedWithUsers" minOccurs="0"/>
                <xsd:element ref="ns3:SharedWithDetails" minOccurs="0"/>
                <xsd:element ref="ns2:MediaServiceEventHashCode" minOccurs="0"/>
                <xsd:element ref="ns2:MediaServiceGenerationTime" minOccurs="0"/>
                <xsd:element ref="ns2:MediaServiceAutoKeyPoints" minOccurs="0"/>
                <xsd:element ref="ns2:MediaServiceKeyPoints" minOccurs="0"/>
                <xsd:element ref="ns2:MediaServiceLocation" minOccurs="0"/>
                <xsd:element ref="ns1:_ip_UnifiedCompliancePolicyProperties" minOccurs="0"/>
                <xsd:element ref="ns1:_ip_UnifiedCompliancePolicyUIAction" minOccurs="0"/>
                <xsd:element ref="ns2:MediaLengthInSeconds" minOccurs="0"/>
                <xsd:element ref="ns2:lcf76f155ced4ddcb4097134ff3c332f" minOccurs="0"/>
                <xsd:element ref="ns3:TaxCatchAll" minOccurs="0"/>
                <xsd:element ref="ns2:MediaServiceSearchProperties" minOccurs="0"/>
                <xsd:element ref="ns2:MediaServiceObjectDetectorVersions" minOccurs="0"/>
                <xsd:element ref="ns2:MediaServiceBilling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20" nillable="true" ma:displayName="Unified Compliance Policy Properties" ma:hidden="true" ma:internalName="_ip_UnifiedCompliancePolicyProperties" ma:readOnly="false">
      <xsd:simpleType>
        <xsd:restriction base="dms:Note"/>
      </xsd:simpleType>
    </xsd:element>
    <xsd:element name="_ip_UnifiedCompliancePolicyUIAction" ma:index="21" nillable="true" ma:displayName="Unified Compliance Policy UI Action" ma:hidden="true" ma:internalName="_ip_UnifiedCompliancePolicyUIAction" ma:readOnly="fals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3c050a3f-bbc4-4248-ad22-9b7b1aba9041" elementFormDefault="qualified">
    <xsd:import namespace="http://schemas.microsoft.com/office/2006/documentManagement/types"/>
    <xsd:import namespace="http://schemas.microsoft.com/office/infopath/2007/PartnerControls"/>
    <xsd:element name="MediaServiceMetadata" ma:index="5" nillable="true" ma:displayName="MediaServiceMetadata" ma:description="" ma:hidden="true" ma:internalName="MediaServiceMetadata" ma:readOnly="true">
      <xsd:simpleType>
        <xsd:restriction base="dms:Note"/>
      </xsd:simpleType>
    </xsd:element>
    <xsd:element name="MediaServiceFastMetadata" ma:index="6" nillable="true" ma:displayName="MediaServiceFastMetadata" ma:description="" ma:hidden="true" ma:internalName="MediaServiceFastMetadata" ma:readOnly="true">
      <xsd:simpleType>
        <xsd:restriction base="dms:Note"/>
      </xsd:simpleType>
    </xsd:element>
    <xsd:element name="MediaServiceDateTaken" ma:index="7" nillable="true" ma:displayName="MediaServiceDateTaken" ma:hidden="true" ma:internalName="MediaServiceDateTaken" ma:readOnly="true">
      <xsd:simpleType>
        <xsd:restriction base="dms:Text"/>
      </xsd:simpleType>
    </xsd:element>
    <xsd:element name="MediaServiceAutoTags" ma:index="8" nillable="true" ma:displayName="MediaServiceAutoTags" ma:hidden="true" ma:internalName="MediaServiceAutoTags" ma:readOnly="true">
      <xsd:simpleType>
        <xsd:restriction base="dms:Text"/>
      </xsd:simpleType>
    </xsd:element>
    <xsd:element name="MediaServiceOCR" ma:index="12" nillable="true" ma:displayName="MediaServiceOCR" ma:hidden="true" ma:internalName="MediaServiceOCR" ma:readOnly="true">
      <xsd:simpleType>
        <xsd:restriction base="dms:Note"/>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AutoKeyPoints" ma:index="17" nillable="true" ma:displayName="MediaServiceAutoKeyPoints" ma:hidden="true" ma:internalName="MediaServiceAutoKeyPoints" ma:readOnly="true">
      <xsd:simpleType>
        <xsd:restriction base="dms:Note"/>
      </xsd:simpleType>
    </xsd:element>
    <xsd:element name="MediaServiceKeyPoints" ma:index="18" nillable="true" ma:displayName="KeyPoints" ma:hidden="true" ma:internalName="MediaServiceKeyPoints" ma:readOnly="true">
      <xsd:simpleType>
        <xsd:restriction base="dms:Note"/>
      </xsd:simpleType>
    </xsd:element>
    <xsd:element name="MediaServiceLocation" ma:index="19" nillable="true" ma:displayName="Location" ma:hidden="true" ma:internalName="MediaServiceLocation" ma:readOnly="true">
      <xsd:simpleType>
        <xsd:restriction base="dms:Text"/>
      </xsd:simpleType>
    </xsd:element>
    <xsd:element name="MediaLengthInSeconds" ma:index="22" nillable="true" ma:displayName="Length (seconds)" ma:internalName="MediaLengthInSeconds" ma:readOnly="true">
      <xsd:simpleType>
        <xsd:restriction base="dms:Unknown"/>
      </xsd:simpleType>
    </xsd:element>
    <xsd:element name="lcf76f155ced4ddcb4097134ff3c332f" ma:index="24" nillable="true" ma:taxonomy="true" ma:internalName="lcf76f155ced4ddcb4097134ff3c332f" ma:taxonomyFieldName="MediaServiceImageTags" ma:displayName="Image Tags" ma:readOnly="false" ma:fieldId="{5cf76f15-5ced-4ddc-b409-7134ff3c332f}" ma:taxonomyMulti="true" ma:sspId="667e442c-b924-4d5b-83f4-80c64f75e45b" ma:termSetId="09814cd3-568e-fe90-9814-8d621ff8fb84" ma:anchorId="fba54fb3-c3e1-fe81-a776-ca4b69148c4d" ma:open="true" ma:isKeyword="false">
      <xsd:complexType>
        <xsd:sequence>
          <xsd:element ref="pc:Terms" minOccurs="0" maxOccurs="1"/>
        </xsd:sequence>
      </xsd:complexType>
    </xsd:element>
    <xsd:element name="MediaServiceSearchProperties" ma:index="26" nillable="true" ma:displayName="MediaServiceSearchProperties" ma:hidden="true" ma:internalName="MediaServiceSearchProperties" ma:readOnly="true">
      <xsd:simpleType>
        <xsd:restriction base="dms:Note"/>
      </xsd:simpleType>
    </xsd:element>
    <xsd:element name="MediaServiceObjectDetectorVersions" ma:index="27" nillable="true" ma:displayName="MediaServiceObjectDetectorVersions" ma:hidden="true" ma:indexed="true" ma:internalName="MediaServiceObjectDetectorVersions" ma:readOnly="true">
      <xsd:simpleType>
        <xsd:restriction base="dms:Text"/>
      </xsd:simpleType>
    </xsd:element>
    <xsd:element name="MediaServiceBillingMetadata" ma:index="28" nillable="true" ma:displayName="MediaServiceBillingMetadata" ma:hidden="true" ma:internalName="MediaServiceBilling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368dedfa-7e1a-40c9-95cf-4fb9d2a264aa" elementFormDefault="qualified">
    <xsd:import namespace="http://schemas.microsoft.com/office/2006/documentManagement/types"/>
    <xsd:import namespace="http://schemas.microsoft.com/office/infopath/2007/PartnerControls"/>
    <xsd:element name="SharedWithUsers" ma:index="13" nillable="true" ma:displayName="Shared With" ma:hidden="true"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4" nillable="true" ma:displayName="Shared With Details" ma:hidden="true" ma:internalName="SharedWithDetails" ma:readOnly="true">
      <xsd:simpleType>
        <xsd:restriction base="dms:Note"/>
      </xsd:simpleType>
    </xsd:element>
    <xsd:element name="TaxCatchAll" ma:index="25" nillable="true" ma:displayName="Taxonomy Catch All Column" ma:hidden="true" ma:list="{a1dce103-f10d-419a-8f36-09852631ce66}" ma:internalName="TaxCatchAll" ma:showField="CatchAllData" ma:web="368dedfa-7e1a-40c9-95cf-4fb9d2a264aa">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displayName="Content Type"/>
        <xsd:element ref="dc:title" minOccurs="0" maxOccurs="1" ma:index="0"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312534E7-2161-4933-BA48-7CF8237E4DD3}">
  <ds:schemaRefs>
    <ds:schemaRef ds:uri="368dedfa-7e1a-40c9-95cf-4fb9d2a264aa"/>
    <ds:schemaRef ds:uri="http://schemas.microsoft.com/office/2006/metadata/properties"/>
    <ds:schemaRef ds:uri="http://purl.org/dc/terms/"/>
    <ds:schemaRef ds:uri="http://purl.org/dc/elements/1.1/"/>
    <ds:schemaRef ds:uri="3c050a3f-bbc4-4248-ad22-9b7b1aba9041"/>
    <ds:schemaRef ds:uri="http://purl.org/dc/dcmitype/"/>
    <ds:schemaRef ds:uri="http://schemas.microsoft.com/sharepoint/v3"/>
    <ds:schemaRef ds:uri="http://schemas.microsoft.com/office/2006/documentManagement/types"/>
    <ds:schemaRef ds:uri="http://schemas.microsoft.com/office/infopath/2007/PartnerControls"/>
    <ds:schemaRef ds:uri="http://schemas.openxmlformats.org/package/2006/metadata/core-properties"/>
    <ds:schemaRef ds:uri="http://www.w3.org/XML/1998/namespace"/>
  </ds:schemaRefs>
</ds:datastoreItem>
</file>

<file path=customXml/itemProps2.xml><?xml version="1.0" encoding="utf-8"?>
<ds:datastoreItem xmlns:ds="http://schemas.openxmlformats.org/officeDocument/2006/customXml" ds:itemID="{EB4E2588-7C99-4836-BAD4-CEA2B6A2AD7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3c050a3f-bbc4-4248-ad22-9b7b1aba9041"/>
    <ds:schemaRef ds:uri="368dedfa-7e1a-40c9-95cf-4fb9d2a264aa"/>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2CB355A7-BD95-42C1-874B-979EF13AA058}">
  <ds:schemaRefs>
    <ds:schemaRef ds:uri="http://schemas.microsoft.com/sharepoint/v3/contenttype/forms"/>
  </ds:schemaRefs>
</ds:datastoreItem>
</file>

<file path=docMetadata/LabelInfo.xml><?xml version="1.0" encoding="utf-8"?>
<clbl:labelList xmlns:clbl="http://schemas.microsoft.com/office/2020/mipLabelMetadata">
  <clbl:label id="{8567a26a-3371-42ad-a2af-23bee9db41dd}" enabled="0" method="" siteId="{8567a26a-3371-42ad-a2af-23bee9db41dd}" removed="1"/>
</clbl:labelList>
</file>

<file path=docProps/app.xml><?xml version="1.0" encoding="utf-8"?>
<Properties xmlns="http://schemas.openxmlformats.org/officeDocument/2006/extended-properties" xmlns:vt="http://schemas.openxmlformats.org/officeDocument/2006/docPropsVTypes">
  <Template>PPT 2025</Template>
  <TotalTime>19532</TotalTime>
  <Words>1430</Words>
  <Application>Microsoft Office PowerPoint</Application>
  <PresentationFormat>Custom</PresentationFormat>
  <Paragraphs>156</Paragraphs>
  <Slides>11</Slides>
  <Notes>11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11</vt:i4>
      </vt:variant>
    </vt:vector>
  </HeadingPairs>
  <TitlesOfParts>
    <vt:vector size="15" baseType="lpstr">
      <vt:lpstr>Arial</vt:lpstr>
      <vt:lpstr>Calibri</vt:lpstr>
      <vt:lpstr>Segoe UI</vt:lpstr>
      <vt:lpstr>PPT 2025</vt:lpstr>
      <vt:lpstr>Audiocodes 455HD Desk Phone</vt:lpstr>
      <vt:lpstr>Audiocodes C435 Desk Phone – Signing in</vt:lpstr>
      <vt:lpstr>Audiocodes C435 Desk Phone – Signing out</vt:lpstr>
      <vt:lpstr>Audiocodes C435 Desk Phone – Setting Status</vt:lpstr>
      <vt:lpstr>Audiocodes C435 Desk Phone – Settings</vt:lpstr>
      <vt:lpstr>Audiocodes C435 Desk Phone – Make a Call</vt:lpstr>
      <vt:lpstr>Audiocodes C435 Desk Phone – Make a Call</vt:lpstr>
      <vt:lpstr>Audiocodes C435 Desk Phone – Call Operations</vt:lpstr>
      <vt:lpstr>Audiocodes C435 Desk Phone – Call Operations</vt:lpstr>
      <vt:lpstr>Audiocodes C435 Desk Phone – Transfer Call</vt:lpstr>
      <vt:lpstr>Audiocodes C435 Desk Phone – Voicemail</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Gabrielle Manuel</dc:creator>
  <cp:lastModifiedBy>Stephanie Dykes</cp:lastModifiedBy>
  <cp:revision>183</cp:revision>
  <cp:lastPrinted>2022-07-15T13:27:03Z</cp:lastPrinted>
  <dcterms:created xsi:type="dcterms:W3CDTF">2021-06-08T12:45:36Z</dcterms:created>
  <dcterms:modified xsi:type="dcterms:W3CDTF">2025-12-26T19:05:41Z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0x010100F90EC9052D976E45A5698254DB55A5E1</vt:lpwstr>
  </property>
  <property fmtid="{D5CDD505-2E9C-101B-9397-08002B2CF9AE}" pid="3" name="MediaServiceImageTags">
    <vt:lpwstr/>
  </property>
</Properties>
</file>