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6" r:id="rId4"/>
  </p:sldMasterIdLst>
  <p:notesMasterIdLst>
    <p:notesMasterId r:id="rId32"/>
  </p:notesMasterIdLst>
  <p:sldIdLst>
    <p:sldId id="257" r:id="rId5"/>
    <p:sldId id="258" r:id="rId6"/>
    <p:sldId id="260" r:id="rId7"/>
    <p:sldId id="259" r:id="rId8"/>
    <p:sldId id="261" r:id="rId9"/>
    <p:sldId id="262" r:id="rId10"/>
    <p:sldId id="263" r:id="rId11"/>
    <p:sldId id="264" r:id="rId12"/>
    <p:sldId id="267" r:id="rId13"/>
    <p:sldId id="266" r:id="rId14"/>
    <p:sldId id="268" r:id="rId15"/>
    <p:sldId id="269" r:id="rId16"/>
    <p:sldId id="270" r:id="rId17"/>
    <p:sldId id="271" r:id="rId18"/>
    <p:sldId id="274" r:id="rId19"/>
    <p:sldId id="275" r:id="rId20"/>
    <p:sldId id="276" r:id="rId21"/>
    <p:sldId id="284" r:id="rId22"/>
    <p:sldId id="277" r:id="rId23"/>
    <p:sldId id="278" r:id="rId24"/>
    <p:sldId id="279" r:id="rId25"/>
    <p:sldId id="280" r:id="rId26"/>
    <p:sldId id="281" r:id="rId27"/>
    <p:sldId id="282" r:id="rId28"/>
    <p:sldId id="283" r:id="rId29"/>
    <p:sldId id="272" r:id="rId30"/>
    <p:sldId id="273" r:id="rId31"/>
  </p:sldIdLst>
  <p:sldSz cx="7772400" cy="100584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eams Voice" id="{FDFD9441-C034-40FD-AFEC-1BC8F3A32929}">
          <p14:sldIdLst>
            <p14:sldId id="257"/>
            <p14:sldId id="258"/>
            <p14:sldId id="260"/>
            <p14:sldId id="259"/>
            <p14:sldId id="261"/>
            <p14:sldId id="262"/>
            <p14:sldId id="263"/>
            <p14:sldId id="264"/>
            <p14:sldId id="267"/>
            <p14:sldId id="266"/>
            <p14:sldId id="268"/>
            <p14:sldId id="269"/>
            <p14:sldId id="270"/>
            <p14:sldId id="271"/>
            <p14:sldId id="274"/>
            <p14:sldId id="275"/>
            <p14:sldId id="276"/>
            <p14:sldId id="284"/>
            <p14:sldId id="277"/>
            <p14:sldId id="278"/>
            <p14:sldId id="279"/>
            <p14:sldId id="280"/>
            <p14:sldId id="281"/>
            <p14:sldId id="282"/>
            <p14:sldId id="283"/>
            <p14:sldId id="272"/>
            <p14:sldId id="273"/>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C98ACA7-8D2D-455A-9FBC-5F0A95422962}" v="9" dt="2025-12-26T18:28:56.28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1608" autoAdjust="0"/>
    <p:restoredTop sz="94660"/>
  </p:normalViewPr>
  <p:slideViewPr>
    <p:cSldViewPr snapToGrid="0">
      <p:cViewPr>
        <p:scale>
          <a:sx n="70" d="100"/>
          <a:sy n="70" d="100"/>
        </p:scale>
        <p:origin x="1364" y="2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38"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37"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tephanie Dykes" userId="98286635-f2fd-4a94-bdb7-ba3b60dc5714" providerId="ADAL" clId="{CCA7ABAC-74DE-4316-97AD-82CD9F02E67B}"/>
    <pc:docChg chg="undo custSel delSld modSld modMainMaster delSection modSection">
      <pc:chgData name="Stephanie Dykes" userId="98286635-f2fd-4a94-bdb7-ba3b60dc5714" providerId="ADAL" clId="{CCA7ABAC-74DE-4316-97AD-82CD9F02E67B}" dt="2025-12-26T21:31:01.156" v="304" actId="962"/>
      <pc:docMkLst>
        <pc:docMk/>
      </pc:docMkLst>
      <pc:sldChg chg="modSp mod">
        <pc:chgData name="Stephanie Dykes" userId="98286635-f2fd-4a94-bdb7-ba3b60dc5714" providerId="ADAL" clId="{CCA7ABAC-74DE-4316-97AD-82CD9F02E67B}" dt="2025-12-26T20:49:13.321" v="254" actId="962"/>
        <pc:sldMkLst>
          <pc:docMk/>
          <pc:sldMk cId="2638180281" sldId="257"/>
        </pc:sldMkLst>
        <pc:spChg chg="mod">
          <ac:chgData name="Stephanie Dykes" userId="98286635-f2fd-4a94-bdb7-ba3b60dc5714" providerId="ADAL" clId="{CCA7ABAC-74DE-4316-97AD-82CD9F02E67B}" dt="2025-12-23T16:10:30.875" v="40" actId="27636"/>
          <ac:spMkLst>
            <pc:docMk/>
            <pc:sldMk cId="2638180281" sldId="257"/>
            <ac:spMk id="2" creationId="{BBEC43A2-7154-7767-3BAF-4D757AE451E0}"/>
          </ac:spMkLst>
        </pc:spChg>
        <pc:spChg chg="mod">
          <ac:chgData name="Stephanie Dykes" userId="98286635-f2fd-4a94-bdb7-ba3b60dc5714" providerId="ADAL" clId="{CCA7ABAC-74DE-4316-97AD-82CD9F02E67B}" dt="2025-12-23T16:05:50.706" v="3" actId="2711"/>
          <ac:spMkLst>
            <pc:docMk/>
            <pc:sldMk cId="2638180281" sldId="257"/>
            <ac:spMk id="4" creationId="{AB7A8C94-2AA3-87C6-EC64-F031EFF0FAE9}"/>
          </ac:spMkLst>
        </pc:spChg>
        <pc:spChg chg="mod">
          <ac:chgData name="Stephanie Dykes" userId="98286635-f2fd-4a94-bdb7-ba3b60dc5714" providerId="ADAL" clId="{CCA7ABAC-74DE-4316-97AD-82CD9F02E67B}" dt="2025-12-23T16:05:55.302" v="4" actId="2711"/>
          <ac:spMkLst>
            <pc:docMk/>
            <pc:sldMk cId="2638180281" sldId="257"/>
            <ac:spMk id="5" creationId="{676127B5-F7B4-B394-5F3B-FFD5E218FECD}"/>
          </ac:spMkLst>
        </pc:spChg>
        <pc:spChg chg="mod">
          <ac:chgData name="Stephanie Dykes" userId="98286635-f2fd-4a94-bdb7-ba3b60dc5714" providerId="ADAL" clId="{CCA7ABAC-74DE-4316-97AD-82CD9F02E67B}" dt="2025-12-23T16:06:00.347" v="5" actId="2711"/>
          <ac:spMkLst>
            <pc:docMk/>
            <pc:sldMk cId="2638180281" sldId="257"/>
            <ac:spMk id="6" creationId="{9401A15C-FA7C-D9A3-2274-142887D575EF}"/>
          </ac:spMkLst>
        </pc:spChg>
        <pc:spChg chg="mod">
          <ac:chgData name="Stephanie Dykes" userId="98286635-f2fd-4a94-bdb7-ba3b60dc5714" providerId="ADAL" clId="{CCA7ABAC-74DE-4316-97AD-82CD9F02E67B}" dt="2025-12-23T16:06:06.191" v="6" actId="2711"/>
          <ac:spMkLst>
            <pc:docMk/>
            <pc:sldMk cId="2638180281" sldId="257"/>
            <ac:spMk id="7" creationId="{74991350-6D80-03E3-77BF-DE053FE8DF5C}"/>
          </ac:spMkLst>
        </pc:spChg>
        <pc:spChg chg="mod">
          <ac:chgData name="Stephanie Dykes" userId="98286635-f2fd-4a94-bdb7-ba3b60dc5714" providerId="ADAL" clId="{CCA7ABAC-74DE-4316-97AD-82CD9F02E67B}" dt="2025-12-23T16:06:11.348" v="7" actId="2711"/>
          <ac:spMkLst>
            <pc:docMk/>
            <pc:sldMk cId="2638180281" sldId="257"/>
            <ac:spMk id="8" creationId="{2C2A805A-361D-0375-173E-08F161393479}"/>
          </ac:spMkLst>
        </pc:spChg>
        <pc:spChg chg="mod">
          <ac:chgData name="Stephanie Dykes" userId="98286635-f2fd-4a94-bdb7-ba3b60dc5714" providerId="ADAL" clId="{CCA7ABAC-74DE-4316-97AD-82CD9F02E67B}" dt="2025-12-23T16:06:16.461" v="8" actId="2711"/>
          <ac:spMkLst>
            <pc:docMk/>
            <pc:sldMk cId="2638180281" sldId="257"/>
            <ac:spMk id="11" creationId="{C3B0BDA3-4095-61CF-A836-11139D7FF51C}"/>
          </ac:spMkLst>
        </pc:spChg>
        <pc:grpChg chg="mod">
          <ac:chgData name="Stephanie Dykes" userId="98286635-f2fd-4a94-bdb7-ba3b60dc5714" providerId="ADAL" clId="{CCA7ABAC-74DE-4316-97AD-82CD9F02E67B}" dt="2025-12-26T20:47:08.035" v="249" actId="962"/>
          <ac:grpSpMkLst>
            <pc:docMk/>
            <pc:sldMk cId="2638180281" sldId="257"/>
            <ac:grpSpMk id="13" creationId="{0EBA1925-1D33-1839-3725-FBED3850CF19}"/>
          </ac:grpSpMkLst>
        </pc:grpChg>
        <pc:grpChg chg="mod">
          <ac:chgData name="Stephanie Dykes" userId="98286635-f2fd-4a94-bdb7-ba3b60dc5714" providerId="ADAL" clId="{CCA7ABAC-74DE-4316-97AD-82CD9F02E67B}" dt="2025-12-26T20:46:21.178" v="248" actId="962"/>
          <ac:grpSpMkLst>
            <pc:docMk/>
            <pc:sldMk cId="2638180281" sldId="257"/>
            <ac:grpSpMk id="16" creationId="{1E1AC0E8-8B73-BA81-E155-A447A8CA3B92}"/>
          </ac:grpSpMkLst>
        </pc:grpChg>
        <pc:picChg chg="mod">
          <ac:chgData name="Stephanie Dykes" userId="98286635-f2fd-4a94-bdb7-ba3b60dc5714" providerId="ADAL" clId="{CCA7ABAC-74DE-4316-97AD-82CD9F02E67B}" dt="2025-12-26T20:47:39.200" v="250" actId="962"/>
          <ac:picMkLst>
            <pc:docMk/>
            <pc:sldMk cId="2638180281" sldId="257"/>
            <ac:picMk id="12" creationId="{633F5D28-0BAF-7FB8-E180-D35A19B183B5}"/>
          </ac:picMkLst>
        </pc:picChg>
        <pc:picChg chg="mod">
          <ac:chgData name="Stephanie Dykes" userId="98286635-f2fd-4a94-bdb7-ba3b60dc5714" providerId="ADAL" clId="{CCA7ABAC-74DE-4316-97AD-82CD9F02E67B}" dt="2025-12-26T20:48:12.717" v="251" actId="962"/>
          <ac:picMkLst>
            <pc:docMk/>
            <pc:sldMk cId="2638180281" sldId="257"/>
            <ac:picMk id="19" creationId="{137F4776-C573-3A7B-04DE-19AAE934C611}"/>
          </ac:picMkLst>
        </pc:picChg>
        <pc:picChg chg="mod ord">
          <ac:chgData name="Stephanie Dykes" userId="98286635-f2fd-4a94-bdb7-ba3b60dc5714" providerId="ADAL" clId="{CCA7ABAC-74DE-4316-97AD-82CD9F02E67B}" dt="2025-12-26T20:48:43.986" v="253" actId="962"/>
          <ac:picMkLst>
            <pc:docMk/>
            <pc:sldMk cId="2638180281" sldId="257"/>
            <ac:picMk id="20" creationId="{50E67640-E9EF-515F-7ECC-F28AFB8CE314}"/>
          </ac:picMkLst>
        </pc:picChg>
        <pc:picChg chg="mod">
          <ac:chgData name="Stephanie Dykes" userId="98286635-f2fd-4a94-bdb7-ba3b60dc5714" providerId="ADAL" clId="{CCA7ABAC-74DE-4316-97AD-82CD9F02E67B}" dt="2025-12-26T20:49:13.321" v="254" actId="962"/>
          <ac:picMkLst>
            <pc:docMk/>
            <pc:sldMk cId="2638180281" sldId="257"/>
            <ac:picMk id="21" creationId="{C1F3EC6E-3E0B-0FD7-70A5-10D0D12ADF07}"/>
          </ac:picMkLst>
        </pc:picChg>
      </pc:sldChg>
      <pc:sldChg chg="modSp mod">
        <pc:chgData name="Stephanie Dykes" userId="98286635-f2fd-4a94-bdb7-ba3b60dc5714" providerId="ADAL" clId="{CCA7ABAC-74DE-4316-97AD-82CD9F02E67B}" dt="2025-12-26T20:52:17.215" v="262" actId="962"/>
        <pc:sldMkLst>
          <pc:docMk/>
          <pc:sldMk cId="2056902948" sldId="258"/>
        </pc:sldMkLst>
        <pc:spChg chg="mod">
          <ac:chgData name="Stephanie Dykes" userId="98286635-f2fd-4a94-bdb7-ba3b60dc5714" providerId="ADAL" clId="{CCA7ABAC-74DE-4316-97AD-82CD9F02E67B}" dt="2025-12-23T16:10:30.889" v="41" actId="27636"/>
          <ac:spMkLst>
            <pc:docMk/>
            <pc:sldMk cId="2056902948" sldId="258"/>
            <ac:spMk id="2" creationId="{8E6918F6-029E-CBA2-54F6-AE4B0896D1D3}"/>
          </ac:spMkLst>
        </pc:spChg>
        <pc:spChg chg="mod">
          <ac:chgData name="Stephanie Dykes" userId="98286635-f2fd-4a94-bdb7-ba3b60dc5714" providerId="ADAL" clId="{CCA7ABAC-74DE-4316-97AD-82CD9F02E67B}" dt="2025-12-23T16:10:53.780" v="54" actId="2711"/>
          <ac:spMkLst>
            <pc:docMk/>
            <pc:sldMk cId="2056902948" sldId="258"/>
            <ac:spMk id="38" creationId="{F977B240-54A2-8B1C-B8B5-884BD7AB51C7}"/>
          </ac:spMkLst>
        </pc:spChg>
        <pc:spChg chg="mod">
          <ac:chgData name="Stephanie Dykes" userId="98286635-f2fd-4a94-bdb7-ba3b60dc5714" providerId="ADAL" clId="{CCA7ABAC-74DE-4316-97AD-82CD9F02E67B}" dt="2025-12-23T16:11:13.327" v="58" actId="2711"/>
          <ac:spMkLst>
            <pc:docMk/>
            <pc:sldMk cId="2056902948" sldId="258"/>
            <ac:spMk id="39" creationId="{6B46E35A-1371-54B1-0594-7CEC711DE6EF}"/>
          </ac:spMkLst>
        </pc:spChg>
        <pc:spChg chg="mod ord">
          <ac:chgData name="Stephanie Dykes" userId="98286635-f2fd-4a94-bdb7-ba3b60dc5714" providerId="ADAL" clId="{CCA7ABAC-74DE-4316-97AD-82CD9F02E67B}" dt="2025-12-26T20:49:48.331" v="255" actId="13244"/>
          <ac:spMkLst>
            <pc:docMk/>
            <pc:sldMk cId="2056902948" sldId="258"/>
            <ac:spMk id="54" creationId="{05871F58-54D3-3812-3AC5-DC0B04E098A1}"/>
          </ac:spMkLst>
        </pc:spChg>
        <pc:spChg chg="mod ord">
          <ac:chgData name="Stephanie Dykes" userId="98286635-f2fd-4a94-bdb7-ba3b60dc5714" providerId="ADAL" clId="{CCA7ABAC-74DE-4316-97AD-82CD9F02E67B}" dt="2025-12-26T20:49:52.766" v="256" actId="13244"/>
          <ac:spMkLst>
            <pc:docMk/>
            <pc:sldMk cId="2056902948" sldId="258"/>
            <ac:spMk id="55" creationId="{AF25F00E-8226-131A-91A1-6694A116823A}"/>
          </ac:spMkLst>
        </pc:spChg>
        <pc:spChg chg="mod ord">
          <ac:chgData name="Stephanie Dykes" userId="98286635-f2fd-4a94-bdb7-ba3b60dc5714" providerId="ADAL" clId="{CCA7ABAC-74DE-4316-97AD-82CD9F02E67B}" dt="2025-12-26T20:49:57.633" v="257" actId="13244"/>
          <ac:spMkLst>
            <pc:docMk/>
            <pc:sldMk cId="2056902948" sldId="258"/>
            <ac:spMk id="56" creationId="{10B6DB5A-D322-5815-D7FC-0AEE0C813275}"/>
          </ac:spMkLst>
        </pc:spChg>
        <pc:grpChg chg="mod">
          <ac:chgData name="Stephanie Dykes" userId="98286635-f2fd-4a94-bdb7-ba3b60dc5714" providerId="ADAL" clId="{CCA7ABAC-74DE-4316-97AD-82CD9F02E67B}" dt="2025-12-26T20:50:29.499" v="259" actId="962"/>
          <ac:grpSpMkLst>
            <pc:docMk/>
            <pc:sldMk cId="2056902948" sldId="258"/>
            <ac:grpSpMk id="40" creationId="{456DD380-3804-152B-D561-FD7C09A5B0FA}"/>
          </ac:grpSpMkLst>
        </pc:grpChg>
        <pc:grpChg chg="mod">
          <ac:chgData name="Stephanie Dykes" userId="98286635-f2fd-4a94-bdb7-ba3b60dc5714" providerId="ADAL" clId="{CCA7ABAC-74DE-4316-97AD-82CD9F02E67B}" dt="2025-12-26T20:51:09.177" v="260" actId="962"/>
          <ac:grpSpMkLst>
            <pc:docMk/>
            <pc:sldMk cId="2056902948" sldId="258"/>
            <ac:grpSpMk id="43" creationId="{28DEA1A2-ACD8-7032-D38C-75654FD45C89}"/>
          </ac:grpSpMkLst>
        </pc:grpChg>
        <pc:grpChg chg="mod">
          <ac:chgData name="Stephanie Dykes" userId="98286635-f2fd-4a94-bdb7-ba3b60dc5714" providerId="ADAL" clId="{CCA7ABAC-74DE-4316-97AD-82CD9F02E67B}" dt="2025-12-26T20:51:47.363" v="261" actId="962"/>
          <ac:grpSpMkLst>
            <pc:docMk/>
            <pc:sldMk cId="2056902948" sldId="258"/>
            <ac:grpSpMk id="47" creationId="{709A3A19-72B9-0508-8E2C-7D1E1131FAAC}"/>
          </ac:grpSpMkLst>
        </pc:grpChg>
        <pc:picChg chg="mod">
          <ac:chgData name="Stephanie Dykes" userId="98286635-f2fd-4a94-bdb7-ba3b60dc5714" providerId="ADAL" clId="{CCA7ABAC-74DE-4316-97AD-82CD9F02E67B}" dt="2025-12-26T20:52:17.215" v="262" actId="962"/>
          <ac:picMkLst>
            <pc:docMk/>
            <pc:sldMk cId="2056902948" sldId="258"/>
            <ac:picMk id="53" creationId="{E90FF5CA-14E0-0646-4B4B-3EB1439B5004}"/>
          </ac:picMkLst>
        </pc:picChg>
      </pc:sldChg>
      <pc:sldChg chg="modSp mod">
        <pc:chgData name="Stephanie Dykes" userId="98286635-f2fd-4a94-bdb7-ba3b60dc5714" providerId="ADAL" clId="{CCA7ABAC-74DE-4316-97AD-82CD9F02E67B}" dt="2025-12-26T21:23:55.086" v="289" actId="2711"/>
        <pc:sldMkLst>
          <pc:docMk/>
          <pc:sldMk cId="1484123879" sldId="259"/>
        </pc:sldMkLst>
        <pc:spChg chg="mod">
          <ac:chgData name="Stephanie Dykes" userId="98286635-f2fd-4a94-bdb7-ba3b60dc5714" providerId="ADAL" clId="{CCA7ABAC-74DE-4316-97AD-82CD9F02E67B}" dt="2025-12-23T16:10:30.932" v="43" actId="27636"/>
          <ac:spMkLst>
            <pc:docMk/>
            <pc:sldMk cId="1484123879" sldId="259"/>
            <ac:spMk id="2" creationId="{9D49003B-7A5C-FCAF-2838-B4C5210A3797}"/>
          </ac:spMkLst>
        </pc:spChg>
        <pc:spChg chg="mod">
          <ac:chgData name="Stephanie Dykes" userId="98286635-f2fd-4a94-bdb7-ba3b60dc5714" providerId="ADAL" clId="{CCA7ABAC-74DE-4316-97AD-82CD9F02E67B}" dt="2025-12-26T18:13:31.060" v="61" actId="2711"/>
          <ac:spMkLst>
            <pc:docMk/>
            <pc:sldMk cId="1484123879" sldId="259"/>
            <ac:spMk id="4" creationId="{4994DAE8-0C56-A3C8-6087-389C92A6A157}"/>
          </ac:spMkLst>
        </pc:spChg>
        <pc:spChg chg="mod">
          <ac:chgData name="Stephanie Dykes" userId="98286635-f2fd-4a94-bdb7-ba3b60dc5714" providerId="ADAL" clId="{CCA7ABAC-74DE-4316-97AD-82CD9F02E67B}" dt="2025-12-26T18:13:59.199" v="65" actId="2711"/>
          <ac:spMkLst>
            <pc:docMk/>
            <pc:sldMk cId="1484123879" sldId="259"/>
            <ac:spMk id="5" creationId="{91ED059A-64F1-EC6D-4CCA-281291A82ED5}"/>
          </ac:spMkLst>
        </pc:spChg>
        <pc:spChg chg="mod ord">
          <ac:chgData name="Stephanie Dykes" userId="98286635-f2fd-4a94-bdb7-ba3b60dc5714" providerId="ADAL" clId="{CCA7ABAC-74DE-4316-97AD-82CD9F02E67B}" dt="2025-12-26T21:08:32.652" v="269" actId="13244"/>
          <ac:spMkLst>
            <pc:docMk/>
            <pc:sldMk cId="1484123879" sldId="259"/>
            <ac:spMk id="6" creationId="{88D42E75-048E-B079-A551-BB9B3C2CE6DA}"/>
          </ac:spMkLst>
        </pc:spChg>
        <pc:spChg chg="mod ord">
          <ac:chgData name="Stephanie Dykes" userId="98286635-f2fd-4a94-bdb7-ba3b60dc5714" providerId="ADAL" clId="{CCA7ABAC-74DE-4316-97AD-82CD9F02E67B}" dt="2025-12-26T21:08:40.081" v="270" actId="13244"/>
          <ac:spMkLst>
            <pc:docMk/>
            <pc:sldMk cId="1484123879" sldId="259"/>
            <ac:spMk id="7" creationId="{381F12F5-378F-5FEF-6F68-CCBC1B2C222A}"/>
          </ac:spMkLst>
        </pc:spChg>
        <pc:spChg chg="mod ord">
          <ac:chgData name="Stephanie Dykes" userId="98286635-f2fd-4a94-bdb7-ba3b60dc5714" providerId="ADAL" clId="{CCA7ABAC-74DE-4316-97AD-82CD9F02E67B}" dt="2025-12-26T21:08:46.635" v="271" actId="13244"/>
          <ac:spMkLst>
            <pc:docMk/>
            <pc:sldMk cId="1484123879" sldId="259"/>
            <ac:spMk id="8" creationId="{F4D740C1-C150-6A7E-0A18-4F95B544DF3F}"/>
          </ac:spMkLst>
        </pc:spChg>
        <pc:spChg chg="mod">
          <ac:chgData name="Stephanie Dykes" userId="98286635-f2fd-4a94-bdb7-ba3b60dc5714" providerId="ADAL" clId="{CCA7ABAC-74DE-4316-97AD-82CD9F02E67B}" dt="2025-12-26T18:14:08.910" v="66" actId="2711"/>
          <ac:spMkLst>
            <pc:docMk/>
            <pc:sldMk cId="1484123879" sldId="259"/>
            <ac:spMk id="9" creationId="{4EAE17CA-6CEF-738C-A4CF-BFE4F3DB7400}"/>
          </ac:spMkLst>
        </pc:spChg>
        <pc:spChg chg="mod">
          <ac:chgData name="Stephanie Dykes" userId="98286635-f2fd-4a94-bdb7-ba3b60dc5714" providerId="ADAL" clId="{CCA7ABAC-74DE-4316-97AD-82CD9F02E67B}" dt="2025-12-26T18:14:22.243" v="68" actId="2711"/>
          <ac:spMkLst>
            <pc:docMk/>
            <pc:sldMk cId="1484123879" sldId="259"/>
            <ac:spMk id="10" creationId="{A5417C16-816F-D951-D193-0C7858043548}"/>
          </ac:spMkLst>
        </pc:spChg>
        <pc:spChg chg="mod ord">
          <ac:chgData name="Stephanie Dykes" userId="98286635-f2fd-4a94-bdb7-ba3b60dc5714" providerId="ADAL" clId="{CCA7ABAC-74DE-4316-97AD-82CD9F02E67B}" dt="2025-12-26T21:10:14.311" v="278" actId="13244"/>
          <ac:spMkLst>
            <pc:docMk/>
            <pc:sldMk cId="1484123879" sldId="259"/>
            <ac:spMk id="22" creationId="{79CB6259-24F6-E07C-5639-06E1178E94A3}"/>
          </ac:spMkLst>
        </pc:spChg>
        <pc:spChg chg="mod">
          <ac:chgData name="Stephanie Dykes" userId="98286635-f2fd-4a94-bdb7-ba3b60dc5714" providerId="ADAL" clId="{CCA7ABAC-74DE-4316-97AD-82CD9F02E67B}" dt="2025-12-26T21:13:33.552" v="285" actId="962"/>
          <ac:spMkLst>
            <pc:docMk/>
            <pc:sldMk cId="1484123879" sldId="259"/>
            <ac:spMk id="41" creationId="{1BA8686D-0758-DBAB-E40D-16352AF08A6F}"/>
          </ac:spMkLst>
        </pc:spChg>
        <pc:spChg chg="mod">
          <ac:chgData name="Stephanie Dykes" userId="98286635-f2fd-4a94-bdb7-ba3b60dc5714" providerId="ADAL" clId="{CCA7ABAC-74DE-4316-97AD-82CD9F02E67B}" dt="2025-12-26T21:13:40.876" v="286" actId="962"/>
          <ac:spMkLst>
            <pc:docMk/>
            <pc:sldMk cId="1484123879" sldId="259"/>
            <ac:spMk id="42" creationId="{6C9E8B77-0027-ED84-152F-0745362483E1}"/>
          </ac:spMkLst>
        </pc:spChg>
        <pc:spChg chg="mod ord">
          <ac:chgData name="Stephanie Dykes" userId="98286635-f2fd-4a94-bdb7-ba3b60dc5714" providerId="ADAL" clId="{CCA7ABAC-74DE-4316-97AD-82CD9F02E67B}" dt="2025-12-26T21:13:55.945" v="287" actId="207"/>
          <ac:spMkLst>
            <pc:docMk/>
            <pc:sldMk cId="1484123879" sldId="259"/>
            <ac:spMk id="43" creationId="{F149323A-9839-4334-A151-471701092E60}"/>
          </ac:spMkLst>
        </pc:spChg>
        <pc:spChg chg="mod">
          <ac:chgData name="Stephanie Dykes" userId="98286635-f2fd-4a94-bdb7-ba3b60dc5714" providerId="ADAL" clId="{CCA7ABAC-74DE-4316-97AD-82CD9F02E67B}" dt="2025-12-26T21:23:55.086" v="289" actId="2711"/>
          <ac:spMkLst>
            <pc:docMk/>
            <pc:sldMk cId="1484123879" sldId="259"/>
            <ac:spMk id="44" creationId="{160E5092-13E5-C006-7E2B-24C604EF5222}"/>
          </ac:spMkLst>
        </pc:spChg>
        <pc:grpChg chg="mod">
          <ac:chgData name="Stephanie Dykes" userId="98286635-f2fd-4a94-bdb7-ba3b60dc5714" providerId="ADAL" clId="{CCA7ABAC-74DE-4316-97AD-82CD9F02E67B}" dt="2025-12-26T21:10:37.562" v="279" actId="962"/>
          <ac:grpSpMkLst>
            <pc:docMk/>
            <pc:sldMk cId="1484123879" sldId="259"/>
            <ac:grpSpMk id="11" creationId="{97F02B39-3411-DD77-B3CA-3854F215A812}"/>
          </ac:grpSpMkLst>
        </pc:grpChg>
        <pc:grpChg chg="mod">
          <ac:chgData name="Stephanie Dykes" userId="98286635-f2fd-4a94-bdb7-ba3b60dc5714" providerId="ADAL" clId="{CCA7ABAC-74DE-4316-97AD-82CD9F02E67B}" dt="2025-12-26T21:10:49.608" v="280" actId="962"/>
          <ac:grpSpMkLst>
            <pc:docMk/>
            <pc:sldMk cId="1484123879" sldId="259"/>
            <ac:grpSpMk id="16" creationId="{4DE46ED6-2DF2-72CE-28DB-8623D7DA431A}"/>
          </ac:grpSpMkLst>
        </pc:grpChg>
        <pc:grpChg chg="mod">
          <ac:chgData name="Stephanie Dykes" userId="98286635-f2fd-4a94-bdb7-ba3b60dc5714" providerId="ADAL" clId="{CCA7ABAC-74DE-4316-97AD-82CD9F02E67B}" dt="2025-12-26T21:11:18.146" v="281" actId="962"/>
          <ac:grpSpMkLst>
            <pc:docMk/>
            <pc:sldMk cId="1484123879" sldId="259"/>
            <ac:grpSpMk id="29" creationId="{4FAC1A9A-B28B-547D-9CA9-BE48D8A6C669}"/>
          </ac:grpSpMkLst>
        </pc:grpChg>
        <pc:grpChg chg="mod">
          <ac:chgData name="Stephanie Dykes" userId="98286635-f2fd-4a94-bdb7-ba3b60dc5714" providerId="ADAL" clId="{CCA7ABAC-74DE-4316-97AD-82CD9F02E67B}" dt="2025-12-26T21:11:48.679" v="282" actId="962"/>
          <ac:grpSpMkLst>
            <pc:docMk/>
            <pc:sldMk cId="1484123879" sldId="259"/>
            <ac:grpSpMk id="33" creationId="{F2F04AA9-35D6-45A1-884A-D88D69CE8F77}"/>
          </ac:grpSpMkLst>
        </pc:grpChg>
        <pc:picChg chg="mod">
          <ac:chgData name="Stephanie Dykes" userId="98286635-f2fd-4a94-bdb7-ba3b60dc5714" providerId="ADAL" clId="{CCA7ABAC-74DE-4316-97AD-82CD9F02E67B}" dt="2025-12-26T21:12:44.262" v="283" actId="962"/>
          <ac:picMkLst>
            <pc:docMk/>
            <pc:sldMk cId="1484123879" sldId="259"/>
            <ac:picMk id="39" creationId="{8AD5CFEE-80C8-F0B8-C885-3226F9794F71}"/>
          </ac:picMkLst>
        </pc:picChg>
        <pc:picChg chg="mod">
          <ac:chgData name="Stephanie Dykes" userId="98286635-f2fd-4a94-bdb7-ba3b60dc5714" providerId="ADAL" clId="{CCA7ABAC-74DE-4316-97AD-82CD9F02E67B}" dt="2025-12-26T21:13:26.961" v="284" actId="962"/>
          <ac:picMkLst>
            <pc:docMk/>
            <pc:sldMk cId="1484123879" sldId="259"/>
            <ac:picMk id="40" creationId="{DF4E76C6-2082-B3CD-009E-FDEA797F9C25}"/>
          </ac:picMkLst>
        </pc:picChg>
      </pc:sldChg>
      <pc:sldChg chg="modSp mod">
        <pc:chgData name="Stephanie Dykes" userId="98286635-f2fd-4a94-bdb7-ba3b60dc5714" providerId="ADAL" clId="{CCA7ABAC-74DE-4316-97AD-82CD9F02E67B}" dt="2025-12-26T21:07:44.646" v="267" actId="962"/>
        <pc:sldMkLst>
          <pc:docMk/>
          <pc:sldMk cId="4001372003" sldId="260"/>
        </pc:sldMkLst>
        <pc:spChg chg="mod">
          <ac:chgData name="Stephanie Dykes" userId="98286635-f2fd-4a94-bdb7-ba3b60dc5714" providerId="ADAL" clId="{CCA7ABAC-74DE-4316-97AD-82CD9F02E67B}" dt="2025-12-23T16:10:30.924" v="42" actId="27636"/>
          <ac:spMkLst>
            <pc:docMk/>
            <pc:sldMk cId="4001372003" sldId="260"/>
            <ac:spMk id="2" creationId="{33628CF6-B7D1-F4A3-C933-67964217FE85}"/>
          </ac:spMkLst>
        </pc:spChg>
        <pc:spChg chg="mod">
          <ac:chgData name="Stephanie Dykes" userId="98286635-f2fd-4a94-bdb7-ba3b60dc5714" providerId="ADAL" clId="{CCA7ABAC-74DE-4316-97AD-82CD9F02E67B}" dt="2025-12-26T18:11:56.762" v="60" actId="2711"/>
          <ac:spMkLst>
            <pc:docMk/>
            <pc:sldMk cId="4001372003" sldId="260"/>
            <ac:spMk id="3" creationId="{7AE5D197-0C24-45C2-DD23-51D9F58D6448}"/>
          </ac:spMkLst>
        </pc:spChg>
        <pc:grpChg chg="mod">
          <ac:chgData name="Stephanie Dykes" userId="98286635-f2fd-4a94-bdb7-ba3b60dc5714" providerId="ADAL" clId="{CCA7ABAC-74DE-4316-97AD-82CD9F02E67B}" dt="2025-12-26T21:06:54.472" v="265" actId="962"/>
          <ac:grpSpMkLst>
            <pc:docMk/>
            <pc:sldMk cId="4001372003" sldId="260"/>
            <ac:grpSpMk id="4" creationId="{73572464-5895-6F78-C54B-5865735DBB4E}"/>
          </ac:grpSpMkLst>
        </pc:grpChg>
        <pc:grpChg chg="mod">
          <ac:chgData name="Stephanie Dykes" userId="98286635-f2fd-4a94-bdb7-ba3b60dc5714" providerId="ADAL" clId="{CCA7ABAC-74DE-4316-97AD-82CD9F02E67B}" dt="2025-12-26T21:07:44.646" v="267" actId="962"/>
          <ac:grpSpMkLst>
            <pc:docMk/>
            <pc:sldMk cId="4001372003" sldId="260"/>
            <ac:grpSpMk id="7" creationId="{DF2F892D-053A-898A-DB25-08D3A7880F1D}"/>
          </ac:grpSpMkLst>
        </pc:grpChg>
        <pc:grpChg chg="mod">
          <ac:chgData name="Stephanie Dykes" userId="98286635-f2fd-4a94-bdb7-ba3b60dc5714" providerId="ADAL" clId="{CCA7ABAC-74DE-4316-97AD-82CD9F02E67B}" dt="2025-12-26T21:05:31.850" v="263" actId="962"/>
          <ac:grpSpMkLst>
            <pc:docMk/>
            <pc:sldMk cId="4001372003" sldId="260"/>
            <ac:grpSpMk id="23" creationId="{ED45BB6C-53B2-36D5-BC7C-2EA7D8441EBC}"/>
          </ac:grpSpMkLst>
        </pc:grpChg>
        <pc:grpChg chg="mod">
          <ac:chgData name="Stephanie Dykes" userId="98286635-f2fd-4a94-bdb7-ba3b60dc5714" providerId="ADAL" clId="{CCA7ABAC-74DE-4316-97AD-82CD9F02E67B}" dt="2025-12-26T21:07:05.997" v="266" actId="962"/>
          <ac:grpSpMkLst>
            <pc:docMk/>
            <pc:sldMk cId="4001372003" sldId="260"/>
            <ac:grpSpMk id="26" creationId="{71A8389F-7AAD-4F33-C1A8-620F9433957A}"/>
          </ac:grpSpMkLst>
        </pc:grpChg>
      </pc:sldChg>
      <pc:sldChg chg="modSp mod">
        <pc:chgData name="Stephanie Dykes" userId="98286635-f2fd-4a94-bdb7-ba3b60dc5714" providerId="ADAL" clId="{CCA7ABAC-74DE-4316-97AD-82CD9F02E67B}" dt="2025-12-26T21:31:01.156" v="304" actId="962"/>
        <pc:sldMkLst>
          <pc:docMk/>
          <pc:sldMk cId="2018341362" sldId="261"/>
        </pc:sldMkLst>
        <pc:spChg chg="mod">
          <ac:chgData name="Stephanie Dykes" userId="98286635-f2fd-4a94-bdb7-ba3b60dc5714" providerId="ADAL" clId="{CCA7ABAC-74DE-4316-97AD-82CD9F02E67B}" dt="2025-12-23T16:10:30.942" v="44" actId="27636"/>
          <ac:spMkLst>
            <pc:docMk/>
            <pc:sldMk cId="2018341362" sldId="261"/>
            <ac:spMk id="2" creationId="{F1C48144-0181-F432-8A1A-3CBAE018C3B7}"/>
          </ac:spMkLst>
        </pc:spChg>
        <pc:spChg chg="mod">
          <ac:chgData name="Stephanie Dykes" userId="98286635-f2fd-4a94-bdb7-ba3b60dc5714" providerId="ADAL" clId="{CCA7ABAC-74DE-4316-97AD-82CD9F02E67B}" dt="2025-12-26T18:15:23.020" v="77" actId="2711"/>
          <ac:spMkLst>
            <pc:docMk/>
            <pc:sldMk cId="2018341362" sldId="261"/>
            <ac:spMk id="52" creationId="{6A4A90D4-3942-4BFA-A483-05D58FE8DF66}"/>
          </ac:spMkLst>
        </pc:spChg>
        <pc:spChg chg="mod ord">
          <ac:chgData name="Stephanie Dykes" userId="98286635-f2fd-4a94-bdb7-ba3b60dc5714" providerId="ADAL" clId="{CCA7ABAC-74DE-4316-97AD-82CD9F02E67B}" dt="2025-12-26T21:24:43.742" v="293" actId="13244"/>
          <ac:spMkLst>
            <pc:docMk/>
            <pc:sldMk cId="2018341362" sldId="261"/>
            <ac:spMk id="53" creationId="{80FF79C9-19E3-CCB6-378A-D5696C264B49}"/>
          </ac:spMkLst>
        </pc:spChg>
        <pc:spChg chg="mod ord">
          <ac:chgData name="Stephanie Dykes" userId="98286635-f2fd-4a94-bdb7-ba3b60dc5714" providerId="ADAL" clId="{CCA7ABAC-74DE-4316-97AD-82CD9F02E67B}" dt="2025-12-26T21:24:23.159" v="291" actId="13244"/>
          <ac:spMkLst>
            <pc:docMk/>
            <pc:sldMk cId="2018341362" sldId="261"/>
            <ac:spMk id="58" creationId="{02AA371D-A25F-56D6-C002-9E17F96F6491}"/>
          </ac:spMkLst>
        </pc:spChg>
        <pc:spChg chg="mod ord">
          <ac:chgData name="Stephanie Dykes" userId="98286635-f2fd-4a94-bdb7-ba3b60dc5714" providerId="ADAL" clId="{CCA7ABAC-74DE-4316-97AD-82CD9F02E67B}" dt="2025-12-26T21:30:28.234" v="302" actId="13244"/>
          <ac:spMkLst>
            <pc:docMk/>
            <pc:sldMk cId="2018341362" sldId="261"/>
            <ac:spMk id="81" creationId="{334FDCFA-A182-0AE6-55F1-5709E516F373}"/>
          </ac:spMkLst>
        </pc:spChg>
        <pc:spChg chg="mod">
          <ac:chgData name="Stephanie Dykes" userId="98286635-f2fd-4a94-bdb7-ba3b60dc5714" providerId="ADAL" clId="{CCA7ABAC-74DE-4316-97AD-82CD9F02E67B}" dt="2025-12-26T18:15:37.848" v="79" actId="2711"/>
          <ac:spMkLst>
            <pc:docMk/>
            <pc:sldMk cId="2018341362" sldId="261"/>
            <ac:spMk id="85" creationId="{830D665F-6F32-C9CF-F1B3-8FCAAD31069B}"/>
          </ac:spMkLst>
        </pc:spChg>
        <pc:spChg chg="mod ord">
          <ac:chgData name="Stephanie Dykes" userId="98286635-f2fd-4a94-bdb7-ba3b60dc5714" providerId="ADAL" clId="{CCA7ABAC-74DE-4316-97AD-82CD9F02E67B}" dt="2025-12-26T21:27:51.116" v="296" actId="13244"/>
          <ac:spMkLst>
            <pc:docMk/>
            <pc:sldMk cId="2018341362" sldId="261"/>
            <ac:spMk id="89" creationId="{F736B5F0-9FDA-3E87-261E-5359AA1C520F}"/>
          </ac:spMkLst>
        </pc:spChg>
        <pc:spChg chg="mod ord">
          <ac:chgData name="Stephanie Dykes" userId="98286635-f2fd-4a94-bdb7-ba3b60dc5714" providerId="ADAL" clId="{CCA7ABAC-74DE-4316-97AD-82CD9F02E67B}" dt="2025-12-26T21:24:31.459" v="292" actId="13244"/>
          <ac:spMkLst>
            <pc:docMk/>
            <pc:sldMk cId="2018341362" sldId="261"/>
            <ac:spMk id="90" creationId="{79DE6182-2626-7F1C-B847-6DB1AD60A3AA}"/>
          </ac:spMkLst>
        </pc:spChg>
        <pc:spChg chg="mod ord">
          <ac:chgData name="Stephanie Dykes" userId="98286635-f2fd-4a94-bdb7-ba3b60dc5714" providerId="ADAL" clId="{CCA7ABAC-74DE-4316-97AD-82CD9F02E67B}" dt="2025-12-26T21:30:31.531" v="303" actId="13244"/>
          <ac:spMkLst>
            <pc:docMk/>
            <pc:sldMk cId="2018341362" sldId="261"/>
            <ac:spMk id="91" creationId="{359EF2B4-5D20-5739-0DBD-AD8965A7BED3}"/>
          </ac:spMkLst>
        </pc:spChg>
        <pc:grpChg chg="mod ord">
          <ac:chgData name="Stephanie Dykes" userId="98286635-f2fd-4a94-bdb7-ba3b60dc5714" providerId="ADAL" clId="{CCA7ABAC-74DE-4316-97AD-82CD9F02E67B}" dt="2025-12-26T21:28:29.409" v="298" actId="962"/>
          <ac:grpSpMkLst>
            <pc:docMk/>
            <pc:sldMk cId="2018341362" sldId="261"/>
            <ac:grpSpMk id="54" creationId="{63BAA153-545F-CCAF-50F8-F8A5B442CBC6}"/>
          </ac:grpSpMkLst>
        </pc:grpChg>
        <pc:grpChg chg="mod">
          <ac:chgData name="Stephanie Dykes" userId="98286635-f2fd-4a94-bdb7-ba3b60dc5714" providerId="ADAL" clId="{CCA7ABAC-74DE-4316-97AD-82CD9F02E67B}" dt="2025-12-26T21:29:17.589" v="299" actId="962"/>
          <ac:grpSpMkLst>
            <pc:docMk/>
            <pc:sldMk cId="2018341362" sldId="261"/>
            <ac:grpSpMk id="59" creationId="{DE04F5CB-67FA-9F43-6B73-7CB7F3E9759D}"/>
          </ac:grpSpMkLst>
        </pc:grpChg>
        <pc:grpChg chg="mod">
          <ac:chgData name="Stephanie Dykes" userId="98286635-f2fd-4a94-bdb7-ba3b60dc5714" providerId="ADAL" clId="{CCA7ABAC-74DE-4316-97AD-82CD9F02E67B}" dt="2025-12-26T21:29:55.807" v="300" actId="962"/>
          <ac:grpSpMkLst>
            <pc:docMk/>
            <pc:sldMk cId="2018341362" sldId="261"/>
            <ac:grpSpMk id="62" creationId="{1DE0A91F-A8B1-2371-903A-0BE8A0DA60C7}"/>
          </ac:grpSpMkLst>
        </pc:grpChg>
        <pc:grpChg chg="mod">
          <ac:chgData name="Stephanie Dykes" userId="98286635-f2fd-4a94-bdb7-ba3b60dc5714" providerId="ADAL" clId="{CCA7ABAC-74DE-4316-97AD-82CD9F02E67B}" dt="2025-12-26T21:30:17.843" v="301" actId="962"/>
          <ac:grpSpMkLst>
            <pc:docMk/>
            <pc:sldMk cId="2018341362" sldId="261"/>
            <ac:grpSpMk id="82" creationId="{1801B362-B373-9976-B5B3-AFD0448721C6}"/>
          </ac:grpSpMkLst>
        </pc:grpChg>
        <pc:grpChg chg="mod">
          <ac:chgData name="Stephanie Dykes" userId="98286635-f2fd-4a94-bdb7-ba3b60dc5714" providerId="ADAL" clId="{CCA7ABAC-74DE-4316-97AD-82CD9F02E67B}" dt="2025-12-26T21:31:01.156" v="304" actId="962"/>
          <ac:grpSpMkLst>
            <pc:docMk/>
            <pc:sldMk cId="2018341362" sldId="261"/>
            <ac:grpSpMk id="86" creationId="{01F249C5-DC5A-43FB-C231-DE19D332C193}"/>
          </ac:grpSpMkLst>
        </pc:grpChg>
        <pc:picChg chg="mod">
          <ac:chgData name="Stephanie Dykes" userId="98286635-f2fd-4a94-bdb7-ba3b60dc5714" providerId="ADAL" clId="{CCA7ABAC-74DE-4316-97AD-82CD9F02E67B}" dt="2025-12-26T21:27:41.596" v="295" actId="962"/>
          <ac:picMkLst>
            <pc:docMk/>
            <pc:sldMk cId="2018341362" sldId="261"/>
            <ac:picMk id="51" creationId="{C3ED2F30-8977-8F9C-808A-A590694B0AE5}"/>
          </ac:picMkLst>
        </pc:picChg>
      </pc:sldChg>
      <pc:sldChg chg="modSp mod">
        <pc:chgData name="Stephanie Dykes" userId="98286635-f2fd-4a94-bdb7-ba3b60dc5714" providerId="ADAL" clId="{CCA7ABAC-74DE-4316-97AD-82CD9F02E67B}" dt="2025-12-26T18:17:11.357" v="91" actId="2711"/>
        <pc:sldMkLst>
          <pc:docMk/>
          <pc:sldMk cId="3993532163" sldId="262"/>
        </pc:sldMkLst>
        <pc:spChg chg="mod">
          <ac:chgData name="Stephanie Dykes" userId="98286635-f2fd-4a94-bdb7-ba3b60dc5714" providerId="ADAL" clId="{CCA7ABAC-74DE-4316-97AD-82CD9F02E67B}" dt="2025-12-26T18:15:56.964" v="81" actId="2711"/>
          <ac:spMkLst>
            <pc:docMk/>
            <pc:sldMk cId="3993532163" sldId="262"/>
            <ac:spMk id="3" creationId="{BA7B7824-23A5-1DDB-207F-C01505747DE1}"/>
          </ac:spMkLst>
        </pc:spChg>
        <pc:spChg chg="mod">
          <ac:chgData name="Stephanie Dykes" userId="98286635-f2fd-4a94-bdb7-ba3b60dc5714" providerId="ADAL" clId="{CCA7ABAC-74DE-4316-97AD-82CD9F02E67B}" dt="2025-12-26T18:17:05.098" v="90" actId="2711"/>
          <ac:spMkLst>
            <pc:docMk/>
            <pc:sldMk cId="3993532163" sldId="262"/>
            <ac:spMk id="4" creationId="{DCA80AE2-3E13-6055-AF87-60C415A94AE4}"/>
          </ac:spMkLst>
        </pc:spChg>
        <pc:spChg chg="mod">
          <ac:chgData name="Stephanie Dykes" userId="98286635-f2fd-4a94-bdb7-ba3b60dc5714" providerId="ADAL" clId="{CCA7ABAC-74DE-4316-97AD-82CD9F02E67B}" dt="2025-12-26T18:17:11.357" v="91" actId="2711"/>
          <ac:spMkLst>
            <pc:docMk/>
            <pc:sldMk cId="3993532163" sldId="262"/>
            <ac:spMk id="8" creationId="{2E3A006C-656A-74CC-422D-FB7D9BD69308}"/>
          </ac:spMkLst>
        </pc:spChg>
        <pc:spChg chg="mod">
          <ac:chgData name="Stephanie Dykes" userId="98286635-f2fd-4a94-bdb7-ba3b60dc5714" providerId="ADAL" clId="{CCA7ABAC-74DE-4316-97AD-82CD9F02E67B}" dt="2025-12-26T18:16:35.156" v="87" actId="2711"/>
          <ac:spMkLst>
            <pc:docMk/>
            <pc:sldMk cId="3993532163" sldId="262"/>
            <ac:spMk id="12" creationId="{7A96D955-DAF8-7323-2861-8E1AC6AB72B5}"/>
          </ac:spMkLst>
        </pc:spChg>
        <pc:spChg chg="mod">
          <ac:chgData name="Stephanie Dykes" userId="98286635-f2fd-4a94-bdb7-ba3b60dc5714" providerId="ADAL" clId="{CCA7ABAC-74DE-4316-97AD-82CD9F02E67B}" dt="2025-12-26T18:16:04.950" v="83" actId="2711"/>
          <ac:spMkLst>
            <pc:docMk/>
            <pc:sldMk cId="3993532163" sldId="262"/>
            <ac:spMk id="13" creationId="{27E7C742-4219-3E14-1C54-C1A8B0558E22}"/>
          </ac:spMkLst>
        </pc:spChg>
        <pc:spChg chg="mod">
          <ac:chgData name="Stephanie Dykes" userId="98286635-f2fd-4a94-bdb7-ba3b60dc5714" providerId="ADAL" clId="{CCA7ABAC-74DE-4316-97AD-82CD9F02E67B}" dt="2025-12-26T18:16:56.250" v="89" actId="2711"/>
          <ac:spMkLst>
            <pc:docMk/>
            <pc:sldMk cId="3993532163" sldId="262"/>
            <ac:spMk id="14" creationId="{6C954A88-7E36-E779-7F7C-3AE89FADD6DA}"/>
          </ac:spMkLst>
        </pc:spChg>
        <pc:spChg chg="mod">
          <ac:chgData name="Stephanie Dykes" userId="98286635-f2fd-4a94-bdb7-ba3b60dc5714" providerId="ADAL" clId="{CCA7ABAC-74DE-4316-97AD-82CD9F02E67B}" dt="2025-12-26T18:16:10.450" v="84" actId="2711"/>
          <ac:spMkLst>
            <pc:docMk/>
            <pc:sldMk cId="3993532163" sldId="262"/>
            <ac:spMk id="65" creationId="{BE1C5C5B-351F-B198-2357-F4D952C489D6}"/>
          </ac:spMkLst>
        </pc:spChg>
        <pc:spChg chg="mod">
          <ac:chgData name="Stephanie Dykes" userId="98286635-f2fd-4a94-bdb7-ba3b60dc5714" providerId="ADAL" clId="{CCA7ABAC-74DE-4316-97AD-82CD9F02E67B}" dt="2025-12-26T18:16:21.175" v="85" actId="2711"/>
          <ac:spMkLst>
            <pc:docMk/>
            <pc:sldMk cId="3993532163" sldId="262"/>
            <ac:spMk id="66" creationId="{E3878DCD-34F3-E07B-EE23-C5D5B0E4A9D2}"/>
          </ac:spMkLst>
        </pc:spChg>
      </pc:sldChg>
      <pc:sldChg chg="modSp mod">
        <pc:chgData name="Stephanie Dykes" userId="98286635-f2fd-4a94-bdb7-ba3b60dc5714" providerId="ADAL" clId="{CCA7ABAC-74DE-4316-97AD-82CD9F02E67B}" dt="2025-12-26T18:21:13.704" v="99" actId="2711"/>
        <pc:sldMkLst>
          <pc:docMk/>
          <pc:sldMk cId="2495776130" sldId="263"/>
        </pc:sldMkLst>
        <pc:spChg chg="mod">
          <ac:chgData name="Stephanie Dykes" userId="98286635-f2fd-4a94-bdb7-ba3b60dc5714" providerId="ADAL" clId="{CCA7ABAC-74DE-4316-97AD-82CD9F02E67B}" dt="2025-12-23T16:10:30.959" v="45" actId="27636"/>
          <ac:spMkLst>
            <pc:docMk/>
            <pc:sldMk cId="2495776130" sldId="263"/>
            <ac:spMk id="2" creationId="{257B2F6B-ABA7-1B91-7F83-B04BD543A699}"/>
          </ac:spMkLst>
        </pc:spChg>
        <pc:spChg chg="mod">
          <ac:chgData name="Stephanie Dykes" userId="98286635-f2fd-4a94-bdb7-ba3b60dc5714" providerId="ADAL" clId="{CCA7ABAC-74DE-4316-97AD-82CD9F02E67B}" dt="2025-12-26T18:17:32.794" v="93" actId="2711"/>
          <ac:spMkLst>
            <pc:docMk/>
            <pc:sldMk cId="2495776130" sldId="263"/>
            <ac:spMk id="16" creationId="{622259E6-2E92-7248-86CD-2CD542747478}"/>
          </ac:spMkLst>
        </pc:spChg>
        <pc:spChg chg="mod">
          <ac:chgData name="Stephanie Dykes" userId="98286635-f2fd-4a94-bdb7-ba3b60dc5714" providerId="ADAL" clId="{CCA7ABAC-74DE-4316-97AD-82CD9F02E67B}" dt="2025-12-26T18:17:49.684" v="95" actId="2711"/>
          <ac:spMkLst>
            <pc:docMk/>
            <pc:sldMk cId="2495776130" sldId="263"/>
            <ac:spMk id="17" creationId="{BCB7B253-FC13-49E6-41C4-C214B7B1017B}"/>
          </ac:spMkLst>
        </pc:spChg>
        <pc:spChg chg="mod">
          <ac:chgData name="Stephanie Dykes" userId="98286635-f2fd-4a94-bdb7-ba3b60dc5714" providerId="ADAL" clId="{CCA7ABAC-74DE-4316-97AD-82CD9F02E67B}" dt="2025-12-26T18:18:35.055" v="98" actId="2711"/>
          <ac:spMkLst>
            <pc:docMk/>
            <pc:sldMk cId="2495776130" sldId="263"/>
            <ac:spMk id="18" creationId="{BA3F9E3D-2551-DA92-A165-EC3C563CF00C}"/>
          </ac:spMkLst>
        </pc:spChg>
        <pc:spChg chg="mod">
          <ac:chgData name="Stephanie Dykes" userId="98286635-f2fd-4a94-bdb7-ba3b60dc5714" providerId="ADAL" clId="{CCA7ABAC-74DE-4316-97AD-82CD9F02E67B}" dt="2025-12-26T18:17:41.365" v="94" actId="2711"/>
          <ac:spMkLst>
            <pc:docMk/>
            <pc:sldMk cId="2495776130" sldId="263"/>
            <ac:spMk id="19" creationId="{0CA54DC7-A09A-4015-5C52-A1A1F4607239}"/>
          </ac:spMkLst>
        </pc:spChg>
        <pc:spChg chg="mod">
          <ac:chgData name="Stephanie Dykes" userId="98286635-f2fd-4a94-bdb7-ba3b60dc5714" providerId="ADAL" clId="{CCA7ABAC-74DE-4316-97AD-82CD9F02E67B}" dt="2025-12-26T18:17:55.701" v="96" actId="2711"/>
          <ac:spMkLst>
            <pc:docMk/>
            <pc:sldMk cId="2495776130" sldId="263"/>
            <ac:spMk id="20" creationId="{B4021EC7-9838-67CF-5999-618948901C87}"/>
          </ac:spMkLst>
        </pc:spChg>
        <pc:spChg chg="mod">
          <ac:chgData name="Stephanie Dykes" userId="98286635-f2fd-4a94-bdb7-ba3b60dc5714" providerId="ADAL" clId="{CCA7ABAC-74DE-4316-97AD-82CD9F02E67B}" dt="2025-12-26T18:18:09.925" v="97" actId="2711"/>
          <ac:spMkLst>
            <pc:docMk/>
            <pc:sldMk cId="2495776130" sldId="263"/>
            <ac:spMk id="21" creationId="{E21A128F-16F7-4DD3-745E-9190E78ABFF1}"/>
          </ac:spMkLst>
        </pc:spChg>
        <pc:spChg chg="mod">
          <ac:chgData name="Stephanie Dykes" userId="98286635-f2fd-4a94-bdb7-ba3b60dc5714" providerId="ADAL" clId="{CCA7ABAC-74DE-4316-97AD-82CD9F02E67B}" dt="2025-12-26T18:21:13.704" v="99" actId="2711"/>
          <ac:spMkLst>
            <pc:docMk/>
            <pc:sldMk cId="2495776130" sldId="263"/>
            <ac:spMk id="22" creationId="{4DAC0C9B-BFD1-08FA-D57E-90126390F8D3}"/>
          </ac:spMkLst>
        </pc:spChg>
      </pc:sldChg>
      <pc:sldChg chg="modSp mod">
        <pc:chgData name="Stephanie Dykes" userId="98286635-f2fd-4a94-bdb7-ba3b60dc5714" providerId="ADAL" clId="{CCA7ABAC-74DE-4316-97AD-82CD9F02E67B}" dt="2025-12-26T18:22:02.097" v="101" actId="2711"/>
        <pc:sldMkLst>
          <pc:docMk/>
          <pc:sldMk cId="1775493599" sldId="264"/>
        </pc:sldMkLst>
        <pc:spChg chg="mod">
          <ac:chgData name="Stephanie Dykes" userId="98286635-f2fd-4a94-bdb7-ba3b60dc5714" providerId="ADAL" clId="{CCA7ABAC-74DE-4316-97AD-82CD9F02E67B}" dt="2025-12-23T16:10:30.972" v="46" actId="27636"/>
          <ac:spMkLst>
            <pc:docMk/>
            <pc:sldMk cId="1775493599" sldId="264"/>
            <ac:spMk id="2" creationId="{41800C46-DD39-C625-3622-3BE9057CCD6F}"/>
          </ac:spMkLst>
        </pc:spChg>
        <pc:spChg chg="mod">
          <ac:chgData name="Stephanie Dykes" userId="98286635-f2fd-4a94-bdb7-ba3b60dc5714" providerId="ADAL" clId="{CCA7ABAC-74DE-4316-97AD-82CD9F02E67B}" dt="2025-12-26T18:22:02.097" v="101" actId="2711"/>
          <ac:spMkLst>
            <pc:docMk/>
            <pc:sldMk cId="1775493599" sldId="264"/>
            <ac:spMk id="22" creationId="{49C71637-E309-1ABF-6C06-E7640F9F3E61}"/>
          </ac:spMkLst>
        </pc:spChg>
        <pc:spChg chg="mod">
          <ac:chgData name="Stephanie Dykes" userId="98286635-f2fd-4a94-bdb7-ba3b60dc5714" providerId="ADAL" clId="{CCA7ABAC-74DE-4316-97AD-82CD9F02E67B}" dt="2025-12-26T18:21:55.831" v="100" actId="2711"/>
          <ac:spMkLst>
            <pc:docMk/>
            <pc:sldMk cId="1775493599" sldId="264"/>
            <ac:spMk id="40" creationId="{52AD6C55-D198-BD4C-8B09-EBDD4F7BC4C4}"/>
          </ac:spMkLst>
        </pc:spChg>
      </pc:sldChg>
      <pc:sldChg chg="modSp mod">
        <pc:chgData name="Stephanie Dykes" userId="98286635-f2fd-4a94-bdb7-ba3b60dc5714" providerId="ADAL" clId="{CCA7ABAC-74DE-4316-97AD-82CD9F02E67B}" dt="2025-12-26T18:32:54.613" v="152" actId="1076"/>
        <pc:sldMkLst>
          <pc:docMk/>
          <pc:sldMk cId="2751991219" sldId="266"/>
        </pc:sldMkLst>
        <pc:spChg chg="mod">
          <ac:chgData name="Stephanie Dykes" userId="98286635-f2fd-4a94-bdb7-ba3b60dc5714" providerId="ADAL" clId="{CCA7ABAC-74DE-4316-97AD-82CD9F02E67B}" dt="2025-12-26T18:32:54.613" v="152" actId="1076"/>
          <ac:spMkLst>
            <pc:docMk/>
            <pc:sldMk cId="2751991219" sldId="266"/>
            <ac:spMk id="2" creationId="{E8459E05-9327-ED3C-6500-A9B513EFF3BD}"/>
          </ac:spMkLst>
        </pc:spChg>
        <pc:spChg chg="mod">
          <ac:chgData name="Stephanie Dykes" userId="98286635-f2fd-4a94-bdb7-ba3b60dc5714" providerId="ADAL" clId="{CCA7ABAC-74DE-4316-97AD-82CD9F02E67B}" dt="2025-12-26T18:32:32.615" v="149" actId="2711"/>
          <ac:spMkLst>
            <pc:docMk/>
            <pc:sldMk cId="2751991219" sldId="266"/>
            <ac:spMk id="11" creationId="{5EB55F02-22CA-5E38-0868-BE726638676D}"/>
          </ac:spMkLst>
        </pc:spChg>
        <pc:spChg chg="mod">
          <ac:chgData name="Stephanie Dykes" userId="98286635-f2fd-4a94-bdb7-ba3b60dc5714" providerId="ADAL" clId="{CCA7ABAC-74DE-4316-97AD-82CD9F02E67B}" dt="2025-12-26T18:32:38.559" v="150" actId="2711"/>
          <ac:spMkLst>
            <pc:docMk/>
            <pc:sldMk cId="2751991219" sldId="266"/>
            <ac:spMk id="16" creationId="{1941E939-5465-7CA7-F941-A44CF0EF12B4}"/>
          </ac:spMkLst>
        </pc:spChg>
        <pc:spChg chg="mod">
          <ac:chgData name="Stephanie Dykes" userId="98286635-f2fd-4a94-bdb7-ba3b60dc5714" providerId="ADAL" clId="{CCA7ABAC-74DE-4316-97AD-82CD9F02E67B}" dt="2025-12-26T18:32:49.503" v="151" actId="2711"/>
          <ac:spMkLst>
            <pc:docMk/>
            <pc:sldMk cId="2751991219" sldId="266"/>
            <ac:spMk id="21" creationId="{14EC30C6-FD0B-4CBC-289C-B8A87FF7ABAC}"/>
          </ac:spMkLst>
        </pc:spChg>
      </pc:sldChg>
      <pc:sldChg chg="addSp delSp modSp mod">
        <pc:chgData name="Stephanie Dykes" userId="98286635-f2fd-4a94-bdb7-ba3b60dc5714" providerId="ADAL" clId="{CCA7ABAC-74DE-4316-97AD-82CD9F02E67B}" dt="2025-12-26T18:29:01.422" v="148" actId="1076"/>
        <pc:sldMkLst>
          <pc:docMk/>
          <pc:sldMk cId="3565853280" sldId="267"/>
        </pc:sldMkLst>
        <pc:spChg chg="mod">
          <ac:chgData name="Stephanie Dykes" userId="98286635-f2fd-4a94-bdb7-ba3b60dc5714" providerId="ADAL" clId="{CCA7ABAC-74DE-4316-97AD-82CD9F02E67B}" dt="2025-12-23T16:10:30.992" v="47" actId="27636"/>
          <ac:spMkLst>
            <pc:docMk/>
            <pc:sldMk cId="3565853280" sldId="267"/>
            <ac:spMk id="2" creationId="{4ED361AF-0DB7-0B2C-31FF-6D5DE3DB9599}"/>
          </ac:spMkLst>
        </pc:spChg>
        <pc:spChg chg="mod">
          <ac:chgData name="Stephanie Dykes" userId="98286635-f2fd-4a94-bdb7-ba3b60dc5714" providerId="ADAL" clId="{CCA7ABAC-74DE-4316-97AD-82CD9F02E67B}" dt="2025-12-26T18:22:22.197" v="102" actId="2711"/>
          <ac:spMkLst>
            <pc:docMk/>
            <pc:sldMk cId="3565853280" sldId="267"/>
            <ac:spMk id="4" creationId="{F2CA4D79-49C3-967E-B4D3-F18775859BE7}"/>
          </ac:spMkLst>
        </pc:spChg>
        <pc:spChg chg="mod">
          <ac:chgData name="Stephanie Dykes" userId="98286635-f2fd-4a94-bdb7-ba3b60dc5714" providerId="ADAL" clId="{CCA7ABAC-74DE-4316-97AD-82CD9F02E67B}" dt="2025-12-26T18:25:26.667" v="113" actId="1076"/>
          <ac:spMkLst>
            <pc:docMk/>
            <pc:sldMk cId="3565853280" sldId="267"/>
            <ac:spMk id="9" creationId="{8D14D533-848F-63A1-C085-C433B6CCA16F}"/>
          </ac:spMkLst>
        </pc:spChg>
        <pc:spChg chg="add mod">
          <ac:chgData name="Stephanie Dykes" userId="98286635-f2fd-4a94-bdb7-ba3b60dc5714" providerId="ADAL" clId="{CCA7ABAC-74DE-4316-97AD-82CD9F02E67B}" dt="2025-12-26T18:26:22.714" v="120" actId="1076"/>
          <ac:spMkLst>
            <pc:docMk/>
            <pc:sldMk cId="3565853280" sldId="267"/>
            <ac:spMk id="11" creationId="{1A1FEB0E-DA13-371D-E629-214E5A0A1E4E}"/>
          </ac:spMkLst>
        </pc:spChg>
        <pc:spChg chg="add mod">
          <ac:chgData name="Stephanie Dykes" userId="98286635-f2fd-4a94-bdb7-ba3b60dc5714" providerId="ADAL" clId="{CCA7ABAC-74DE-4316-97AD-82CD9F02E67B}" dt="2025-12-26T18:27:04.714" v="127" actId="14100"/>
          <ac:spMkLst>
            <pc:docMk/>
            <pc:sldMk cId="3565853280" sldId="267"/>
            <ac:spMk id="12" creationId="{EB1863DB-2B41-BB22-6C13-F0B3F866A7AD}"/>
          </ac:spMkLst>
        </pc:spChg>
        <pc:spChg chg="add mod">
          <ac:chgData name="Stephanie Dykes" userId="98286635-f2fd-4a94-bdb7-ba3b60dc5714" providerId="ADAL" clId="{CCA7ABAC-74DE-4316-97AD-82CD9F02E67B}" dt="2025-12-26T18:27:38.256" v="130" actId="207"/>
          <ac:spMkLst>
            <pc:docMk/>
            <pc:sldMk cId="3565853280" sldId="267"/>
            <ac:spMk id="13" creationId="{EC78A54C-4381-046E-DE69-23271574856E}"/>
          </ac:spMkLst>
        </pc:spChg>
        <pc:spChg chg="add mod">
          <ac:chgData name="Stephanie Dykes" userId="98286635-f2fd-4a94-bdb7-ba3b60dc5714" providerId="ADAL" clId="{CCA7ABAC-74DE-4316-97AD-82CD9F02E67B}" dt="2025-12-26T18:27:50.624" v="132" actId="1076"/>
          <ac:spMkLst>
            <pc:docMk/>
            <pc:sldMk cId="3565853280" sldId="267"/>
            <ac:spMk id="14" creationId="{C2B74C19-E150-7586-E9AF-2BCCF8D93952}"/>
          </ac:spMkLst>
        </pc:spChg>
        <pc:spChg chg="add mod">
          <ac:chgData name="Stephanie Dykes" userId="98286635-f2fd-4a94-bdb7-ba3b60dc5714" providerId="ADAL" clId="{CCA7ABAC-74DE-4316-97AD-82CD9F02E67B}" dt="2025-12-26T18:27:57.213" v="134" actId="1076"/>
          <ac:spMkLst>
            <pc:docMk/>
            <pc:sldMk cId="3565853280" sldId="267"/>
            <ac:spMk id="15" creationId="{E3A3FED4-5A6F-7410-1D56-C4B8587CBA9E}"/>
          </ac:spMkLst>
        </pc:spChg>
        <pc:spChg chg="add mod">
          <ac:chgData name="Stephanie Dykes" userId="98286635-f2fd-4a94-bdb7-ba3b60dc5714" providerId="ADAL" clId="{CCA7ABAC-74DE-4316-97AD-82CD9F02E67B}" dt="2025-12-26T18:28:05.165" v="136" actId="1076"/>
          <ac:spMkLst>
            <pc:docMk/>
            <pc:sldMk cId="3565853280" sldId="267"/>
            <ac:spMk id="16" creationId="{5EAAE05E-9B2D-5CFF-46CA-658C05CD3F50}"/>
          </ac:spMkLst>
        </pc:spChg>
        <pc:spChg chg="add mod">
          <ac:chgData name="Stephanie Dykes" userId="98286635-f2fd-4a94-bdb7-ba3b60dc5714" providerId="ADAL" clId="{CCA7ABAC-74DE-4316-97AD-82CD9F02E67B}" dt="2025-12-26T18:28:15.795" v="139" actId="1076"/>
          <ac:spMkLst>
            <pc:docMk/>
            <pc:sldMk cId="3565853280" sldId="267"/>
            <ac:spMk id="17" creationId="{BC54C900-84E5-2677-E482-466C793718B5}"/>
          </ac:spMkLst>
        </pc:spChg>
        <pc:spChg chg="add mod">
          <ac:chgData name="Stephanie Dykes" userId="98286635-f2fd-4a94-bdb7-ba3b60dc5714" providerId="ADAL" clId="{CCA7ABAC-74DE-4316-97AD-82CD9F02E67B}" dt="2025-12-26T18:28:31.364" v="142" actId="14100"/>
          <ac:spMkLst>
            <pc:docMk/>
            <pc:sldMk cId="3565853280" sldId="267"/>
            <ac:spMk id="18" creationId="{A6A27D07-9EF1-2091-CCEF-EF17D278654D}"/>
          </ac:spMkLst>
        </pc:spChg>
        <pc:spChg chg="add mod">
          <ac:chgData name="Stephanie Dykes" userId="98286635-f2fd-4a94-bdb7-ba3b60dc5714" providerId="ADAL" clId="{CCA7ABAC-74DE-4316-97AD-82CD9F02E67B}" dt="2025-12-26T18:28:43.927" v="144" actId="1076"/>
          <ac:spMkLst>
            <pc:docMk/>
            <pc:sldMk cId="3565853280" sldId="267"/>
            <ac:spMk id="19" creationId="{87F1579D-4B16-2E42-BE3D-A86BACBA6980}"/>
          </ac:spMkLst>
        </pc:spChg>
        <pc:spChg chg="add mod">
          <ac:chgData name="Stephanie Dykes" userId="98286635-f2fd-4a94-bdb7-ba3b60dc5714" providerId="ADAL" clId="{CCA7ABAC-74DE-4316-97AD-82CD9F02E67B}" dt="2025-12-26T18:28:53.226" v="146" actId="1076"/>
          <ac:spMkLst>
            <pc:docMk/>
            <pc:sldMk cId="3565853280" sldId="267"/>
            <ac:spMk id="20" creationId="{D0750FF9-893A-7AB4-39DB-526E3F73A346}"/>
          </ac:spMkLst>
        </pc:spChg>
        <pc:spChg chg="add mod">
          <ac:chgData name="Stephanie Dykes" userId="98286635-f2fd-4a94-bdb7-ba3b60dc5714" providerId="ADAL" clId="{CCA7ABAC-74DE-4316-97AD-82CD9F02E67B}" dt="2025-12-26T18:29:01.422" v="148" actId="1076"/>
          <ac:spMkLst>
            <pc:docMk/>
            <pc:sldMk cId="3565853280" sldId="267"/>
            <ac:spMk id="21" creationId="{BAA77A2F-236E-C92A-BED7-30214BEFB492}"/>
          </ac:spMkLst>
        </pc:spChg>
        <pc:spChg chg="mod">
          <ac:chgData name="Stephanie Dykes" userId="98286635-f2fd-4a94-bdb7-ba3b60dc5714" providerId="ADAL" clId="{CCA7ABAC-74DE-4316-97AD-82CD9F02E67B}" dt="2025-12-26T18:22:29.508" v="103" actId="2711"/>
          <ac:spMkLst>
            <pc:docMk/>
            <pc:sldMk cId="3565853280" sldId="267"/>
            <ac:spMk id="26" creationId="{83B861C2-91F7-B3F2-69B8-AFBF5295141C}"/>
          </ac:spMkLst>
        </pc:spChg>
        <pc:grpChg chg="del">
          <ac:chgData name="Stephanie Dykes" userId="98286635-f2fd-4a94-bdb7-ba3b60dc5714" providerId="ADAL" clId="{CCA7ABAC-74DE-4316-97AD-82CD9F02E67B}" dt="2025-12-26T18:25:00.086" v="108" actId="478"/>
          <ac:grpSpMkLst>
            <pc:docMk/>
            <pc:sldMk cId="3565853280" sldId="267"/>
            <ac:grpSpMk id="5" creationId="{640C3EF9-00CF-48E5-B9B2-E549232B6D79}"/>
          </ac:grpSpMkLst>
        </pc:grpChg>
        <pc:picChg chg="add mod">
          <ac:chgData name="Stephanie Dykes" userId="98286635-f2fd-4a94-bdb7-ba3b60dc5714" providerId="ADAL" clId="{CCA7ABAC-74DE-4316-97AD-82CD9F02E67B}" dt="2025-12-26T18:25:34.323" v="114" actId="1076"/>
          <ac:picMkLst>
            <pc:docMk/>
            <pc:sldMk cId="3565853280" sldId="267"/>
            <ac:picMk id="10" creationId="{96477EE0-9A18-4917-4B8B-E9E8C1B9FEAC}"/>
          </ac:picMkLst>
        </pc:picChg>
      </pc:sldChg>
      <pc:sldChg chg="modSp mod">
        <pc:chgData name="Stephanie Dykes" userId="98286635-f2fd-4a94-bdb7-ba3b60dc5714" providerId="ADAL" clId="{CCA7ABAC-74DE-4316-97AD-82CD9F02E67B}" dt="2025-12-26T18:33:37.827" v="157" actId="2711"/>
        <pc:sldMkLst>
          <pc:docMk/>
          <pc:sldMk cId="2066888290" sldId="268"/>
        </pc:sldMkLst>
        <pc:spChg chg="mod">
          <ac:chgData name="Stephanie Dykes" userId="98286635-f2fd-4a94-bdb7-ba3b60dc5714" providerId="ADAL" clId="{CCA7ABAC-74DE-4316-97AD-82CD9F02E67B}" dt="2025-12-23T16:10:31.029" v="49" actId="27636"/>
          <ac:spMkLst>
            <pc:docMk/>
            <pc:sldMk cId="2066888290" sldId="268"/>
            <ac:spMk id="2" creationId="{4A9C4922-3DBE-19FA-1D92-698A4AFF04F1}"/>
          </ac:spMkLst>
        </pc:spChg>
        <pc:spChg chg="mod">
          <ac:chgData name="Stephanie Dykes" userId="98286635-f2fd-4a94-bdb7-ba3b60dc5714" providerId="ADAL" clId="{CCA7ABAC-74DE-4316-97AD-82CD9F02E67B}" dt="2025-12-26T18:33:06.161" v="153" actId="2711"/>
          <ac:spMkLst>
            <pc:docMk/>
            <pc:sldMk cId="2066888290" sldId="268"/>
            <ac:spMk id="3" creationId="{812EACE1-6C4C-86D1-94BD-33F1C32A993F}"/>
          </ac:spMkLst>
        </pc:spChg>
        <pc:spChg chg="mod">
          <ac:chgData name="Stephanie Dykes" userId="98286635-f2fd-4a94-bdb7-ba3b60dc5714" providerId="ADAL" clId="{CCA7ABAC-74DE-4316-97AD-82CD9F02E67B}" dt="2025-12-26T18:33:13.196" v="154" actId="2711"/>
          <ac:spMkLst>
            <pc:docMk/>
            <pc:sldMk cId="2066888290" sldId="268"/>
            <ac:spMk id="5" creationId="{F28E3691-8E3B-72EA-3067-543604C1C3E4}"/>
          </ac:spMkLst>
        </pc:spChg>
        <pc:spChg chg="mod">
          <ac:chgData name="Stephanie Dykes" userId="98286635-f2fd-4a94-bdb7-ba3b60dc5714" providerId="ADAL" clId="{CCA7ABAC-74DE-4316-97AD-82CD9F02E67B}" dt="2025-12-26T18:33:21.206" v="155" actId="2711"/>
          <ac:spMkLst>
            <pc:docMk/>
            <pc:sldMk cId="2066888290" sldId="268"/>
            <ac:spMk id="7" creationId="{5DE794DB-EE74-5F85-629F-4F55B67C5CFE}"/>
          </ac:spMkLst>
        </pc:spChg>
        <pc:spChg chg="mod">
          <ac:chgData name="Stephanie Dykes" userId="98286635-f2fd-4a94-bdb7-ba3b60dc5714" providerId="ADAL" clId="{CCA7ABAC-74DE-4316-97AD-82CD9F02E67B}" dt="2025-12-26T18:33:29.496" v="156" actId="2711"/>
          <ac:spMkLst>
            <pc:docMk/>
            <pc:sldMk cId="2066888290" sldId="268"/>
            <ac:spMk id="22" creationId="{433C6DB4-0938-3CD1-E3F8-DE963EDA8F59}"/>
          </ac:spMkLst>
        </pc:spChg>
        <pc:spChg chg="mod">
          <ac:chgData name="Stephanie Dykes" userId="98286635-f2fd-4a94-bdb7-ba3b60dc5714" providerId="ADAL" clId="{CCA7ABAC-74DE-4316-97AD-82CD9F02E67B}" dt="2025-12-26T18:33:37.827" v="157" actId="2711"/>
          <ac:spMkLst>
            <pc:docMk/>
            <pc:sldMk cId="2066888290" sldId="268"/>
            <ac:spMk id="27" creationId="{765E234A-75BB-5F8F-D991-F7C2AA981D50}"/>
          </ac:spMkLst>
        </pc:spChg>
      </pc:sldChg>
      <pc:sldChg chg="modSp mod">
        <pc:chgData name="Stephanie Dykes" userId="98286635-f2fd-4a94-bdb7-ba3b60dc5714" providerId="ADAL" clId="{CCA7ABAC-74DE-4316-97AD-82CD9F02E67B}" dt="2025-12-26T18:33:57.080" v="158" actId="2711"/>
        <pc:sldMkLst>
          <pc:docMk/>
          <pc:sldMk cId="3228185120" sldId="269"/>
        </pc:sldMkLst>
        <pc:spChg chg="mod">
          <ac:chgData name="Stephanie Dykes" userId="98286635-f2fd-4a94-bdb7-ba3b60dc5714" providerId="ADAL" clId="{CCA7ABAC-74DE-4316-97AD-82CD9F02E67B}" dt="2025-12-23T16:10:31.041" v="50" actId="27636"/>
          <ac:spMkLst>
            <pc:docMk/>
            <pc:sldMk cId="3228185120" sldId="269"/>
            <ac:spMk id="2" creationId="{D5C8D7FD-DE13-A1F8-644B-ABE58A422FB1}"/>
          </ac:spMkLst>
        </pc:spChg>
        <pc:spChg chg="mod">
          <ac:chgData name="Stephanie Dykes" userId="98286635-f2fd-4a94-bdb7-ba3b60dc5714" providerId="ADAL" clId="{CCA7ABAC-74DE-4316-97AD-82CD9F02E67B}" dt="2025-12-26T18:33:57.080" v="158" actId="2711"/>
          <ac:spMkLst>
            <pc:docMk/>
            <pc:sldMk cId="3228185120" sldId="269"/>
            <ac:spMk id="4" creationId="{94610D35-6FAB-1D93-55D4-7C35816281F7}"/>
          </ac:spMkLst>
        </pc:spChg>
      </pc:sldChg>
      <pc:sldChg chg="modSp mod">
        <pc:chgData name="Stephanie Dykes" userId="98286635-f2fd-4a94-bdb7-ba3b60dc5714" providerId="ADAL" clId="{CCA7ABAC-74DE-4316-97AD-82CD9F02E67B}" dt="2025-12-26T18:34:35.676" v="163" actId="2711"/>
        <pc:sldMkLst>
          <pc:docMk/>
          <pc:sldMk cId="3874332333" sldId="270"/>
        </pc:sldMkLst>
        <pc:spChg chg="mod">
          <ac:chgData name="Stephanie Dykes" userId="98286635-f2fd-4a94-bdb7-ba3b60dc5714" providerId="ADAL" clId="{CCA7ABAC-74DE-4316-97AD-82CD9F02E67B}" dt="2025-12-23T16:10:31.053" v="51" actId="27636"/>
          <ac:spMkLst>
            <pc:docMk/>
            <pc:sldMk cId="3874332333" sldId="270"/>
            <ac:spMk id="2" creationId="{4AE0C7ED-3A61-32CE-3430-8D632A39D61A}"/>
          </ac:spMkLst>
        </pc:spChg>
        <pc:spChg chg="mod">
          <ac:chgData name="Stephanie Dykes" userId="98286635-f2fd-4a94-bdb7-ba3b60dc5714" providerId="ADAL" clId="{CCA7ABAC-74DE-4316-97AD-82CD9F02E67B}" dt="2025-12-26T18:34:35.676" v="163" actId="2711"/>
          <ac:spMkLst>
            <pc:docMk/>
            <pc:sldMk cId="3874332333" sldId="270"/>
            <ac:spMk id="3" creationId="{EAA4BE18-7E1D-1B46-DCB2-EDD536EE8978}"/>
          </ac:spMkLst>
        </pc:spChg>
        <pc:spChg chg="mod">
          <ac:chgData name="Stephanie Dykes" userId="98286635-f2fd-4a94-bdb7-ba3b60dc5714" providerId="ADAL" clId="{CCA7ABAC-74DE-4316-97AD-82CD9F02E67B}" dt="2025-12-26T18:34:20.464" v="160" actId="2711"/>
          <ac:spMkLst>
            <pc:docMk/>
            <pc:sldMk cId="3874332333" sldId="270"/>
            <ac:spMk id="5" creationId="{E71BF9EA-E54F-93E3-B3FE-C154B1755F7C}"/>
          </ac:spMkLst>
        </pc:spChg>
        <pc:spChg chg="mod">
          <ac:chgData name="Stephanie Dykes" userId="98286635-f2fd-4a94-bdb7-ba3b60dc5714" providerId="ADAL" clId="{CCA7ABAC-74DE-4316-97AD-82CD9F02E67B}" dt="2025-12-26T18:34:27.069" v="161" actId="2711"/>
          <ac:spMkLst>
            <pc:docMk/>
            <pc:sldMk cId="3874332333" sldId="270"/>
            <ac:spMk id="6" creationId="{E69FEE85-90C7-13AD-A30D-B974D0BE48DD}"/>
          </ac:spMkLst>
        </pc:spChg>
      </pc:sldChg>
      <pc:sldChg chg="modSp mod">
        <pc:chgData name="Stephanie Dykes" userId="98286635-f2fd-4a94-bdb7-ba3b60dc5714" providerId="ADAL" clId="{CCA7ABAC-74DE-4316-97AD-82CD9F02E67B}" dt="2025-12-26T18:37:19.819" v="168" actId="2711"/>
        <pc:sldMkLst>
          <pc:docMk/>
          <pc:sldMk cId="1718450267" sldId="271"/>
        </pc:sldMkLst>
        <pc:spChg chg="mod">
          <ac:chgData name="Stephanie Dykes" userId="98286635-f2fd-4a94-bdb7-ba3b60dc5714" providerId="ADAL" clId="{CCA7ABAC-74DE-4316-97AD-82CD9F02E67B}" dt="2025-12-26T18:36:58.025" v="166" actId="2711"/>
          <ac:spMkLst>
            <pc:docMk/>
            <pc:sldMk cId="1718450267" sldId="271"/>
            <ac:spMk id="3" creationId="{05A0E343-1D8C-4F69-1C51-09620EE60776}"/>
          </ac:spMkLst>
        </pc:spChg>
        <pc:spChg chg="mod">
          <ac:chgData name="Stephanie Dykes" userId="98286635-f2fd-4a94-bdb7-ba3b60dc5714" providerId="ADAL" clId="{CCA7ABAC-74DE-4316-97AD-82CD9F02E67B}" dt="2025-12-26T18:37:05.458" v="167" actId="2711"/>
          <ac:spMkLst>
            <pc:docMk/>
            <pc:sldMk cId="1718450267" sldId="271"/>
            <ac:spMk id="4" creationId="{0A163F2D-33D5-CEDC-AEA0-BF228B408A1B}"/>
          </ac:spMkLst>
        </pc:spChg>
        <pc:spChg chg="mod">
          <ac:chgData name="Stephanie Dykes" userId="98286635-f2fd-4a94-bdb7-ba3b60dc5714" providerId="ADAL" clId="{CCA7ABAC-74DE-4316-97AD-82CD9F02E67B}" dt="2025-12-26T18:36:47.025" v="164" actId="2711"/>
          <ac:spMkLst>
            <pc:docMk/>
            <pc:sldMk cId="1718450267" sldId="271"/>
            <ac:spMk id="5" creationId="{4A586597-FB4A-34E3-742C-C8AD51EEE6A0}"/>
          </ac:spMkLst>
        </pc:spChg>
        <pc:spChg chg="mod">
          <ac:chgData name="Stephanie Dykes" userId="98286635-f2fd-4a94-bdb7-ba3b60dc5714" providerId="ADAL" clId="{CCA7ABAC-74DE-4316-97AD-82CD9F02E67B}" dt="2025-12-26T18:36:52.893" v="165" actId="2711"/>
          <ac:spMkLst>
            <pc:docMk/>
            <pc:sldMk cId="1718450267" sldId="271"/>
            <ac:spMk id="21" creationId="{9C4929D6-0D43-918F-535C-64F55EC7C136}"/>
          </ac:spMkLst>
        </pc:spChg>
        <pc:spChg chg="mod">
          <ac:chgData name="Stephanie Dykes" userId="98286635-f2fd-4a94-bdb7-ba3b60dc5714" providerId="ADAL" clId="{CCA7ABAC-74DE-4316-97AD-82CD9F02E67B}" dt="2025-12-26T18:37:19.819" v="168" actId="2711"/>
          <ac:spMkLst>
            <pc:docMk/>
            <pc:sldMk cId="1718450267" sldId="271"/>
            <ac:spMk id="28" creationId="{B58955CA-4E55-096A-A41A-5E3ED50EE9CD}"/>
          </ac:spMkLst>
        </pc:spChg>
      </pc:sldChg>
      <pc:sldChg chg="modSp mod">
        <pc:chgData name="Stephanie Dykes" userId="98286635-f2fd-4a94-bdb7-ba3b60dc5714" providerId="ADAL" clId="{CCA7ABAC-74DE-4316-97AD-82CD9F02E67B}" dt="2025-12-26T18:51:20.134" v="239" actId="2711"/>
        <pc:sldMkLst>
          <pc:docMk/>
          <pc:sldMk cId="2129085741" sldId="272"/>
        </pc:sldMkLst>
        <pc:spChg chg="mod">
          <ac:chgData name="Stephanie Dykes" userId="98286635-f2fd-4a94-bdb7-ba3b60dc5714" providerId="ADAL" clId="{CCA7ABAC-74DE-4316-97AD-82CD9F02E67B}" dt="2025-12-26T18:50:22.326" v="235" actId="2711"/>
          <ac:spMkLst>
            <pc:docMk/>
            <pc:sldMk cId="2129085741" sldId="272"/>
            <ac:spMk id="4" creationId="{D3FD88CF-B196-1AF4-D46D-7A886EEFC3E8}"/>
          </ac:spMkLst>
        </pc:spChg>
        <pc:spChg chg="mod">
          <ac:chgData name="Stephanie Dykes" userId="98286635-f2fd-4a94-bdb7-ba3b60dc5714" providerId="ADAL" clId="{CCA7ABAC-74DE-4316-97AD-82CD9F02E67B}" dt="2025-12-26T18:50:53.003" v="236" actId="2711"/>
          <ac:spMkLst>
            <pc:docMk/>
            <pc:sldMk cId="2129085741" sldId="272"/>
            <ac:spMk id="22" creationId="{C8800CFA-A4D0-7A6E-F856-599B14B637D6}"/>
          </ac:spMkLst>
        </pc:spChg>
        <pc:spChg chg="mod">
          <ac:chgData name="Stephanie Dykes" userId="98286635-f2fd-4a94-bdb7-ba3b60dc5714" providerId="ADAL" clId="{CCA7ABAC-74DE-4316-97AD-82CD9F02E67B}" dt="2025-12-26T18:51:02.900" v="238" actId="1076"/>
          <ac:spMkLst>
            <pc:docMk/>
            <pc:sldMk cId="2129085741" sldId="272"/>
            <ac:spMk id="23" creationId="{24951A3C-0102-0991-E64F-14ABF17569BD}"/>
          </ac:spMkLst>
        </pc:spChg>
        <pc:spChg chg="mod">
          <ac:chgData name="Stephanie Dykes" userId="98286635-f2fd-4a94-bdb7-ba3b60dc5714" providerId="ADAL" clId="{CCA7ABAC-74DE-4316-97AD-82CD9F02E67B}" dt="2025-12-26T18:51:20.134" v="239" actId="2711"/>
          <ac:spMkLst>
            <pc:docMk/>
            <pc:sldMk cId="2129085741" sldId="272"/>
            <ac:spMk id="24" creationId="{E458B3E9-9C69-EFCA-B1E7-ECF99608C6E3}"/>
          </ac:spMkLst>
        </pc:spChg>
      </pc:sldChg>
      <pc:sldChg chg="modSp mod">
        <pc:chgData name="Stephanie Dykes" userId="98286635-f2fd-4a94-bdb7-ba3b60dc5714" providerId="ADAL" clId="{CCA7ABAC-74DE-4316-97AD-82CD9F02E67B}" dt="2025-12-26T18:53:12.579" v="244" actId="2711"/>
        <pc:sldMkLst>
          <pc:docMk/>
          <pc:sldMk cId="1026343126" sldId="273"/>
        </pc:sldMkLst>
        <pc:spChg chg="mod">
          <ac:chgData name="Stephanie Dykes" userId="98286635-f2fd-4a94-bdb7-ba3b60dc5714" providerId="ADAL" clId="{CCA7ABAC-74DE-4316-97AD-82CD9F02E67B}" dt="2025-12-26T18:53:12.579" v="244" actId="2711"/>
          <ac:spMkLst>
            <pc:docMk/>
            <pc:sldMk cId="1026343126" sldId="273"/>
            <ac:spMk id="3" creationId="{D46D450E-F325-5336-4AF8-FA31ACC0F9AA}"/>
          </ac:spMkLst>
        </pc:spChg>
        <pc:spChg chg="mod">
          <ac:chgData name="Stephanie Dykes" userId="98286635-f2fd-4a94-bdb7-ba3b60dc5714" providerId="ADAL" clId="{CCA7ABAC-74DE-4316-97AD-82CD9F02E67B}" dt="2025-12-26T18:52:19.377" v="241" actId="2711"/>
          <ac:spMkLst>
            <pc:docMk/>
            <pc:sldMk cId="1026343126" sldId="273"/>
            <ac:spMk id="5" creationId="{470833F3-1789-6053-8B40-578AE3DA4EC2}"/>
          </ac:spMkLst>
        </pc:spChg>
        <pc:spChg chg="mod">
          <ac:chgData name="Stephanie Dykes" userId="98286635-f2fd-4a94-bdb7-ba3b60dc5714" providerId="ADAL" clId="{CCA7ABAC-74DE-4316-97AD-82CD9F02E67B}" dt="2025-12-26T18:52:59.859" v="242" actId="2711"/>
          <ac:spMkLst>
            <pc:docMk/>
            <pc:sldMk cId="1026343126" sldId="273"/>
            <ac:spMk id="6" creationId="{3C8C54C6-283E-099C-C75E-E8AA94B12777}"/>
          </ac:spMkLst>
        </pc:spChg>
        <pc:spChg chg="mod">
          <ac:chgData name="Stephanie Dykes" userId="98286635-f2fd-4a94-bdb7-ba3b60dc5714" providerId="ADAL" clId="{CCA7ABAC-74DE-4316-97AD-82CD9F02E67B}" dt="2025-12-26T18:53:06.003" v="243" actId="2711"/>
          <ac:spMkLst>
            <pc:docMk/>
            <pc:sldMk cId="1026343126" sldId="273"/>
            <ac:spMk id="7" creationId="{22ABCB07-D647-D64D-87A7-B3FEE4B5F48A}"/>
          </ac:spMkLst>
        </pc:spChg>
      </pc:sldChg>
      <pc:sldChg chg="modSp mod">
        <pc:chgData name="Stephanie Dykes" userId="98286635-f2fd-4a94-bdb7-ba3b60dc5714" providerId="ADAL" clId="{CCA7ABAC-74DE-4316-97AD-82CD9F02E67B}" dt="2025-12-26T18:38:17.577" v="173" actId="2711"/>
        <pc:sldMkLst>
          <pc:docMk/>
          <pc:sldMk cId="1472577649" sldId="274"/>
        </pc:sldMkLst>
        <pc:spChg chg="mod">
          <ac:chgData name="Stephanie Dykes" userId="98286635-f2fd-4a94-bdb7-ba3b60dc5714" providerId="ADAL" clId="{CCA7ABAC-74DE-4316-97AD-82CD9F02E67B}" dt="2025-12-23T16:10:31.073" v="52" actId="27636"/>
          <ac:spMkLst>
            <pc:docMk/>
            <pc:sldMk cId="1472577649" sldId="274"/>
            <ac:spMk id="2" creationId="{2B3BEB42-BD6B-F9A9-20CE-FB2C4370D017}"/>
          </ac:spMkLst>
        </pc:spChg>
        <pc:spChg chg="mod">
          <ac:chgData name="Stephanie Dykes" userId="98286635-f2fd-4a94-bdb7-ba3b60dc5714" providerId="ADAL" clId="{CCA7ABAC-74DE-4316-97AD-82CD9F02E67B}" dt="2025-12-26T18:37:52.873" v="169" actId="2711"/>
          <ac:spMkLst>
            <pc:docMk/>
            <pc:sldMk cId="1472577649" sldId="274"/>
            <ac:spMk id="4" creationId="{428B6C3C-778E-B31C-6672-B6C5A033B8D1}"/>
          </ac:spMkLst>
        </pc:spChg>
        <pc:spChg chg="mod">
          <ac:chgData name="Stephanie Dykes" userId="98286635-f2fd-4a94-bdb7-ba3b60dc5714" providerId="ADAL" clId="{CCA7ABAC-74DE-4316-97AD-82CD9F02E67B}" dt="2025-12-26T18:37:59.071" v="170" actId="2711"/>
          <ac:spMkLst>
            <pc:docMk/>
            <pc:sldMk cId="1472577649" sldId="274"/>
            <ac:spMk id="24" creationId="{50AB2A70-6EE9-976D-80ED-A5B358EC2806}"/>
          </ac:spMkLst>
        </pc:spChg>
        <pc:spChg chg="mod">
          <ac:chgData name="Stephanie Dykes" userId="98286635-f2fd-4a94-bdb7-ba3b60dc5714" providerId="ADAL" clId="{CCA7ABAC-74DE-4316-97AD-82CD9F02E67B}" dt="2025-12-26T18:38:05.538" v="171" actId="2711"/>
          <ac:spMkLst>
            <pc:docMk/>
            <pc:sldMk cId="1472577649" sldId="274"/>
            <ac:spMk id="25" creationId="{E57A5097-BC24-698A-9D25-DE777FE5E078}"/>
          </ac:spMkLst>
        </pc:spChg>
        <pc:spChg chg="mod">
          <ac:chgData name="Stephanie Dykes" userId="98286635-f2fd-4a94-bdb7-ba3b60dc5714" providerId="ADAL" clId="{CCA7ABAC-74DE-4316-97AD-82CD9F02E67B}" dt="2025-12-26T18:38:11.342" v="172" actId="2711"/>
          <ac:spMkLst>
            <pc:docMk/>
            <pc:sldMk cId="1472577649" sldId="274"/>
            <ac:spMk id="26" creationId="{FF693D8A-D07B-720C-BD0E-5729070FBF66}"/>
          </ac:spMkLst>
        </pc:spChg>
        <pc:spChg chg="mod">
          <ac:chgData name="Stephanie Dykes" userId="98286635-f2fd-4a94-bdb7-ba3b60dc5714" providerId="ADAL" clId="{CCA7ABAC-74DE-4316-97AD-82CD9F02E67B}" dt="2025-12-26T18:38:17.577" v="173" actId="2711"/>
          <ac:spMkLst>
            <pc:docMk/>
            <pc:sldMk cId="1472577649" sldId="274"/>
            <ac:spMk id="27" creationId="{D2C54C55-CB21-05AC-5F20-F7E76619A3AA}"/>
          </ac:spMkLst>
        </pc:spChg>
      </pc:sldChg>
      <pc:sldChg chg="modSp mod">
        <pc:chgData name="Stephanie Dykes" userId="98286635-f2fd-4a94-bdb7-ba3b60dc5714" providerId="ADAL" clId="{CCA7ABAC-74DE-4316-97AD-82CD9F02E67B}" dt="2025-12-26T18:38:42.941" v="176" actId="2711"/>
        <pc:sldMkLst>
          <pc:docMk/>
          <pc:sldMk cId="3115983006" sldId="275"/>
        </pc:sldMkLst>
        <pc:spChg chg="mod">
          <ac:chgData name="Stephanie Dykes" userId="98286635-f2fd-4a94-bdb7-ba3b60dc5714" providerId="ADAL" clId="{CCA7ABAC-74DE-4316-97AD-82CD9F02E67B}" dt="2025-12-26T18:38:30.107" v="174" actId="2711"/>
          <ac:spMkLst>
            <pc:docMk/>
            <pc:sldMk cId="3115983006" sldId="275"/>
            <ac:spMk id="23" creationId="{4436DFD8-4CE4-E643-264C-FFDF03E12E9A}"/>
          </ac:spMkLst>
        </pc:spChg>
        <pc:spChg chg="mod">
          <ac:chgData name="Stephanie Dykes" userId="98286635-f2fd-4a94-bdb7-ba3b60dc5714" providerId="ADAL" clId="{CCA7ABAC-74DE-4316-97AD-82CD9F02E67B}" dt="2025-12-26T18:38:36.532" v="175" actId="2711"/>
          <ac:spMkLst>
            <pc:docMk/>
            <pc:sldMk cId="3115983006" sldId="275"/>
            <ac:spMk id="43" creationId="{0AA15377-F9F6-3967-9463-A955272F0C62}"/>
          </ac:spMkLst>
        </pc:spChg>
        <pc:spChg chg="mod">
          <ac:chgData name="Stephanie Dykes" userId="98286635-f2fd-4a94-bdb7-ba3b60dc5714" providerId="ADAL" clId="{CCA7ABAC-74DE-4316-97AD-82CD9F02E67B}" dt="2025-12-26T18:38:42.941" v="176" actId="2711"/>
          <ac:spMkLst>
            <pc:docMk/>
            <pc:sldMk cId="3115983006" sldId="275"/>
            <ac:spMk id="44" creationId="{91F075A9-D751-06FE-BCDD-E3087BD7DB4D}"/>
          </ac:spMkLst>
        </pc:spChg>
      </pc:sldChg>
      <pc:sldChg chg="modSp mod">
        <pc:chgData name="Stephanie Dykes" userId="98286635-f2fd-4a94-bdb7-ba3b60dc5714" providerId="ADAL" clId="{CCA7ABAC-74DE-4316-97AD-82CD9F02E67B}" dt="2025-12-26T18:40:54.333" v="188" actId="2711"/>
        <pc:sldMkLst>
          <pc:docMk/>
          <pc:sldMk cId="542783281" sldId="276"/>
        </pc:sldMkLst>
        <pc:spChg chg="mod">
          <ac:chgData name="Stephanie Dykes" userId="98286635-f2fd-4a94-bdb7-ba3b60dc5714" providerId="ADAL" clId="{CCA7ABAC-74DE-4316-97AD-82CD9F02E67B}" dt="2025-12-26T18:39:49.128" v="178" actId="1076"/>
          <ac:spMkLst>
            <pc:docMk/>
            <pc:sldMk cId="542783281" sldId="276"/>
            <ac:spMk id="3" creationId="{75015664-2BB6-D336-9580-B7F43C497AE7}"/>
          </ac:spMkLst>
        </pc:spChg>
        <pc:spChg chg="mod">
          <ac:chgData name="Stephanie Dykes" userId="98286635-f2fd-4a94-bdb7-ba3b60dc5714" providerId="ADAL" clId="{CCA7ABAC-74DE-4316-97AD-82CD9F02E67B}" dt="2025-12-26T18:39:57.708" v="180" actId="2711"/>
          <ac:spMkLst>
            <pc:docMk/>
            <pc:sldMk cId="542783281" sldId="276"/>
            <ac:spMk id="4" creationId="{5F15DB52-1500-7D8D-826D-E4FE337EA660}"/>
          </ac:spMkLst>
        </pc:spChg>
        <pc:spChg chg="mod">
          <ac:chgData name="Stephanie Dykes" userId="98286635-f2fd-4a94-bdb7-ba3b60dc5714" providerId="ADAL" clId="{CCA7ABAC-74DE-4316-97AD-82CD9F02E67B}" dt="2025-12-26T18:40:06.099" v="181" actId="2711"/>
          <ac:spMkLst>
            <pc:docMk/>
            <pc:sldMk cId="542783281" sldId="276"/>
            <ac:spMk id="6" creationId="{814CFFE3-5328-ADEF-6AD3-0A6B92DADE95}"/>
          </ac:spMkLst>
        </pc:spChg>
        <pc:spChg chg="mod">
          <ac:chgData name="Stephanie Dykes" userId="98286635-f2fd-4a94-bdb7-ba3b60dc5714" providerId="ADAL" clId="{CCA7ABAC-74DE-4316-97AD-82CD9F02E67B}" dt="2025-12-26T18:40:12.718" v="182" actId="2711"/>
          <ac:spMkLst>
            <pc:docMk/>
            <pc:sldMk cId="542783281" sldId="276"/>
            <ac:spMk id="11" creationId="{B87FA2EA-2713-BB8C-6A1F-9B8F411B3CFC}"/>
          </ac:spMkLst>
        </pc:spChg>
        <pc:spChg chg="mod">
          <ac:chgData name="Stephanie Dykes" userId="98286635-f2fd-4a94-bdb7-ba3b60dc5714" providerId="ADAL" clId="{CCA7ABAC-74DE-4316-97AD-82CD9F02E67B}" dt="2025-12-26T18:40:28.269" v="184" actId="2711"/>
          <ac:spMkLst>
            <pc:docMk/>
            <pc:sldMk cId="542783281" sldId="276"/>
            <ac:spMk id="16" creationId="{FEEF0AC9-0EEF-DED5-39DB-22E013933D33}"/>
          </ac:spMkLst>
        </pc:spChg>
        <pc:spChg chg="mod">
          <ac:chgData name="Stephanie Dykes" userId="98286635-f2fd-4a94-bdb7-ba3b60dc5714" providerId="ADAL" clId="{CCA7ABAC-74DE-4316-97AD-82CD9F02E67B}" dt="2025-12-26T18:40:28.269" v="184" actId="2711"/>
          <ac:spMkLst>
            <pc:docMk/>
            <pc:sldMk cId="542783281" sldId="276"/>
            <ac:spMk id="17" creationId="{8CB20911-7EB6-9761-C8CF-87EAA01EA143}"/>
          </ac:spMkLst>
        </pc:spChg>
        <pc:spChg chg="mod">
          <ac:chgData name="Stephanie Dykes" userId="98286635-f2fd-4a94-bdb7-ba3b60dc5714" providerId="ADAL" clId="{CCA7ABAC-74DE-4316-97AD-82CD9F02E67B}" dt="2025-12-26T18:40:36.270" v="185" actId="2711"/>
          <ac:spMkLst>
            <pc:docMk/>
            <pc:sldMk cId="542783281" sldId="276"/>
            <ac:spMk id="20" creationId="{D802F541-96B5-A774-0BCA-C275C77A3F16}"/>
          </ac:spMkLst>
        </pc:spChg>
        <pc:spChg chg="mod">
          <ac:chgData name="Stephanie Dykes" userId="98286635-f2fd-4a94-bdb7-ba3b60dc5714" providerId="ADAL" clId="{CCA7ABAC-74DE-4316-97AD-82CD9F02E67B}" dt="2025-12-26T18:40:47.724" v="187" actId="14100"/>
          <ac:spMkLst>
            <pc:docMk/>
            <pc:sldMk cId="542783281" sldId="276"/>
            <ac:spMk id="24" creationId="{BCAAE919-98E9-FFF9-FCB4-B6D39B0184C8}"/>
          </ac:spMkLst>
        </pc:spChg>
        <pc:spChg chg="mod">
          <ac:chgData name="Stephanie Dykes" userId="98286635-f2fd-4a94-bdb7-ba3b60dc5714" providerId="ADAL" clId="{CCA7ABAC-74DE-4316-97AD-82CD9F02E67B}" dt="2025-12-26T18:40:54.333" v="188" actId="2711"/>
          <ac:spMkLst>
            <pc:docMk/>
            <pc:sldMk cId="542783281" sldId="276"/>
            <ac:spMk id="29" creationId="{3C45F1F4-B6D4-C285-550F-47BFCE6415C9}"/>
          </ac:spMkLst>
        </pc:spChg>
      </pc:sldChg>
      <pc:sldChg chg="modSp mod">
        <pc:chgData name="Stephanie Dykes" userId="98286635-f2fd-4a94-bdb7-ba3b60dc5714" providerId="ADAL" clId="{CCA7ABAC-74DE-4316-97AD-82CD9F02E67B}" dt="2025-12-26T18:43:19.256" v="201" actId="2711"/>
        <pc:sldMkLst>
          <pc:docMk/>
          <pc:sldMk cId="2763153372" sldId="277"/>
        </pc:sldMkLst>
        <pc:spChg chg="mod">
          <ac:chgData name="Stephanie Dykes" userId="98286635-f2fd-4a94-bdb7-ba3b60dc5714" providerId="ADAL" clId="{CCA7ABAC-74DE-4316-97AD-82CD9F02E67B}" dt="2025-12-26T18:42:20.758" v="197" actId="2711"/>
          <ac:spMkLst>
            <pc:docMk/>
            <pc:sldMk cId="2763153372" sldId="277"/>
            <ac:spMk id="23" creationId="{2517FDF6-E49D-7202-1803-166894EC889D}"/>
          </ac:spMkLst>
        </pc:spChg>
        <pc:spChg chg="mod">
          <ac:chgData name="Stephanie Dykes" userId="98286635-f2fd-4a94-bdb7-ba3b60dc5714" providerId="ADAL" clId="{CCA7ABAC-74DE-4316-97AD-82CD9F02E67B}" dt="2025-12-26T18:42:45.247" v="198" actId="2711"/>
          <ac:spMkLst>
            <pc:docMk/>
            <pc:sldMk cId="2763153372" sldId="277"/>
            <ac:spMk id="44" creationId="{D0D1B770-CD30-980D-DF5C-36A9C18774D4}"/>
          </ac:spMkLst>
        </pc:spChg>
        <pc:spChg chg="mod">
          <ac:chgData name="Stephanie Dykes" userId="98286635-f2fd-4a94-bdb7-ba3b60dc5714" providerId="ADAL" clId="{CCA7ABAC-74DE-4316-97AD-82CD9F02E67B}" dt="2025-12-26T18:42:52.363" v="199" actId="2711"/>
          <ac:spMkLst>
            <pc:docMk/>
            <pc:sldMk cId="2763153372" sldId="277"/>
            <ac:spMk id="45" creationId="{8DF24DDE-7C38-5FA6-41FD-90A9D5F6DCD6}"/>
          </ac:spMkLst>
        </pc:spChg>
        <pc:spChg chg="mod">
          <ac:chgData name="Stephanie Dykes" userId="98286635-f2fd-4a94-bdb7-ba3b60dc5714" providerId="ADAL" clId="{CCA7ABAC-74DE-4316-97AD-82CD9F02E67B}" dt="2025-12-26T18:43:10.766" v="200" actId="2711"/>
          <ac:spMkLst>
            <pc:docMk/>
            <pc:sldMk cId="2763153372" sldId="277"/>
            <ac:spMk id="46" creationId="{94879647-B8D2-85AF-9B88-17111D4CFB80}"/>
          </ac:spMkLst>
        </pc:spChg>
        <pc:spChg chg="mod">
          <ac:chgData name="Stephanie Dykes" userId="98286635-f2fd-4a94-bdb7-ba3b60dc5714" providerId="ADAL" clId="{CCA7ABAC-74DE-4316-97AD-82CD9F02E67B}" dt="2025-12-26T18:43:19.256" v="201" actId="2711"/>
          <ac:spMkLst>
            <pc:docMk/>
            <pc:sldMk cId="2763153372" sldId="277"/>
            <ac:spMk id="48" creationId="{D1032C50-96DB-EC80-3C30-88E243B45061}"/>
          </ac:spMkLst>
        </pc:spChg>
      </pc:sldChg>
      <pc:sldChg chg="modSp mod">
        <pc:chgData name="Stephanie Dykes" userId="98286635-f2fd-4a94-bdb7-ba3b60dc5714" providerId="ADAL" clId="{CCA7ABAC-74DE-4316-97AD-82CD9F02E67B}" dt="2025-12-26T18:44:39.694" v="204" actId="2711"/>
        <pc:sldMkLst>
          <pc:docMk/>
          <pc:sldMk cId="3622053053" sldId="278"/>
        </pc:sldMkLst>
        <pc:spChg chg="mod">
          <ac:chgData name="Stephanie Dykes" userId="98286635-f2fd-4a94-bdb7-ba3b60dc5714" providerId="ADAL" clId="{CCA7ABAC-74DE-4316-97AD-82CD9F02E67B}" dt="2025-12-26T18:43:49.950" v="202" actId="2711"/>
          <ac:spMkLst>
            <pc:docMk/>
            <pc:sldMk cId="3622053053" sldId="278"/>
            <ac:spMk id="15" creationId="{D3113BA0-65C2-76B0-01DD-E36FC2674F27}"/>
          </ac:spMkLst>
        </pc:spChg>
        <pc:spChg chg="mod">
          <ac:chgData name="Stephanie Dykes" userId="98286635-f2fd-4a94-bdb7-ba3b60dc5714" providerId="ADAL" clId="{CCA7ABAC-74DE-4316-97AD-82CD9F02E67B}" dt="2025-12-26T18:44:03.150" v="203" actId="2711"/>
          <ac:spMkLst>
            <pc:docMk/>
            <pc:sldMk cId="3622053053" sldId="278"/>
            <ac:spMk id="16" creationId="{8858B5FB-2D29-7962-D2EA-ABC8028BE162}"/>
          </ac:spMkLst>
        </pc:spChg>
        <pc:spChg chg="mod">
          <ac:chgData name="Stephanie Dykes" userId="98286635-f2fd-4a94-bdb7-ba3b60dc5714" providerId="ADAL" clId="{CCA7ABAC-74DE-4316-97AD-82CD9F02E67B}" dt="2025-12-26T18:44:39.694" v="204" actId="2711"/>
          <ac:spMkLst>
            <pc:docMk/>
            <pc:sldMk cId="3622053053" sldId="278"/>
            <ac:spMk id="17" creationId="{987B365F-DA58-8E9B-529D-DA085A484CB7}"/>
          </ac:spMkLst>
        </pc:spChg>
      </pc:sldChg>
      <pc:sldChg chg="modSp mod">
        <pc:chgData name="Stephanie Dykes" userId="98286635-f2fd-4a94-bdb7-ba3b60dc5714" providerId="ADAL" clId="{CCA7ABAC-74DE-4316-97AD-82CD9F02E67B}" dt="2025-12-26T18:47:07.875" v="212" actId="2711"/>
        <pc:sldMkLst>
          <pc:docMk/>
          <pc:sldMk cId="1842604104" sldId="279"/>
        </pc:sldMkLst>
        <pc:spChg chg="mod">
          <ac:chgData name="Stephanie Dykes" userId="98286635-f2fd-4a94-bdb7-ba3b60dc5714" providerId="ADAL" clId="{CCA7ABAC-74DE-4316-97AD-82CD9F02E67B}" dt="2025-12-26T18:46:01.825" v="208" actId="20577"/>
          <ac:spMkLst>
            <pc:docMk/>
            <pc:sldMk cId="1842604104" sldId="279"/>
            <ac:spMk id="2" creationId="{30FEDF6D-2055-37A5-7457-EA319EEC8E8E}"/>
          </ac:spMkLst>
        </pc:spChg>
        <pc:spChg chg="mod">
          <ac:chgData name="Stephanie Dykes" userId="98286635-f2fd-4a94-bdb7-ba3b60dc5714" providerId="ADAL" clId="{CCA7ABAC-74DE-4316-97AD-82CD9F02E67B}" dt="2025-12-26T18:46:11.993" v="209" actId="2711"/>
          <ac:spMkLst>
            <pc:docMk/>
            <pc:sldMk cId="1842604104" sldId="279"/>
            <ac:spMk id="3" creationId="{B5C587DF-ED6B-93F7-5937-7B5F33755A75}"/>
          </ac:spMkLst>
        </pc:spChg>
        <pc:spChg chg="mod">
          <ac:chgData name="Stephanie Dykes" userId="98286635-f2fd-4a94-bdb7-ba3b60dc5714" providerId="ADAL" clId="{CCA7ABAC-74DE-4316-97AD-82CD9F02E67B}" dt="2025-12-26T18:47:07.875" v="212" actId="2711"/>
          <ac:spMkLst>
            <pc:docMk/>
            <pc:sldMk cId="1842604104" sldId="279"/>
            <ac:spMk id="4" creationId="{30F232CC-5624-A147-88DC-B147AC455008}"/>
          </ac:spMkLst>
        </pc:spChg>
        <pc:spChg chg="mod">
          <ac:chgData name="Stephanie Dykes" userId="98286635-f2fd-4a94-bdb7-ba3b60dc5714" providerId="ADAL" clId="{CCA7ABAC-74DE-4316-97AD-82CD9F02E67B}" dt="2025-12-26T18:46:17.830" v="210" actId="2711"/>
          <ac:spMkLst>
            <pc:docMk/>
            <pc:sldMk cId="1842604104" sldId="279"/>
            <ac:spMk id="5" creationId="{B49654A1-2EFE-38E1-46FC-3E498012B36B}"/>
          </ac:spMkLst>
        </pc:spChg>
        <pc:spChg chg="mod">
          <ac:chgData name="Stephanie Dykes" userId="98286635-f2fd-4a94-bdb7-ba3b60dc5714" providerId="ADAL" clId="{CCA7ABAC-74DE-4316-97AD-82CD9F02E67B}" dt="2025-12-26T18:47:00.894" v="211" actId="2711"/>
          <ac:spMkLst>
            <pc:docMk/>
            <pc:sldMk cId="1842604104" sldId="279"/>
            <ac:spMk id="6" creationId="{ED6E7534-DB6C-DE59-4109-41771C652CE2}"/>
          </ac:spMkLst>
        </pc:spChg>
      </pc:sldChg>
      <pc:sldChg chg="modSp mod">
        <pc:chgData name="Stephanie Dykes" userId="98286635-f2fd-4a94-bdb7-ba3b60dc5714" providerId="ADAL" clId="{CCA7ABAC-74DE-4316-97AD-82CD9F02E67B}" dt="2025-12-26T18:48:11.880" v="221" actId="2711"/>
        <pc:sldMkLst>
          <pc:docMk/>
          <pc:sldMk cId="727705061" sldId="280"/>
        </pc:sldMkLst>
        <pc:spChg chg="mod">
          <ac:chgData name="Stephanie Dykes" userId="98286635-f2fd-4a94-bdb7-ba3b60dc5714" providerId="ADAL" clId="{CCA7ABAC-74DE-4316-97AD-82CD9F02E67B}" dt="2025-12-26T18:47:33.554" v="216" actId="2711"/>
          <ac:spMkLst>
            <pc:docMk/>
            <pc:sldMk cId="727705061" sldId="280"/>
            <ac:spMk id="6" creationId="{79CC6D74-C501-794B-2F6D-2D8213C6BE90}"/>
          </ac:spMkLst>
        </pc:spChg>
        <pc:spChg chg="mod">
          <ac:chgData name="Stephanie Dykes" userId="98286635-f2fd-4a94-bdb7-ba3b60dc5714" providerId="ADAL" clId="{CCA7ABAC-74DE-4316-97AD-82CD9F02E67B}" dt="2025-12-26T18:47:25.443" v="214" actId="1076"/>
          <ac:spMkLst>
            <pc:docMk/>
            <pc:sldMk cId="727705061" sldId="280"/>
            <ac:spMk id="16" creationId="{17A10B5C-D629-3829-F1B1-1238D622A151}"/>
          </ac:spMkLst>
        </pc:spChg>
        <pc:spChg chg="mod">
          <ac:chgData name="Stephanie Dykes" userId="98286635-f2fd-4a94-bdb7-ba3b60dc5714" providerId="ADAL" clId="{CCA7ABAC-74DE-4316-97AD-82CD9F02E67B}" dt="2025-12-26T18:47:41.677" v="217" actId="2711"/>
          <ac:spMkLst>
            <pc:docMk/>
            <pc:sldMk cId="727705061" sldId="280"/>
            <ac:spMk id="17" creationId="{5DEB2CA6-BC5A-738B-F420-AA0C2A3C4CC7}"/>
          </ac:spMkLst>
        </pc:spChg>
        <pc:spChg chg="mod">
          <ac:chgData name="Stephanie Dykes" userId="98286635-f2fd-4a94-bdb7-ba3b60dc5714" providerId="ADAL" clId="{CCA7ABAC-74DE-4316-97AD-82CD9F02E67B}" dt="2025-12-26T18:48:04.781" v="220" actId="2711"/>
          <ac:spMkLst>
            <pc:docMk/>
            <pc:sldMk cId="727705061" sldId="280"/>
            <ac:spMk id="18" creationId="{FF2A8B49-9189-E0AF-5313-14D29C5987D4}"/>
          </ac:spMkLst>
        </pc:spChg>
        <pc:spChg chg="mod">
          <ac:chgData name="Stephanie Dykes" userId="98286635-f2fd-4a94-bdb7-ba3b60dc5714" providerId="ADAL" clId="{CCA7ABAC-74DE-4316-97AD-82CD9F02E67B}" dt="2025-12-26T18:47:53.316" v="219" actId="2711"/>
          <ac:spMkLst>
            <pc:docMk/>
            <pc:sldMk cId="727705061" sldId="280"/>
            <ac:spMk id="30" creationId="{C05B8D27-B409-921F-5323-B1CC2CE12DE6}"/>
          </ac:spMkLst>
        </pc:spChg>
        <pc:spChg chg="mod">
          <ac:chgData name="Stephanie Dykes" userId="98286635-f2fd-4a94-bdb7-ba3b60dc5714" providerId="ADAL" clId="{CCA7ABAC-74DE-4316-97AD-82CD9F02E67B}" dt="2025-12-26T18:48:11.880" v="221" actId="2711"/>
          <ac:spMkLst>
            <pc:docMk/>
            <pc:sldMk cId="727705061" sldId="280"/>
            <ac:spMk id="40" creationId="{D19098D7-B771-07E7-C3BA-1CB17546793E}"/>
          </ac:spMkLst>
        </pc:spChg>
      </pc:sldChg>
      <pc:sldChg chg="modSp mod">
        <pc:chgData name="Stephanie Dykes" userId="98286635-f2fd-4a94-bdb7-ba3b60dc5714" providerId="ADAL" clId="{CCA7ABAC-74DE-4316-97AD-82CD9F02E67B}" dt="2025-12-26T18:48:44.338" v="226" actId="2711"/>
        <pc:sldMkLst>
          <pc:docMk/>
          <pc:sldMk cId="3632545" sldId="281"/>
        </pc:sldMkLst>
        <pc:spChg chg="mod">
          <ac:chgData name="Stephanie Dykes" userId="98286635-f2fd-4a94-bdb7-ba3b60dc5714" providerId="ADAL" clId="{CCA7ABAC-74DE-4316-97AD-82CD9F02E67B}" dt="2025-12-26T18:48:24.275" v="223" actId="1076"/>
          <ac:spMkLst>
            <pc:docMk/>
            <pc:sldMk cId="3632545" sldId="281"/>
            <ac:spMk id="17" creationId="{47DA7A33-A4AA-A6CA-ADF7-9B2CBDF432EE}"/>
          </ac:spMkLst>
        </pc:spChg>
        <pc:spChg chg="mod">
          <ac:chgData name="Stephanie Dykes" userId="98286635-f2fd-4a94-bdb7-ba3b60dc5714" providerId="ADAL" clId="{CCA7ABAC-74DE-4316-97AD-82CD9F02E67B}" dt="2025-12-26T18:48:33.854" v="225" actId="2711"/>
          <ac:spMkLst>
            <pc:docMk/>
            <pc:sldMk cId="3632545" sldId="281"/>
            <ac:spMk id="18" creationId="{DF0C86C4-650F-3DF9-8DE9-6AE235BC61B0}"/>
          </ac:spMkLst>
        </pc:spChg>
        <pc:spChg chg="mod">
          <ac:chgData name="Stephanie Dykes" userId="98286635-f2fd-4a94-bdb7-ba3b60dc5714" providerId="ADAL" clId="{CCA7ABAC-74DE-4316-97AD-82CD9F02E67B}" dt="2025-12-26T18:48:44.338" v="226" actId="2711"/>
          <ac:spMkLst>
            <pc:docMk/>
            <pc:sldMk cId="3632545" sldId="281"/>
            <ac:spMk id="40" creationId="{69EFE1D4-6A86-91BB-6181-D33295BA1FD2}"/>
          </ac:spMkLst>
        </pc:spChg>
      </pc:sldChg>
      <pc:sldChg chg="modSp mod">
        <pc:chgData name="Stephanie Dykes" userId="98286635-f2fd-4a94-bdb7-ba3b60dc5714" providerId="ADAL" clId="{CCA7ABAC-74DE-4316-97AD-82CD9F02E67B}" dt="2025-12-26T18:49:30.601" v="229" actId="2711"/>
        <pc:sldMkLst>
          <pc:docMk/>
          <pc:sldMk cId="2453999119" sldId="282"/>
        </pc:sldMkLst>
        <pc:spChg chg="mod">
          <ac:chgData name="Stephanie Dykes" userId="98286635-f2fd-4a94-bdb7-ba3b60dc5714" providerId="ADAL" clId="{CCA7ABAC-74DE-4316-97AD-82CD9F02E67B}" dt="2025-12-26T18:49:19.040" v="227" actId="2711"/>
          <ac:spMkLst>
            <pc:docMk/>
            <pc:sldMk cId="2453999119" sldId="282"/>
            <ac:spMk id="3" creationId="{970914DD-8479-C4D5-89E0-B755F510286C}"/>
          </ac:spMkLst>
        </pc:spChg>
        <pc:spChg chg="mod">
          <ac:chgData name="Stephanie Dykes" userId="98286635-f2fd-4a94-bdb7-ba3b60dc5714" providerId="ADAL" clId="{CCA7ABAC-74DE-4316-97AD-82CD9F02E67B}" dt="2025-12-26T18:49:25.196" v="228" actId="2711"/>
          <ac:spMkLst>
            <pc:docMk/>
            <pc:sldMk cId="2453999119" sldId="282"/>
            <ac:spMk id="5" creationId="{F1128306-BD71-C180-4747-DC11B4C16F3F}"/>
          </ac:spMkLst>
        </pc:spChg>
        <pc:spChg chg="mod">
          <ac:chgData name="Stephanie Dykes" userId="98286635-f2fd-4a94-bdb7-ba3b60dc5714" providerId="ADAL" clId="{CCA7ABAC-74DE-4316-97AD-82CD9F02E67B}" dt="2025-12-26T18:49:30.601" v="229" actId="2711"/>
          <ac:spMkLst>
            <pc:docMk/>
            <pc:sldMk cId="2453999119" sldId="282"/>
            <ac:spMk id="11" creationId="{B41D4A7A-B5FD-40B9-E7B3-A0985F1608E9}"/>
          </ac:spMkLst>
        </pc:spChg>
      </pc:sldChg>
      <pc:sldChg chg="modSp mod">
        <pc:chgData name="Stephanie Dykes" userId="98286635-f2fd-4a94-bdb7-ba3b60dc5714" providerId="ADAL" clId="{CCA7ABAC-74DE-4316-97AD-82CD9F02E67B}" dt="2025-12-26T18:50:04.461" v="233" actId="2711"/>
        <pc:sldMkLst>
          <pc:docMk/>
          <pc:sldMk cId="3316729021" sldId="283"/>
        </pc:sldMkLst>
        <pc:spChg chg="mod">
          <ac:chgData name="Stephanie Dykes" userId="98286635-f2fd-4a94-bdb7-ba3b60dc5714" providerId="ADAL" clId="{CCA7ABAC-74DE-4316-97AD-82CD9F02E67B}" dt="2025-12-26T18:49:57.045" v="232" actId="2711"/>
          <ac:spMkLst>
            <pc:docMk/>
            <pc:sldMk cId="3316729021" sldId="283"/>
            <ac:spMk id="13" creationId="{FA8A8C1E-A8E8-E71C-7376-067D158178FF}"/>
          </ac:spMkLst>
        </pc:spChg>
        <pc:spChg chg="mod">
          <ac:chgData name="Stephanie Dykes" userId="98286635-f2fd-4a94-bdb7-ba3b60dc5714" providerId="ADAL" clId="{CCA7ABAC-74DE-4316-97AD-82CD9F02E67B}" dt="2025-12-26T18:50:04.461" v="233" actId="2711"/>
          <ac:spMkLst>
            <pc:docMk/>
            <pc:sldMk cId="3316729021" sldId="283"/>
            <ac:spMk id="14" creationId="{82B5C213-8E45-2294-BBAD-3F4C43B46D3D}"/>
          </ac:spMkLst>
        </pc:spChg>
        <pc:spChg chg="mod">
          <ac:chgData name="Stephanie Dykes" userId="98286635-f2fd-4a94-bdb7-ba3b60dc5714" providerId="ADAL" clId="{CCA7ABAC-74DE-4316-97AD-82CD9F02E67B}" dt="2025-12-26T18:49:42.407" v="231" actId="2711"/>
          <ac:spMkLst>
            <pc:docMk/>
            <pc:sldMk cId="3316729021" sldId="283"/>
            <ac:spMk id="15" creationId="{9866B450-21F2-BFDF-20E3-E6B4D682354F}"/>
          </ac:spMkLst>
        </pc:spChg>
      </pc:sldChg>
      <pc:sldChg chg="modSp mod">
        <pc:chgData name="Stephanie Dykes" userId="98286635-f2fd-4a94-bdb7-ba3b60dc5714" providerId="ADAL" clId="{CCA7ABAC-74DE-4316-97AD-82CD9F02E67B}" dt="2025-12-26T18:41:58.752" v="194" actId="2711"/>
        <pc:sldMkLst>
          <pc:docMk/>
          <pc:sldMk cId="1797015820" sldId="284"/>
        </pc:sldMkLst>
        <pc:spChg chg="mod">
          <ac:chgData name="Stephanie Dykes" userId="98286635-f2fd-4a94-bdb7-ba3b60dc5714" providerId="ADAL" clId="{CCA7ABAC-74DE-4316-97AD-82CD9F02E67B}" dt="2025-12-26T18:41:10.627" v="190" actId="1076"/>
          <ac:spMkLst>
            <pc:docMk/>
            <pc:sldMk cId="1797015820" sldId="284"/>
            <ac:spMk id="23" creationId="{DE29D436-4F1D-AD41-D462-F6D85652247C}"/>
          </ac:spMkLst>
        </pc:spChg>
        <pc:spChg chg="mod">
          <ac:chgData name="Stephanie Dykes" userId="98286635-f2fd-4a94-bdb7-ba3b60dc5714" providerId="ADAL" clId="{CCA7ABAC-74DE-4316-97AD-82CD9F02E67B}" dt="2025-12-26T18:41:16.620" v="191" actId="2711"/>
          <ac:spMkLst>
            <pc:docMk/>
            <pc:sldMk cId="1797015820" sldId="284"/>
            <ac:spMk id="33" creationId="{B6D59F98-511C-A6EC-1880-78C2CB5823EC}"/>
          </ac:spMkLst>
        </pc:spChg>
        <pc:spChg chg="mod">
          <ac:chgData name="Stephanie Dykes" userId="98286635-f2fd-4a94-bdb7-ba3b60dc5714" providerId="ADAL" clId="{CCA7ABAC-74DE-4316-97AD-82CD9F02E67B}" dt="2025-12-26T18:41:24.814" v="192" actId="2711"/>
          <ac:spMkLst>
            <pc:docMk/>
            <pc:sldMk cId="1797015820" sldId="284"/>
            <ac:spMk id="39" creationId="{2CD03022-DB96-0D26-6C61-C66D0DABACC0}"/>
          </ac:spMkLst>
        </pc:spChg>
        <pc:spChg chg="mod">
          <ac:chgData name="Stephanie Dykes" userId="98286635-f2fd-4a94-bdb7-ba3b60dc5714" providerId="ADAL" clId="{CCA7ABAC-74DE-4316-97AD-82CD9F02E67B}" dt="2025-12-26T18:41:44.082" v="193" actId="2711"/>
          <ac:spMkLst>
            <pc:docMk/>
            <pc:sldMk cId="1797015820" sldId="284"/>
            <ac:spMk id="59" creationId="{39C7F2D3-5EDC-53EC-5E3A-C3332EDCCE3D}"/>
          </ac:spMkLst>
        </pc:spChg>
        <pc:spChg chg="mod">
          <ac:chgData name="Stephanie Dykes" userId="98286635-f2fd-4a94-bdb7-ba3b60dc5714" providerId="ADAL" clId="{CCA7ABAC-74DE-4316-97AD-82CD9F02E67B}" dt="2025-12-26T18:41:58.752" v="194" actId="2711"/>
          <ac:spMkLst>
            <pc:docMk/>
            <pc:sldMk cId="1797015820" sldId="284"/>
            <ac:spMk id="61" creationId="{47D5EB3A-022B-4907-BE5C-9770937FCF5A}"/>
          </ac:spMkLst>
        </pc:spChg>
      </pc:sldChg>
      <pc:sldMasterChg chg="modSldLayout">
        <pc:chgData name="Stephanie Dykes" userId="98286635-f2fd-4a94-bdb7-ba3b60dc5714" providerId="ADAL" clId="{CCA7ABAC-74DE-4316-97AD-82CD9F02E67B}" dt="2025-12-23T16:10:34.646" v="53" actId="1076"/>
        <pc:sldMasterMkLst>
          <pc:docMk/>
          <pc:sldMasterMk cId="2707894549" sldId="2147483726"/>
        </pc:sldMasterMkLst>
        <pc:sldLayoutChg chg="addSp delSp modSp mod">
          <pc:chgData name="Stephanie Dykes" userId="98286635-f2fd-4a94-bdb7-ba3b60dc5714" providerId="ADAL" clId="{CCA7ABAC-74DE-4316-97AD-82CD9F02E67B}" dt="2025-12-23T16:10:13.526" v="22" actId="1076"/>
          <pc:sldLayoutMkLst>
            <pc:docMk/>
            <pc:sldMasterMk cId="2707894549" sldId="2147483726"/>
            <pc:sldLayoutMk cId="2936087345" sldId="2147483689"/>
          </pc:sldLayoutMkLst>
          <pc:spChg chg="mod">
            <ac:chgData name="Stephanie Dykes" userId="98286635-f2fd-4a94-bdb7-ba3b60dc5714" providerId="ADAL" clId="{CCA7ABAC-74DE-4316-97AD-82CD9F02E67B}" dt="2025-12-23T16:10:08.185" v="21" actId="1076"/>
            <ac:spMkLst>
              <pc:docMk/>
              <pc:sldMasterMk cId="2707894549" sldId="2147483726"/>
              <pc:sldLayoutMk cId="2936087345" sldId="2147483689"/>
              <ac:spMk id="7" creationId="{9597A6ED-E6AE-3D3F-38F7-31A9213A5AC1}"/>
            </ac:spMkLst>
          </pc:spChg>
          <pc:spChg chg="mod">
            <ac:chgData name="Stephanie Dykes" userId="98286635-f2fd-4a94-bdb7-ba3b60dc5714" providerId="ADAL" clId="{CCA7ABAC-74DE-4316-97AD-82CD9F02E67B}" dt="2025-12-23T16:10:13.526" v="22" actId="1076"/>
            <ac:spMkLst>
              <pc:docMk/>
              <pc:sldMasterMk cId="2707894549" sldId="2147483726"/>
              <pc:sldLayoutMk cId="2936087345" sldId="2147483689"/>
              <ac:spMk id="9" creationId="{95870FE0-543B-36A3-05BC-B5E3DCD5BD16}"/>
            </ac:spMkLst>
          </pc:spChg>
          <pc:picChg chg="add mod">
            <ac:chgData name="Stephanie Dykes" userId="98286635-f2fd-4a94-bdb7-ba3b60dc5714" providerId="ADAL" clId="{CCA7ABAC-74DE-4316-97AD-82CD9F02E67B}" dt="2025-12-23T16:09:18.464" v="17" actId="1076"/>
            <ac:picMkLst>
              <pc:docMk/>
              <pc:sldMasterMk cId="2707894549" sldId="2147483726"/>
              <pc:sldLayoutMk cId="2936087345" sldId="2147483689"/>
              <ac:picMk id="2" creationId="{A7DB2347-A72F-7246-FF24-218BC80F063A}"/>
            </ac:picMkLst>
          </pc:picChg>
        </pc:sldLayoutChg>
        <pc:sldLayoutChg chg="addSp delSp modSp mod">
          <pc:chgData name="Stephanie Dykes" userId="98286635-f2fd-4a94-bdb7-ba3b60dc5714" providerId="ADAL" clId="{CCA7ABAC-74DE-4316-97AD-82CD9F02E67B}" dt="2025-12-23T16:10:34.646" v="53" actId="1076"/>
          <pc:sldLayoutMkLst>
            <pc:docMk/>
            <pc:sldMasterMk cId="2707894549" sldId="2147483726"/>
            <pc:sldLayoutMk cId="1840456026" sldId="2147483795"/>
          </pc:sldLayoutMkLst>
          <pc:spChg chg="mod">
            <ac:chgData name="Stephanie Dykes" userId="98286635-f2fd-4a94-bdb7-ba3b60dc5714" providerId="ADAL" clId="{CCA7ABAC-74DE-4316-97AD-82CD9F02E67B}" dt="2025-12-23T16:10:34.646" v="53" actId="1076"/>
            <ac:spMkLst>
              <pc:docMk/>
              <pc:sldMasterMk cId="2707894549" sldId="2147483726"/>
              <pc:sldLayoutMk cId="1840456026" sldId="2147483795"/>
              <ac:spMk id="7" creationId="{9597A6ED-E6AE-3D3F-38F7-31A9213A5AC1}"/>
            </ac:spMkLst>
          </pc:spChg>
          <pc:spChg chg="mod">
            <ac:chgData name="Stephanie Dykes" userId="98286635-f2fd-4a94-bdb7-ba3b60dc5714" providerId="ADAL" clId="{CCA7ABAC-74DE-4316-97AD-82CD9F02E67B}" dt="2025-12-23T16:10:30.857" v="39" actId="14100"/>
            <ac:spMkLst>
              <pc:docMk/>
              <pc:sldMasterMk cId="2707894549" sldId="2147483726"/>
              <pc:sldLayoutMk cId="1840456026" sldId="2147483795"/>
              <ac:spMk id="9" creationId="{95870FE0-543B-36A3-05BC-B5E3DCD5BD16}"/>
            </ac:spMkLst>
          </pc:spChg>
          <pc:picChg chg="add mod">
            <ac:chgData name="Stephanie Dykes" userId="98286635-f2fd-4a94-bdb7-ba3b60dc5714" providerId="ADAL" clId="{CCA7ABAC-74DE-4316-97AD-82CD9F02E67B}" dt="2025-12-23T16:08:59.947" v="14" actId="14100"/>
            <ac:picMkLst>
              <pc:docMk/>
              <pc:sldMasterMk cId="2707894549" sldId="2147483726"/>
              <pc:sldLayoutMk cId="1840456026" sldId="2147483795"/>
              <ac:picMk id="4" creationId="{00A8528A-B83A-AF01-208C-73858B810C5F}"/>
            </ac:picMkLst>
          </pc:picChg>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3BCA851-9C5A-449C-8385-2EC6E99CDBDC}" type="datetimeFigureOut">
              <a:rPr lang="en-US" smtClean="0"/>
              <a:t>12/26/2025</a:t>
            </a:fld>
            <a:endParaRPr lang="en-US"/>
          </a:p>
        </p:txBody>
      </p:sp>
      <p:sp>
        <p:nvSpPr>
          <p:cNvPr id="4" name="Slide Image Placeholder 3"/>
          <p:cNvSpPr>
            <a:spLocks noGrp="1" noRot="1" noChangeAspect="1"/>
          </p:cNvSpPr>
          <p:nvPr>
            <p:ph type="sldImg" idx="2"/>
          </p:nvPr>
        </p:nvSpPr>
        <p:spPr>
          <a:xfrm>
            <a:off x="2236788" y="1143000"/>
            <a:ext cx="238442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3DC9D6-497D-482D-9967-ED55E1E3EBF0}" type="slidenum">
              <a:rPr lang="en-US" smtClean="0"/>
              <a:t>‹#›</a:t>
            </a:fld>
            <a:endParaRPr lang="en-US"/>
          </a:p>
        </p:txBody>
      </p:sp>
    </p:spTree>
    <p:extLst>
      <p:ext uri="{BB962C8B-B14F-4D97-AF65-F5344CB8AC3E}">
        <p14:creationId xmlns:p14="http://schemas.microsoft.com/office/powerpoint/2010/main" val="6507846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image" Target="../media/image13.sv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11.svg"/><Relationship Id="rId5" Type="http://schemas.openxmlformats.org/officeDocument/2006/relationships/image" Target="../media/image10.png"/><Relationship Id="rId10" Type="http://schemas.openxmlformats.org/officeDocument/2006/relationships/image" Target="../media/image15.svg"/><Relationship Id="rId4" Type="http://schemas.openxmlformats.org/officeDocument/2006/relationships/image" Target="../media/image9.svg"/><Relationship Id="rId9" Type="http://schemas.openxmlformats.org/officeDocument/2006/relationships/image" Target="../media/image14.png"/></Relationships>
</file>

<file path=ppt/slideLayouts/_rels/slideLayout13.xml.rels><?xml version="1.0" encoding="UTF-8" standalone="yes"?>
<Relationships xmlns="http://schemas.openxmlformats.org/package/2006/relationships"><Relationship Id="rId8" Type="http://schemas.openxmlformats.org/officeDocument/2006/relationships/image" Target="../media/image12.png"/><Relationship Id="rId3" Type="http://schemas.microsoft.com/office/2007/relationships/hdphoto" Target="../media/hdphoto1.wdp"/><Relationship Id="rId7" Type="http://schemas.openxmlformats.org/officeDocument/2006/relationships/image" Target="../media/image11.svg"/><Relationship Id="rId2" Type="http://schemas.openxmlformats.org/officeDocument/2006/relationships/image" Target="../media/image16.png"/><Relationship Id="rId1" Type="http://schemas.openxmlformats.org/officeDocument/2006/relationships/slideMaster" Target="../slideMasters/slideMaster1.xml"/><Relationship Id="rId6" Type="http://schemas.openxmlformats.org/officeDocument/2006/relationships/image" Target="../media/image10.png"/><Relationship Id="rId11" Type="http://schemas.openxmlformats.org/officeDocument/2006/relationships/image" Target="../media/image15.svg"/><Relationship Id="rId5" Type="http://schemas.openxmlformats.org/officeDocument/2006/relationships/image" Target="../media/image9.svg"/><Relationship Id="rId10" Type="http://schemas.openxmlformats.org/officeDocument/2006/relationships/image" Target="../media/image14.png"/><Relationship Id="rId4" Type="http://schemas.openxmlformats.org/officeDocument/2006/relationships/image" Target="../media/image8.png"/><Relationship Id="rId9" Type="http://schemas.openxmlformats.org/officeDocument/2006/relationships/image" Target="../media/image13.svg"/></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8" Type="http://schemas.openxmlformats.org/officeDocument/2006/relationships/image" Target="../media/image22.svg"/><Relationship Id="rId13" Type="http://schemas.openxmlformats.org/officeDocument/2006/relationships/image" Target="../media/image27.png"/><Relationship Id="rId3" Type="http://schemas.openxmlformats.org/officeDocument/2006/relationships/image" Target="../media/image17.png"/><Relationship Id="rId7" Type="http://schemas.openxmlformats.org/officeDocument/2006/relationships/image" Target="../media/image21.png"/><Relationship Id="rId12" Type="http://schemas.openxmlformats.org/officeDocument/2006/relationships/image" Target="../media/image26.sv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20.svg"/><Relationship Id="rId11" Type="http://schemas.openxmlformats.org/officeDocument/2006/relationships/image" Target="../media/image25.png"/><Relationship Id="rId5" Type="http://schemas.openxmlformats.org/officeDocument/2006/relationships/image" Target="../media/image19.png"/><Relationship Id="rId10" Type="http://schemas.openxmlformats.org/officeDocument/2006/relationships/image" Target="../media/image24.svg"/><Relationship Id="rId4" Type="http://schemas.openxmlformats.org/officeDocument/2006/relationships/image" Target="../media/image18.svg"/><Relationship Id="rId9" Type="http://schemas.openxmlformats.org/officeDocument/2006/relationships/image" Target="../media/image23.png"/><Relationship Id="rId14" Type="http://schemas.openxmlformats.org/officeDocument/2006/relationships/image" Target="../media/image28.svg"/></Relationships>
</file>

<file path=ppt/slideLayouts/_rels/slideLayout17.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image" Target="../media/image26.svg"/><Relationship Id="rId3" Type="http://schemas.microsoft.com/office/2007/relationships/hdphoto" Target="../media/hdphoto3.wdp"/><Relationship Id="rId7" Type="http://schemas.openxmlformats.org/officeDocument/2006/relationships/image" Target="../media/image20.svg"/><Relationship Id="rId12" Type="http://schemas.openxmlformats.org/officeDocument/2006/relationships/image" Target="../media/image25.png"/><Relationship Id="rId2" Type="http://schemas.openxmlformats.org/officeDocument/2006/relationships/image" Target="../media/image16.png"/><Relationship Id="rId1" Type="http://schemas.openxmlformats.org/officeDocument/2006/relationships/slideMaster" Target="../slideMasters/slideMaster1.xml"/><Relationship Id="rId6" Type="http://schemas.openxmlformats.org/officeDocument/2006/relationships/image" Target="../media/image19.png"/><Relationship Id="rId11" Type="http://schemas.openxmlformats.org/officeDocument/2006/relationships/image" Target="../media/image24.svg"/><Relationship Id="rId5" Type="http://schemas.openxmlformats.org/officeDocument/2006/relationships/image" Target="../media/image18.svg"/><Relationship Id="rId15" Type="http://schemas.openxmlformats.org/officeDocument/2006/relationships/image" Target="../media/image28.svg"/><Relationship Id="rId10" Type="http://schemas.openxmlformats.org/officeDocument/2006/relationships/image" Target="../media/image23.png"/><Relationship Id="rId4" Type="http://schemas.openxmlformats.org/officeDocument/2006/relationships/image" Target="../media/image17.png"/><Relationship Id="rId9" Type="http://schemas.openxmlformats.org/officeDocument/2006/relationships/image" Target="../media/image22.svg"/><Relationship Id="rId14" Type="http://schemas.openxmlformats.org/officeDocument/2006/relationships/image" Target="../media/image27.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29.png"/><Relationship Id="rId1" Type="http://schemas.openxmlformats.org/officeDocument/2006/relationships/slideMaster" Target="../slideMasters/slideMaster1.xml"/><Relationship Id="rId4" Type="http://schemas.microsoft.com/office/2007/relationships/hdphoto" Target="../media/hdphoto4.wdp"/></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8" Type="http://schemas.openxmlformats.org/officeDocument/2006/relationships/image" Target="../media/image36.png"/><Relationship Id="rId13" Type="http://schemas.openxmlformats.org/officeDocument/2006/relationships/image" Target="../media/image41.png"/><Relationship Id="rId18" Type="http://schemas.openxmlformats.org/officeDocument/2006/relationships/image" Target="../media/image4.png"/><Relationship Id="rId3" Type="http://schemas.openxmlformats.org/officeDocument/2006/relationships/image" Target="../media/image31.png"/><Relationship Id="rId7" Type="http://schemas.openxmlformats.org/officeDocument/2006/relationships/image" Target="../media/image35.png"/><Relationship Id="rId12" Type="http://schemas.openxmlformats.org/officeDocument/2006/relationships/image" Target="../media/image40.png"/><Relationship Id="rId17" Type="http://schemas.openxmlformats.org/officeDocument/2006/relationships/image" Target="../media/image45.png"/><Relationship Id="rId2" Type="http://schemas.openxmlformats.org/officeDocument/2006/relationships/image" Target="../media/image30.png"/><Relationship Id="rId16" Type="http://schemas.openxmlformats.org/officeDocument/2006/relationships/image" Target="../media/image44.png"/><Relationship Id="rId1" Type="http://schemas.openxmlformats.org/officeDocument/2006/relationships/slideMaster" Target="../slideMasters/slideMaster1.xml"/><Relationship Id="rId6" Type="http://schemas.openxmlformats.org/officeDocument/2006/relationships/image" Target="../media/image34.png"/><Relationship Id="rId11" Type="http://schemas.openxmlformats.org/officeDocument/2006/relationships/image" Target="../media/image39.png"/><Relationship Id="rId5" Type="http://schemas.openxmlformats.org/officeDocument/2006/relationships/image" Target="../media/image33.png"/><Relationship Id="rId15" Type="http://schemas.openxmlformats.org/officeDocument/2006/relationships/image" Target="../media/image43.png"/><Relationship Id="rId10" Type="http://schemas.openxmlformats.org/officeDocument/2006/relationships/image" Target="../media/image38.png"/><Relationship Id="rId4" Type="http://schemas.openxmlformats.org/officeDocument/2006/relationships/image" Target="../media/image32.png"/><Relationship Id="rId9" Type="http://schemas.openxmlformats.org/officeDocument/2006/relationships/image" Target="../media/image37.png"/><Relationship Id="rId14" Type="http://schemas.openxmlformats.org/officeDocument/2006/relationships/image" Target="../media/image42.png"/></Relationships>
</file>

<file path=ppt/slideLayouts/_rels/slideLayout23.xml.rels><?xml version="1.0" encoding="UTF-8" standalone="yes"?>
<Relationships xmlns="http://schemas.openxmlformats.org/package/2006/relationships"><Relationship Id="rId8" Type="http://schemas.openxmlformats.org/officeDocument/2006/relationships/image" Target="../media/image36.png"/><Relationship Id="rId13" Type="http://schemas.openxmlformats.org/officeDocument/2006/relationships/image" Target="../media/image41.png"/><Relationship Id="rId18" Type="http://schemas.openxmlformats.org/officeDocument/2006/relationships/image" Target="../media/image16.png"/><Relationship Id="rId3" Type="http://schemas.openxmlformats.org/officeDocument/2006/relationships/image" Target="../media/image31.png"/><Relationship Id="rId7" Type="http://schemas.openxmlformats.org/officeDocument/2006/relationships/image" Target="../media/image35.png"/><Relationship Id="rId12" Type="http://schemas.openxmlformats.org/officeDocument/2006/relationships/image" Target="../media/image40.png"/><Relationship Id="rId17" Type="http://schemas.openxmlformats.org/officeDocument/2006/relationships/image" Target="../media/image45.png"/><Relationship Id="rId2" Type="http://schemas.openxmlformats.org/officeDocument/2006/relationships/image" Target="../media/image30.png"/><Relationship Id="rId16" Type="http://schemas.openxmlformats.org/officeDocument/2006/relationships/image" Target="../media/image44.png"/><Relationship Id="rId1" Type="http://schemas.openxmlformats.org/officeDocument/2006/relationships/slideMaster" Target="../slideMasters/slideMaster1.xml"/><Relationship Id="rId6" Type="http://schemas.openxmlformats.org/officeDocument/2006/relationships/image" Target="../media/image34.png"/><Relationship Id="rId11" Type="http://schemas.openxmlformats.org/officeDocument/2006/relationships/image" Target="../media/image39.png"/><Relationship Id="rId5" Type="http://schemas.openxmlformats.org/officeDocument/2006/relationships/image" Target="../media/image33.png"/><Relationship Id="rId15" Type="http://schemas.openxmlformats.org/officeDocument/2006/relationships/image" Target="../media/image43.png"/><Relationship Id="rId10" Type="http://schemas.openxmlformats.org/officeDocument/2006/relationships/image" Target="../media/image38.png"/><Relationship Id="rId19" Type="http://schemas.microsoft.com/office/2007/relationships/hdphoto" Target="../media/hdphoto6.wdp"/><Relationship Id="rId4" Type="http://schemas.openxmlformats.org/officeDocument/2006/relationships/image" Target="../media/image32.png"/><Relationship Id="rId9" Type="http://schemas.openxmlformats.org/officeDocument/2006/relationships/image" Target="../media/image37.png"/><Relationship Id="rId14" Type="http://schemas.openxmlformats.org/officeDocument/2006/relationships/image" Target="../media/image42.png"/></Relationships>
</file>

<file path=ppt/slideLayouts/_rels/slideLayout24.xml.rels><?xml version="1.0" encoding="UTF-8" standalone="yes"?>
<Relationships xmlns="http://schemas.openxmlformats.org/package/2006/relationships"><Relationship Id="rId8" Type="http://schemas.openxmlformats.org/officeDocument/2006/relationships/image" Target="../media/image52.jpeg"/><Relationship Id="rId13" Type="http://schemas.openxmlformats.org/officeDocument/2006/relationships/image" Target="../media/image56.png"/><Relationship Id="rId3" Type="http://schemas.openxmlformats.org/officeDocument/2006/relationships/image" Target="../media/image47.png"/><Relationship Id="rId7" Type="http://schemas.openxmlformats.org/officeDocument/2006/relationships/image" Target="../media/image51.png"/><Relationship Id="rId12" Type="http://schemas.openxmlformats.org/officeDocument/2006/relationships/image" Target="../media/image33.png"/><Relationship Id="rId2" Type="http://schemas.openxmlformats.org/officeDocument/2006/relationships/image" Target="../media/image46.png"/><Relationship Id="rId16"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50.png"/><Relationship Id="rId11" Type="http://schemas.openxmlformats.org/officeDocument/2006/relationships/image" Target="../media/image55.jpeg"/><Relationship Id="rId5" Type="http://schemas.openxmlformats.org/officeDocument/2006/relationships/image" Target="../media/image49.jpeg"/><Relationship Id="rId15" Type="http://schemas.openxmlformats.org/officeDocument/2006/relationships/image" Target="../media/image58.png"/><Relationship Id="rId10" Type="http://schemas.openxmlformats.org/officeDocument/2006/relationships/image" Target="../media/image54.png"/><Relationship Id="rId4" Type="http://schemas.openxmlformats.org/officeDocument/2006/relationships/image" Target="../media/image48.png"/><Relationship Id="rId9" Type="http://schemas.openxmlformats.org/officeDocument/2006/relationships/image" Target="../media/image53.jpeg"/><Relationship Id="rId14" Type="http://schemas.openxmlformats.org/officeDocument/2006/relationships/image" Target="../media/image57.jpeg"/></Relationships>
</file>

<file path=ppt/slideLayouts/_rels/slideLayout25.xml.rels><?xml version="1.0" encoding="UTF-8" standalone="yes"?>
<Relationships xmlns="http://schemas.openxmlformats.org/package/2006/relationships"><Relationship Id="rId8" Type="http://schemas.openxmlformats.org/officeDocument/2006/relationships/image" Target="../media/image52.jpeg"/><Relationship Id="rId13" Type="http://schemas.openxmlformats.org/officeDocument/2006/relationships/image" Target="../media/image56.png"/><Relationship Id="rId3" Type="http://schemas.openxmlformats.org/officeDocument/2006/relationships/image" Target="../media/image47.png"/><Relationship Id="rId7" Type="http://schemas.openxmlformats.org/officeDocument/2006/relationships/image" Target="../media/image51.png"/><Relationship Id="rId12" Type="http://schemas.openxmlformats.org/officeDocument/2006/relationships/image" Target="../media/image33.png"/><Relationship Id="rId17" Type="http://schemas.microsoft.com/office/2007/relationships/hdphoto" Target="../media/hdphoto7.wdp"/><Relationship Id="rId2" Type="http://schemas.openxmlformats.org/officeDocument/2006/relationships/image" Target="../media/image46.png"/><Relationship Id="rId16" Type="http://schemas.openxmlformats.org/officeDocument/2006/relationships/image" Target="../media/image16.png"/><Relationship Id="rId1" Type="http://schemas.openxmlformats.org/officeDocument/2006/relationships/slideMaster" Target="../slideMasters/slideMaster1.xml"/><Relationship Id="rId6" Type="http://schemas.openxmlformats.org/officeDocument/2006/relationships/image" Target="../media/image50.png"/><Relationship Id="rId11" Type="http://schemas.openxmlformats.org/officeDocument/2006/relationships/image" Target="../media/image55.jpeg"/><Relationship Id="rId5" Type="http://schemas.openxmlformats.org/officeDocument/2006/relationships/image" Target="../media/image49.jpeg"/><Relationship Id="rId15" Type="http://schemas.openxmlformats.org/officeDocument/2006/relationships/image" Target="../media/image58.png"/><Relationship Id="rId10" Type="http://schemas.openxmlformats.org/officeDocument/2006/relationships/image" Target="../media/image54.png"/><Relationship Id="rId4" Type="http://schemas.openxmlformats.org/officeDocument/2006/relationships/image" Target="../media/image48.png"/><Relationship Id="rId9" Type="http://schemas.openxmlformats.org/officeDocument/2006/relationships/image" Target="../media/image53.jpeg"/><Relationship Id="rId14" Type="http://schemas.openxmlformats.org/officeDocument/2006/relationships/image" Target="../media/image57.jpe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Master" Target="../slideMasters/slideMaster1.xml"/><Relationship Id="rId6" Type="http://schemas.openxmlformats.org/officeDocument/2006/relationships/image" Target="../media/image63.svg"/><Relationship Id="rId5" Type="http://schemas.openxmlformats.org/officeDocument/2006/relationships/image" Target="../media/image62.png"/><Relationship Id="rId4" Type="http://schemas.openxmlformats.org/officeDocument/2006/relationships/image" Target="../media/image61.sv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61.svg"/><Relationship Id="rId2" Type="http://schemas.openxmlformats.org/officeDocument/2006/relationships/image" Target="../media/image60.png"/><Relationship Id="rId1" Type="http://schemas.openxmlformats.org/officeDocument/2006/relationships/slideMaster" Target="../slideMasters/slideMaster1.xml"/><Relationship Id="rId6" Type="http://schemas.openxmlformats.org/officeDocument/2006/relationships/image" Target="../media/image64.png"/><Relationship Id="rId5" Type="http://schemas.openxmlformats.org/officeDocument/2006/relationships/image" Target="../media/image63.svg"/><Relationship Id="rId4" Type="http://schemas.openxmlformats.org/officeDocument/2006/relationships/image" Target="../media/image62.png"/></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microsoft.com/office/2007/relationships/hdphoto" Target="../media/hdphoto8.wdp"/><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jpe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68.svg"/></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jpeg"/><Relationship Id="rId1" Type="http://schemas.openxmlformats.org/officeDocument/2006/relationships/slideMaster" Target="../slideMasters/slideMaster1.xml"/><Relationship Id="rId6" Type="http://schemas.microsoft.com/office/2007/relationships/hdphoto" Target="../media/hdphoto9.wdp"/><Relationship Id="rId5" Type="http://schemas.openxmlformats.org/officeDocument/2006/relationships/image" Target="../media/image16.png"/><Relationship Id="rId4" Type="http://schemas.openxmlformats.org/officeDocument/2006/relationships/image" Target="../media/image68.svg"/></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image" Target="../media/image69.jpe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71.jpeg"/></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image" Target="../media/image69.jpe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71.jpeg"/></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image" Target="../media/image69.jpe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71.jpe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3" Type="http://schemas.microsoft.com/office/2007/relationships/hdphoto" Target="../media/hdphoto10.wdp"/><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3" Type="http://schemas.microsoft.com/office/2007/relationships/hdphoto" Target="../media/hdphoto11.wdp"/><Relationship Id="rId2" Type="http://schemas.openxmlformats.org/officeDocument/2006/relationships/image" Target="../media/image16.png"/><Relationship Id="rId1" Type="http://schemas.openxmlformats.org/officeDocument/2006/relationships/slideMaster" Target="../slideMasters/slideMaster1.xml"/><Relationship Id="rId4" Type="http://schemas.openxmlformats.org/officeDocument/2006/relationships/image" Target="../media/image65.png"/></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73.jpeg"/><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73.jpeg"/><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74.jpe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74.jpe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76.svg"/><Relationship Id="rId2" Type="http://schemas.openxmlformats.org/officeDocument/2006/relationships/image" Target="../media/image75.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56.xml.rels><?xml version="1.0" encoding="UTF-8" standalone="yes"?>
<Relationships xmlns="http://schemas.openxmlformats.org/package/2006/relationships"><Relationship Id="rId3" Type="http://schemas.microsoft.com/office/2007/relationships/hdphoto" Target="../media/hdphoto12.wdp"/><Relationship Id="rId2" Type="http://schemas.openxmlformats.org/officeDocument/2006/relationships/image" Target="../media/image16.png"/><Relationship Id="rId1" Type="http://schemas.openxmlformats.org/officeDocument/2006/relationships/slideMaster" Target="../slideMasters/slideMaster1.xml"/><Relationship Id="rId5" Type="http://schemas.openxmlformats.org/officeDocument/2006/relationships/image" Target="../media/image76.svg"/><Relationship Id="rId4" Type="http://schemas.openxmlformats.org/officeDocument/2006/relationships/image" Target="../media/image75.png"/></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78.svg"/><Relationship Id="rId2" Type="http://schemas.openxmlformats.org/officeDocument/2006/relationships/image" Target="../media/image77.png"/><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78.svg"/><Relationship Id="rId2" Type="http://schemas.openxmlformats.org/officeDocument/2006/relationships/image" Target="../media/image77.png"/><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78.svg"/><Relationship Id="rId2" Type="http://schemas.openxmlformats.org/officeDocument/2006/relationships/image" Target="../media/image77.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78.svg"/><Relationship Id="rId2" Type="http://schemas.openxmlformats.org/officeDocument/2006/relationships/image" Target="../media/image77.png"/><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Option 1">
    <p:spTree>
      <p:nvGrpSpPr>
        <p:cNvPr id="1" name=""/>
        <p:cNvGrpSpPr/>
        <p:nvPr/>
      </p:nvGrpSpPr>
      <p:grpSpPr>
        <a:xfrm>
          <a:off x="0" y="0"/>
          <a:ext cx="0" cy="0"/>
          <a:chOff x="0" y="0"/>
          <a:chExt cx="0" cy="0"/>
        </a:xfrm>
      </p:grpSpPr>
      <p:sp>
        <p:nvSpPr>
          <p:cNvPr id="9" name="AutoShape 5">
            <a:extLst>
              <a:ext uri="{FF2B5EF4-FFF2-40B4-BE49-F238E27FC236}">
                <a16:creationId xmlns:a16="http://schemas.microsoft.com/office/drawing/2014/main" id="{868A2230-F845-563A-96E7-269DBF483131}"/>
              </a:ext>
            </a:extLst>
          </p:cNvPr>
          <p:cNvSpPr/>
          <p:nvPr/>
        </p:nvSpPr>
        <p:spPr>
          <a:xfrm>
            <a:off x="0" y="8336635"/>
            <a:ext cx="7772400" cy="1721765"/>
          </a:xfrm>
          <a:prstGeom prst="rect">
            <a:avLst/>
          </a:prstGeom>
          <a:solidFill>
            <a:srgbClr val="262626"/>
          </a:solidFill>
        </p:spPr>
        <p:txBody>
          <a:bodyPr/>
          <a:lstStyle/>
          <a:p>
            <a:endParaRPr lang="en-US" sz="765"/>
          </a:p>
        </p:txBody>
      </p:sp>
      <p:sp>
        <p:nvSpPr>
          <p:cNvPr id="11" name="Freeform 7">
            <a:extLst>
              <a:ext uri="{FF2B5EF4-FFF2-40B4-BE49-F238E27FC236}">
                <a16:creationId xmlns:a16="http://schemas.microsoft.com/office/drawing/2014/main" id="{281BD547-1A47-745B-AA5F-AD4349C43EB4}"/>
              </a:ext>
            </a:extLst>
          </p:cNvPr>
          <p:cNvSpPr/>
          <p:nvPr/>
        </p:nvSpPr>
        <p:spPr>
          <a:xfrm>
            <a:off x="4167172" y="0"/>
            <a:ext cx="3605229" cy="8336635"/>
          </a:xfrm>
          <a:custGeom>
            <a:avLst/>
            <a:gdLst/>
            <a:ahLst/>
            <a:cxnLst/>
            <a:rect l="l" t="t" r="r" b="b"/>
            <a:pathLst>
              <a:path w="5691773" h="10650536">
                <a:moveTo>
                  <a:pt x="0" y="0"/>
                </a:moveTo>
                <a:lnTo>
                  <a:pt x="5691773" y="0"/>
                </a:lnTo>
                <a:lnTo>
                  <a:pt x="5691773" y="10650536"/>
                </a:lnTo>
                <a:lnTo>
                  <a:pt x="0" y="10650536"/>
                </a:lnTo>
                <a:lnTo>
                  <a:pt x="0" y="0"/>
                </a:lnTo>
                <a:close/>
              </a:path>
            </a:pathLst>
          </a:custGeom>
          <a:blipFill>
            <a:blip r:embed="rId2"/>
            <a:stretch>
              <a:fillRect l="-29916" r="-151469"/>
            </a:stretch>
          </a:blipFill>
        </p:spPr>
        <p:txBody>
          <a:bodyPr/>
          <a:lstStyle/>
          <a:p>
            <a:endParaRPr lang="en-US" sz="765"/>
          </a:p>
        </p:txBody>
      </p:sp>
      <p:pic>
        <p:nvPicPr>
          <p:cNvPr id="12" name="Picture 11" descr="A white text on a black background&#10;&#10;AI-generated content may be incorrect.">
            <a:extLst>
              <a:ext uri="{FF2B5EF4-FFF2-40B4-BE49-F238E27FC236}">
                <a16:creationId xmlns:a16="http://schemas.microsoft.com/office/drawing/2014/main" id="{592EA9B4-F310-9C1F-DD5F-A49A974C74F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72236" y="8489433"/>
            <a:ext cx="1900165" cy="1457209"/>
          </a:xfrm>
          <a:prstGeom prst="rect">
            <a:avLst/>
          </a:prstGeom>
        </p:spPr>
      </p:pic>
      <p:sp>
        <p:nvSpPr>
          <p:cNvPr id="14" name="AutoShape 2">
            <a:extLst>
              <a:ext uri="{FF2B5EF4-FFF2-40B4-BE49-F238E27FC236}">
                <a16:creationId xmlns:a16="http://schemas.microsoft.com/office/drawing/2014/main" id="{9835860A-38EF-CAF8-4DBD-1B018C63968B}"/>
              </a:ext>
            </a:extLst>
          </p:cNvPr>
          <p:cNvSpPr/>
          <p:nvPr/>
        </p:nvSpPr>
        <p:spPr>
          <a:xfrm flipH="1">
            <a:off x="4110464" y="0"/>
            <a:ext cx="19431" cy="10021147"/>
          </a:xfrm>
          <a:prstGeom prst="rect">
            <a:avLst/>
          </a:prstGeom>
          <a:solidFill>
            <a:srgbClr val="111B1E">
              <a:alpha val="29804"/>
            </a:srgbClr>
          </a:solidFill>
        </p:spPr>
        <p:txBody>
          <a:bodyPr/>
          <a:lstStyle/>
          <a:p>
            <a:endParaRPr lang="en-US" sz="765"/>
          </a:p>
        </p:txBody>
      </p:sp>
      <p:sp>
        <p:nvSpPr>
          <p:cNvPr id="3" name="Text Placeholder 2">
            <a:extLst>
              <a:ext uri="{FF2B5EF4-FFF2-40B4-BE49-F238E27FC236}">
                <a16:creationId xmlns:a16="http://schemas.microsoft.com/office/drawing/2014/main" id="{482D9CC7-7066-6B3B-1374-01C9155DAF3B}"/>
              </a:ext>
            </a:extLst>
          </p:cNvPr>
          <p:cNvSpPr>
            <a:spLocks noGrp="1"/>
          </p:cNvSpPr>
          <p:nvPr>
            <p:ph type="body" sz="quarter" idx="10" hasCustomPrompt="1"/>
          </p:nvPr>
        </p:nvSpPr>
        <p:spPr>
          <a:xfrm>
            <a:off x="437198" y="2447122"/>
            <a:ext cx="3351848" cy="2595316"/>
          </a:xfrm>
          <a:prstGeom prst="rect">
            <a:avLst/>
          </a:prstGeom>
        </p:spPr>
        <p:txBody>
          <a:bodyPr/>
          <a:lstStyle>
            <a:lvl1pPr marL="0" indent="0">
              <a:buNone/>
              <a:defRPr sz="3400" b="1" i="0">
                <a:latin typeface="Avenir Heavy" panose="02000503020000020003" pitchFamily="2" charset="0"/>
              </a:defRPr>
            </a:lvl1pPr>
            <a:lvl2pPr marL="194305" indent="0">
              <a:buNone/>
              <a:defRPr b="1" i="0">
                <a:latin typeface="Avenir Heavy" panose="02000503020000020003" pitchFamily="2" charset="0"/>
              </a:defRPr>
            </a:lvl2pPr>
            <a:lvl3pPr marL="388610" indent="0">
              <a:buNone/>
              <a:defRPr b="1" i="0">
                <a:latin typeface="Avenir Heavy" panose="02000503020000020003" pitchFamily="2" charset="0"/>
              </a:defRPr>
            </a:lvl3pPr>
            <a:lvl4pPr marL="582916" indent="0">
              <a:buNone/>
              <a:defRPr b="1" i="0">
                <a:latin typeface="Avenir Heavy" panose="02000503020000020003" pitchFamily="2" charset="0"/>
              </a:defRPr>
            </a:lvl4pPr>
            <a:lvl5pPr marL="777221" indent="0">
              <a:buNone/>
              <a:defRPr b="1" i="0">
                <a:latin typeface="Avenir Heavy" panose="02000503020000020003" pitchFamily="2" charset="0"/>
              </a:defRPr>
            </a:lvl5pPr>
          </a:lstStyle>
          <a:p>
            <a:pPr lvl="0"/>
            <a:r>
              <a:rPr lang="en-US" dirty="0"/>
              <a:t>Presentation Title</a:t>
            </a:r>
          </a:p>
        </p:txBody>
      </p:sp>
      <p:sp>
        <p:nvSpPr>
          <p:cNvPr id="5" name="Text Placeholder 4">
            <a:extLst>
              <a:ext uri="{FF2B5EF4-FFF2-40B4-BE49-F238E27FC236}">
                <a16:creationId xmlns:a16="http://schemas.microsoft.com/office/drawing/2014/main" id="{948175FE-DBA3-5C36-BDCA-CFD8D790138D}"/>
              </a:ext>
            </a:extLst>
          </p:cNvPr>
          <p:cNvSpPr>
            <a:spLocks noGrp="1"/>
          </p:cNvSpPr>
          <p:nvPr>
            <p:ph type="body" sz="quarter" idx="11" hasCustomPrompt="1"/>
          </p:nvPr>
        </p:nvSpPr>
        <p:spPr>
          <a:xfrm>
            <a:off x="437198" y="5164680"/>
            <a:ext cx="3351848" cy="1117600"/>
          </a:xfrm>
          <a:prstGeom prst="rect">
            <a:avLst/>
          </a:prstGeom>
        </p:spPr>
        <p:txBody>
          <a:bodyPr/>
          <a:lstStyle>
            <a:lvl1pPr marL="0" indent="0">
              <a:buNone/>
              <a:defRPr sz="1190">
                <a:latin typeface="Avenir Book" panose="02000503020000020003" pitchFamily="2" charset="0"/>
              </a:defRPr>
            </a:lvl1pPr>
            <a:lvl2pPr marL="194305" indent="0">
              <a:buNone/>
              <a:defRPr>
                <a:latin typeface="Avenir Book" panose="02000503020000020003" pitchFamily="2" charset="0"/>
              </a:defRPr>
            </a:lvl2pPr>
            <a:lvl3pPr marL="388610" indent="0">
              <a:buNone/>
              <a:defRPr>
                <a:latin typeface="Avenir Book" panose="02000503020000020003" pitchFamily="2" charset="0"/>
              </a:defRPr>
            </a:lvl3pPr>
            <a:lvl4pPr marL="582916" indent="0">
              <a:buNone/>
              <a:defRPr>
                <a:latin typeface="Avenir Book" panose="02000503020000020003" pitchFamily="2" charset="0"/>
              </a:defRPr>
            </a:lvl4pPr>
            <a:lvl5pPr marL="777221" indent="0">
              <a:buNone/>
              <a:defRPr>
                <a:latin typeface="Avenir Book" panose="02000503020000020003" pitchFamily="2" charset="0"/>
              </a:defRPr>
            </a:lvl5pPr>
          </a:lstStyle>
          <a:p>
            <a:pPr lvl="0"/>
            <a:r>
              <a:rPr lang="en-US" dirty="0"/>
              <a:t>Presentation Subtitle</a:t>
            </a:r>
          </a:p>
        </p:txBody>
      </p:sp>
      <p:sp>
        <p:nvSpPr>
          <p:cNvPr id="15" name="Text Placeholder 14">
            <a:extLst>
              <a:ext uri="{FF2B5EF4-FFF2-40B4-BE49-F238E27FC236}">
                <a16:creationId xmlns:a16="http://schemas.microsoft.com/office/drawing/2014/main" id="{4D4AD30D-57A4-E7BE-FA41-3B1F9C77A858}"/>
              </a:ext>
            </a:extLst>
          </p:cNvPr>
          <p:cNvSpPr>
            <a:spLocks noGrp="1"/>
          </p:cNvSpPr>
          <p:nvPr>
            <p:ph type="body" sz="quarter" idx="12" hasCustomPrompt="1"/>
          </p:nvPr>
        </p:nvSpPr>
        <p:spPr>
          <a:xfrm>
            <a:off x="437198" y="8963132"/>
            <a:ext cx="3359944" cy="468771"/>
          </a:xfrm>
          <a:prstGeom prst="rect">
            <a:avLst/>
          </a:prstGeom>
        </p:spPr>
        <p:txBody>
          <a:bodyPr/>
          <a:lstStyle>
            <a:lvl1pPr marL="0" indent="0">
              <a:buNone/>
              <a:defRPr sz="1190">
                <a:solidFill>
                  <a:schemeClr val="bg1"/>
                </a:solidFill>
                <a:latin typeface="Avenir Book" panose="02000503020000020003" pitchFamily="2" charset="0"/>
              </a:defRPr>
            </a:lvl1pPr>
          </a:lstStyle>
          <a:p>
            <a:pPr lvl="0"/>
            <a:r>
              <a:rPr lang="en-US" dirty="0"/>
              <a:t>Alt Text</a:t>
            </a:r>
          </a:p>
        </p:txBody>
      </p:sp>
      <p:sp>
        <p:nvSpPr>
          <p:cNvPr id="17" name="Picture Placeholder 16">
            <a:extLst>
              <a:ext uri="{FF2B5EF4-FFF2-40B4-BE49-F238E27FC236}">
                <a16:creationId xmlns:a16="http://schemas.microsoft.com/office/drawing/2014/main" id="{27ED06FA-F36F-BCBB-26B9-22CB7C336EE9}"/>
              </a:ext>
            </a:extLst>
          </p:cNvPr>
          <p:cNvSpPr>
            <a:spLocks noGrp="1"/>
          </p:cNvSpPr>
          <p:nvPr>
            <p:ph type="pic" sz="quarter" idx="13"/>
          </p:nvPr>
        </p:nvSpPr>
        <p:spPr>
          <a:xfrm>
            <a:off x="4129762" y="1"/>
            <a:ext cx="3642638" cy="8336986"/>
          </a:xfrm>
          <a:prstGeom prst="rect">
            <a:avLst/>
          </a:prstGeom>
        </p:spPr>
        <p:txBody>
          <a:bodyPr/>
          <a:lstStyle/>
          <a:p>
            <a:r>
              <a:rPr lang="en-US"/>
              <a:t>Click icon to add picture</a:t>
            </a:r>
            <a:endParaRPr lang="en-US" dirty="0"/>
          </a:p>
        </p:txBody>
      </p:sp>
    </p:spTree>
    <p:extLst>
      <p:ext uri="{BB962C8B-B14F-4D97-AF65-F5344CB8AC3E}">
        <p14:creationId xmlns:p14="http://schemas.microsoft.com/office/powerpoint/2010/main" val="18028741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resenters Slide Option 2">
    <p:spTree>
      <p:nvGrpSpPr>
        <p:cNvPr id="1" name=""/>
        <p:cNvGrpSpPr/>
        <p:nvPr/>
      </p:nvGrpSpPr>
      <p:grpSpPr>
        <a:xfrm>
          <a:off x="0" y="0"/>
          <a:ext cx="0" cy="0"/>
          <a:chOff x="0" y="0"/>
          <a:chExt cx="0" cy="0"/>
        </a:xfrm>
      </p:grpSpPr>
      <p:sp>
        <p:nvSpPr>
          <p:cNvPr id="11" name="TextBox 6">
            <a:extLst>
              <a:ext uri="{FF2B5EF4-FFF2-40B4-BE49-F238E27FC236}">
                <a16:creationId xmlns:a16="http://schemas.microsoft.com/office/drawing/2014/main" id="{88904FB1-F1CD-4FBA-A13E-52E7EE1CABAF}"/>
              </a:ext>
            </a:extLst>
          </p:cNvPr>
          <p:cNvSpPr txBox="1"/>
          <p:nvPr/>
        </p:nvSpPr>
        <p:spPr>
          <a:xfrm>
            <a:off x="437198" y="509027"/>
            <a:ext cx="5961632" cy="385490"/>
          </a:xfrm>
          <a:prstGeom prst="rect">
            <a:avLst/>
          </a:prstGeom>
        </p:spPr>
        <p:txBody>
          <a:bodyPr wrap="square" lIns="0" tIns="0" rIns="0" bIns="0" rtlCol="0" anchor="t">
            <a:spAutoFit/>
          </a:bodyPr>
          <a:lstStyle/>
          <a:p>
            <a:pPr defTabSz="582916">
              <a:lnSpc>
                <a:spcPts val="3213"/>
              </a:lnSpc>
              <a:defRPr/>
            </a:pPr>
            <a:r>
              <a:rPr lang="en-US" sz="2295" dirty="0">
                <a:solidFill>
                  <a:srgbClr val="000000"/>
                </a:solidFill>
                <a:latin typeface="Avenir Heavy" panose="02000503020000020003" pitchFamily="2" charset="0"/>
                <a:cs typeface="Arial"/>
              </a:rPr>
              <a:t>Presenters or Meeting Contacts</a:t>
            </a:r>
          </a:p>
        </p:txBody>
      </p:sp>
      <p:sp>
        <p:nvSpPr>
          <p:cNvPr id="12" name="AutoShape 8">
            <a:extLst>
              <a:ext uri="{FF2B5EF4-FFF2-40B4-BE49-F238E27FC236}">
                <a16:creationId xmlns:a16="http://schemas.microsoft.com/office/drawing/2014/main" id="{F469F0D1-8931-5141-1C89-E3F463D35A8F}"/>
              </a:ext>
            </a:extLst>
          </p:cNvPr>
          <p:cNvSpPr/>
          <p:nvPr/>
        </p:nvSpPr>
        <p:spPr>
          <a:xfrm rot="5400000" flipH="1">
            <a:off x="2866613" y="-864463"/>
            <a:ext cx="44703" cy="4935164"/>
          </a:xfrm>
          <a:prstGeom prst="rect">
            <a:avLst/>
          </a:prstGeom>
          <a:solidFill>
            <a:srgbClr val="373939"/>
          </a:solidFill>
        </p:spPr>
        <p:txBody>
          <a:bodyPr/>
          <a:lstStyle/>
          <a:p>
            <a:endParaRPr lang="en-US" sz="765"/>
          </a:p>
        </p:txBody>
      </p:sp>
      <p:sp>
        <p:nvSpPr>
          <p:cNvPr id="2" name="Text Placeholder 4">
            <a:extLst>
              <a:ext uri="{FF2B5EF4-FFF2-40B4-BE49-F238E27FC236}">
                <a16:creationId xmlns:a16="http://schemas.microsoft.com/office/drawing/2014/main" id="{9246C21B-11C9-4A4C-5DA8-6EADE3BCB540}"/>
              </a:ext>
            </a:extLst>
          </p:cNvPr>
          <p:cNvSpPr>
            <a:spLocks noGrp="1"/>
          </p:cNvSpPr>
          <p:nvPr>
            <p:ph type="body" sz="quarter" idx="10" hasCustomPrompt="1"/>
          </p:nvPr>
        </p:nvSpPr>
        <p:spPr>
          <a:xfrm>
            <a:off x="647700" y="6427043"/>
            <a:ext cx="1813560" cy="530351"/>
          </a:xfrm>
          <a:prstGeom prst="rect">
            <a:avLst/>
          </a:prstGeom>
        </p:spPr>
        <p:txBody>
          <a:bodyPr/>
          <a:lstStyle>
            <a:lvl1pPr marL="0" indent="0">
              <a:buNone/>
              <a:defRPr sz="1360" b="1" i="0">
                <a:latin typeface="Avenir Heavy" panose="02000503020000020003" pitchFamily="2" charset="0"/>
              </a:defRPr>
            </a:lvl1pPr>
            <a:lvl2pPr marL="194305" indent="0">
              <a:buNone/>
              <a:defRPr/>
            </a:lvl2pPr>
          </a:lstStyle>
          <a:p>
            <a:pPr lvl="0"/>
            <a:r>
              <a:rPr lang="en-US" dirty="0"/>
              <a:t>Name Here</a:t>
            </a:r>
          </a:p>
        </p:txBody>
      </p:sp>
      <p:sp>
        <p:nvSpPr>
          <p:cNvPr id="3" name="Text Placeholder 4">
            <a:extLst>
              <a:ext uri="{FF2B5EF4-FFF2-40B4-BE49-F238E27FC236}">
                <a16:creationId xmlns:a16="http://schemas.microsoft.com/office/drawing/2014/main" id="{96EF02A4-DFD7-E0D6-4D40-FCCD63E0AEA0}"/>
              </a:ext>
            </a:extLst>
          </p:cNvPr>
          <p:cNvSpPr>
            <a:spLocks noGrp="1"/>
          </p:cNvSpPr>
          <p:nvPr>
            <p:ph type="body" sz="quarter" idx="11" hasCustomPrompt="1"/>
          </p:nvPr>
        </p:nvSpPr>
        <p:spPr>
          <a:xfrm>
            <a:off x="647700" y="7007574"/>
            <a:ext cx="1813560" cy="530351"/>
          </a:xfrm>
          <a:prstGeom prst="rect">
            <a:avLst/>
          </a:prstGeom>
        </p:spPr>
        <p:txBody>
          <a:bodyPr/>
          <a:lstStyle>
            <a:lvl1pPr marL="0" indent="0">
              <a:buNone/>
              <a:defRPr sz="1148" b="0" i="0">
                <a:latin typeface="Avenir Book" panose="02000503020000020003" pitchFamily="2" charset="0"/>
              </a:defRPr>
            </a:lvl1pPr>
            <a:lvl2pPr marL="194305" indent="0">
              <a:buNone/>
              <a:defRPr/>
            </a:lvl2pPr>
          </a:lstStyle>
          <a:p>
            <a:pPr lvl="0"/>
            <a:r>
              <a:rPr lang="en-US" dirty="0"/>
              <a:t>Job Title</a:t>
            </a:r>
          </a:p>
        </p:txBody>
      </p:sp>
      <p:sp>
        <p:nvSpPr>
          <p:cNvPr id="4" name="Text Placeholder 4">
            <a:extLst>
              <a:ext uri="{FF2B5EF4-FFF2-40B4-BE49-F238E27FC236}">
                <a16:creationId xmlns:a16="http://schemas.microsoft.com/office/drawing/2014/main" id="{07CC85ED-FA38-7F3F-AB53-6CD01468013C}"/>
              </a:ext>
            </a:extLst>
          </p:cNvPr>
          <p:cNvSpPr>
            <a:spLocks noGrp="1"/>
          </p:cNvSpPr>
          <p:nvPr>
            <p:ph type="body" sz="quarter" idx="12" hasCustomPrompt="1"/>
          </p:nvPr>
        </p:nvSpPr>
        <p:spPr>
          <a:xfrm>
            <a:off x="647700" y="7573932"/>
            <a:ext cx="1813560" cy="530351"/>
          </a:xfrm>
          <a:prstGeom prst="rect">
            <a:avLst/>
          </a:prstGeom>
        </p:spPr>
        <p:txBody>
          <a:bodyPr/>
          <a:lstStyle>
            <a:lvl1pPr marL="0" indent="0">
              <a:buNone/>
              <a:defRPr sz="1148" b="1" i="0">
                <a:solidFill>
                  <a:schemeClr val="accent1"/>
                </a:solidFill>
                <a:latin typeface="Avenir Heavy" panose="02000503020000020003" pitchFamily="2" charset="0"/>
              </a:defRPr>
            </a:lvl1pPr>
            <a:lvl2pPr marL="194305" indent="0">
              <a:buNone/>
              <a:defRPr/>
            </a:lvl2pPr>
          </a:lstStyle>
          <a:p>
            <a:pPr lvl="0"/>
            <a:r>
              <a:rPr lang="en-US" dirty="0"/>
              <a:t>Email | LinkedIn</a:t>
            </a:r>
          </a:p>
        </p:txBody>
      </p:sp>
      <p:sp>
        <p:nvSpPr>
          <p:cNvPr id="5" name="Text Placeholder 4">
            <a:extLst>
              <a:ext uri="{FF2B5EF4-FFF2-40B4-BE49-F238E27FC236}">
                <a16:creationId xmlns:a16="http://schemas.microsoft.com/office/drawing/2014/main" id="{F31BEFFF-B37C-9C56-5A62-8FA382BCF3E5}"/>
              </a:ext>
            </a:extLst>
          </p:cNvPr>
          <p:cNvSpPr>
            <a:spLocks noGrp="1"/>
          </p:cNvSpPr>
          <p:nvPr>
            <p:ph type="body" sz="quarter" idx="13" hasCustomPrompt="1"/>
          </p:nvPr>
        </p:nvSpPr>
        <p:spPr>
          <a:xfrm>
            <a:off x="2979420" y="6427043"/>
            <a:ext cx="1813560" cy="530351"/>
          </a:xfrm>
          <a:prstGeom prst="rect">
            <a:avLst/>
          </a:prstGeom>
        </p:spPr>
        <p:txBody>
          <a:bodyPr/>
          <a:lstStyle>
            <a:lvl1pPr marL="0" indent="0">
              <a:buNone/>
              <a:defRPr sz="1360" b="1" i="0">
                <a:latin typeface="Avenir Heavy" panose="02000503020000020003" pitchFamily="2" charset="0"/>
              </a:defRPr>
            </a:lvl1pPr>
            <a:lvl2pPr marL="194305" indent="0">
              <a:buNone/>
              <a:defRPr/>
            </a:lvl2pPr>
          </a:lstStyle>
          <a:p>
            <a:pPr lvl="0"/>
            <a:r>
              <a:rPr lang="en-US" dirty="0"/>
              <a:t>Name Here</a:t>
            </a:r>
          </a:p>
        </p:txBody>
      </p:sp>
      <p:sp>
        <p:nvSpPr>
          <p:cNvPr id="6" name="Text Placeholder 4">
            <a:extLst>
              <a:ext uri="{FF2B5EF4-FFF2-40B4-BE49-F238E27FC236}">
                <a16:creationId xmlns:a16="http://schemas.microsoft.com/office/drawing/2014/main" id="{7D985F40-FBF6-AF63-D98B-EE4C7EE8DC5E}"/>
              </a:ext>
            </a:extLst>
          </p:cNvPr>
          <p:cNvSpPr>
            <a:spLocks noGrp="1"/>
          </p:cNvSpPr>
          <p:nvPr>
            <p:ph type="body" sz="quarter" idx="14" hasCustomPrompt="1"/>
          </p:nvPr>
        </p:nvSpPr>
        <p:spPr>
          <a:xfrm>
            <a:off x="2979420" y="7007574"/>
            <a:ext cx="1813560" cy="530351"/>
          </a:xfrm>
          <a:prstGeom prst="rect">
            <a:avLst/>
          </a:prstGeom>
        </p:spPr>
        <p:txBody>
          <a:bodyPr/>
          <a:lstStyle>
            <a:lvl1pPr marL="0" indent="0">
              <a:buNone/>
              <a:defRPr sz="1148" b="0" i="0">
                <a:latin typeface="Avenir Book" panose="02000503020000020003" pitchFamily="2" charset="0"/>
              </a:defRPr>
            </a:lvl1pPr>
            <a:lvl2pPr marL="194305" indent="0">
              <a:buNone/>
              <a:defRPr/>
            </a:lvl2pPr>
          </a:lstStyle>
          <a:p>
            <a:pPr lvl="0"/>
            <a:r>
              <a:rPr lang="en-US" dirty="0"/>
              <a:t>Job Title</a:t>
            </a:r>
          </a:p>
        </p:txBody>
      </p:sp>
      <p:sp>
        <p:nvSpPr>
          <p:cNvPr id="7" name="Text Placeholder 4">
            <a:extLst>
              <a:ext uri="{FF2B5EF4-FFF2-40B4-BE49-F238E27FC236}">
                <a16:creationId xmlns:a16="http://schemas.microsoft.com/office/drawing/2014/main" id="{98B4C1DA-7C91-8518-F448-FF484E48A17E}"/>
              </a:ext>
            </a:extLst>
          </p:cNvPr>
          <p:cNvSpPr>
            <a:spLocks noGrp="1"/>
          </p:cNvSpPr>
          <p:nvPr>
            <p:ph type="body" sz="quarter" idx="15" hasCustomPrompt="1"/>
          </p:nvPr>
        </p:nvSpPr>
        <p:spPr>
          <a:xfrm>
            <a:off x="2979420" y="7573932"/>
            <a:ext cx="1813560" cy="530351"/>
          </a:xfrm>
          <a:prstGeom prst="rect">
            <a:avLst/>
          </a:prstGeom>
        </p:spPr>
        <p:txBody>
          <a:bodyPr/>
          <a:lstStyle>
            <a:lvl1pPr marL="0" indent="0">
              <a:buNone/>
              <a:defRPr sz="1148" b="1" i="0">
                <a:solidFill>
                  <a:schemeClr val="accent1"/>
                </a:solidFill>
                <a:latin typeface="Avenir Heavy" panose="02000503020000020003" pitchFamily="2" charset="0"/>
              </a:defRPr>
            </a:lvl1pPr>
            <a:lvl2pPr marL="194305" indent="0">
              <a:buNone/>
              <a:defRPr/>
            </a:lvl2pPr>
          </a:lstStyle>
          <a:p>
            <a:pPr lvl="0"/>
            <a:r>
              <a:rPr lang="en-US" dirty="0"/>
              <a:t>Email | LinkedIn</a:t>
            </a:r>
          </a:p>
        </p:txBody>
      </p:sp>
      <p:sp>
        <p:nvSpPr>
          <p:cNvPr id="8" name="Text Placeholder 4">
            <a:extLst>
              <a:ext uri="{FF2B5EF4-FFF2-40B4-BE49-F238E27FC236}">
                <a16:creationId xmlns:a16="http://schemas.microsoft.com/office/drawing/2014/main" id="{124384ED-8094-B4F5-0A33-1F0B0106F99B}"/>
              </a:ext>
            </a:extLst>
          </p:cNvPr>
          <p:cNvSpPr>
            <a:spLocks noGrp="1"/>
          </p:cNvSpPr>
          <p:nvPr>
            <p:ph type="body" sz="quarter" idx="16" hasCustomPrompt="1"/>
          </p:nvPr>
        </p:nvSpPr>
        <p:spPr>
          <a:xfrm>
            <a:off x="5311140" y="6427043"/>
            <a:ext cx="1813560" cy="530351"/>
          </a:xfrm>
          <a:prstGeom prst="rect">
            <a:avLst/>
          </a:prstGeom>
        </p:spPr>
        <p:txBody>
          <a:bodyPr/>
          <a:lstStyle>
            <a:lvl1pPr marL="0" indent="0">
              <a:buNone/>
              <a:defRPr sz="1360" b="1" i="0">
                <a:latin typeface="Avenir Heavy" panose="02000503020000020003" pitchFamily="2" charset="0"/>
              </a:defRPr>
            </a:lvl1pPr>
            <a:lvl2pPr marL="194305" indent="0">
              <a:buNone/>
              <a:defRPr/>
            </a:lvl2pPr>
          </a:lstStyle>
          <a:p>
            <a:pPr lvl="0"/>
            <a:r>
              <a:rPr lang="en-US" dirty="0"/>
              <a:t>Name Here</a:t>
            </a:r>
          </a:p>
        </p:txBody>
      </p:sp>
      <p:sp>
        <p:nvSpPr>
          <p:cNvPr id="9" name="Text Placeholder 4">
            <a:extLst>
              <a:ext uri="{FF2B5EF4-FFF2-40B4-BE49-F238E27FC236}">
                <a16:creationId xmlns:a16="http://schemas.microsoft.com/office/drawing/2014/main" id="{967947DF-D0F5-89FE-6D42-1454F18D767F}"/>
              </a:ext>
            </a:extLst>
          </p:cNvPr>
          <p:cNvSpPr>
            <a:spLocks noGrp="1"/>
          </p:cNvSpPr>
          <p:nvPr>
            <p:ph type="body" sz="quarter" idx="17" hasCustomPrompt="1"/>
          </p:nvPr>
        </p:nvSpPr>
        <p:spPr>
          <a:xfrm>
            <a:off x="5311140" y="7007574"/>
            <a:ext cx="1813560" cy="530351"/>
          </a:xfrm>
          <a:prstGeom prst="rect">
            <a:avLst/>
          </a:prstGeom>
        </p:spPr>
        <p:txBody>
          <a:bodyPr/>
          <a:lstStyle>
            <a:lvl1pPr marL="0" indent="0">
              <a:buNone/>
              <a:defRPr sz="1148" b="0" i="0">
                <a:latin typeface="Avenir Book" panose="02000503020000020003" pitchFamily="2" charset="0"/>
              </a:defRPr>
            </a:lvl1pPr>
            <a:lvl2pPr marL="194305" indent="0">
              <a:buNone/>
              <a:defRPr/>
            </a:lvl2pPr>
          </a:lstStyle>
          <a:p>
            <a:pPr lvl="0"/>
            <a:r>
              <a:rPr lang="en-US" dirty="0"/>
              <a:t>Job Title</a:t>
            </a:r>
          </a:p>
        </p:txBody>
      </p:sp>
      <p:sp>
        <p:nvSpPr>
          <p:cNvPr id="18" name="Text Placeholder 4">
            <a:extLst>
              <a:ext uri="{FF2B5EF4-FFF2-40B4-BE49-F238E27FC236}">
                <a16:creationId xmlns:a16="http://schemas.microsoft.com/office/drawing/2014/main" id="{885AFD46-C2ED-BF6F-830E-6B925C58D6E3}"/>
              </a:ext>
            </a:extLst>
          </p:cNvPr>
          <p:cNvSpPr>
            <a:spLocks noGrp="1"/>
          </p:cNvSpPr>
          <p:nvPr>
            <p:ph type="body" sz="quarter" idx="18" hasCustomPrompt="1"/>
          </p:nvPr>
        </p:nvSpPr>
        <p:spPr>
          <a:xfrm>
            <a:off x="5311140" y="7573932"/>
            <a:ext cx="1813560" cy="530351"/>
          </a:xfrm>
          <a:prstGeom prst="rect">
            <a:avLst/>
          </a:prstGeom>
        </p:spPr>
        <p:txBody>
          <a:bodyPr/>
          <a:lstStyle>
            <a:lvl1pPr marL="0" indent="0">
              <a:buNone/>
              <a:defRPr sz="1148" b="1" i="0">
                <a:solidFill>
                  <a:schemeClr val="accent1"/>
                </a:solidFill>
                <a:latin typeface="Avenir Heavy" panose="02000503020000020003" pitchFamily="2" charset="0"/>
              </a:defRPr>
            </a:lvl1pPr>
            <a:lvl2pPr marL="194305" indent="0">
              <a:buNone/>
              <a:defRPr/>
            </a:lvl2pPr>
          </a:lstStyle>
          <a:p>
            <a:pPr lvl="0"/>
            <a:r>
              <a:rPr lang="en-US" dirty="0"/>
              <a:t>Email | LinkedIn</a:t>
            </a:r>
          </a:p>
        </p:txBody>
      </p:sp>
      <p:sp>
        <p:nvSpPr>
          <p:cNvPr id="19" name="Picture Placeholder 19">
            <a:extLst>
              <a:ext uri="{FF2B5EF4-FFF2-40B4-BE49-F238E27FC236}">
                <a16:creationId xmlns:a16="http://schemas.microsoft.com/office/drawing/2014/main" id="{92EE8719-051B-6143-FB4A-84B22D23FA2F}"/>
              </a:ext>
            </a:extLst>
          </p:cNvPr>
          <p:cNvSpPr>
            <a:spLocks noGrp="1"/>
          </p:cNvSpPr>
          <p:nvPr>
            <p:ph type="pic" sz="quarter" idx="19"/>
          </p:nvPr>
        </p:nvSpPr>
        <p:spPr>
          <a:xfrm>
            <a:off x="636905" y="2719493"/>
            <a:ext cx="1554480" cy="3352800"/>
          </a:xfrm>
          <a:prstGeom prst="rect">
            <a:avLst/>
          </a:prstGeom>
        </p:spPr>
        <p:txBody>
          <a:bodyPr/>
          <a:lstStyle/>
          <a:p>
            <a:r>
              <a:rPr lang="en-US"/>
              <a:t>Click icon to add picture</a:t>
            </a:r>
          </a:p>
        </p:txBody>
      </p:sp>
      <p:sp>
        <p:nvSpPr>
          <p:cNvPr id="20" name="Picture Placeholder 19">
            <a:extLst>
              <a:ext uri="{FF2B5EF4-FFF2-40B4-BE49-F238E27FC236}">
                <a16:creationId xmlns:a16="http://schemas.microsoft.com/office/drawing/2014/main" id="{90B563A6-714B-040F-0F86-12557AAFE767}"/>
              </a:ext>
            </a:extLst>
          </p:cNvPr>
          <p:cNvSpPr>
            <a:spLocks noGrp="1"/>
          </p:cNvSpPr>
          <p:nvPr>
            <p:ph type="pic" sz="quarter" idx="20"/>
          </p:nvPr>
        </p:nvSpPr>
        <p:spPr>
          <a:xfrm>
            <a:off x="2979420" y="2719493"/>
            <a:ext cx="1554480" cy="3352800"/>
          </a:xfrm>
          <a:prstGeom prst="rect">
            <a:avLst/>
          </a:prstGeom>
        </p:spPr>
        <p:txBody>
          <a:bodyPr/>
          <a:lstStyle/>
          <a:p>
            <a:r>
              <a:rPr lang="en-US"/>
              <a:t>Click icon to add picture</a:t>
            </a:r>
          </a:p>
        </p:txBody>
      </p:sp>
      <p:sp>
        <p:nvSpPr>
          <p:cNvPr id="21" name="Picture Placeholder 19">
            <a:extLst>
              <a:ext uri="{FF2B5EF4-FFF2-40B4-BE49-F238E27FC236}">
                <a16:creationId xmlns:a16="http://schemas.microsoft.com/office/drawing/2014/main" id="{A16EF8C2-E940-EC33-B449-215021862AC8}"/>
              </a:ext>
            </a:extLst>
          </p:cNvPr>
          <p:cNvSpPr>
            <a:spLocks noGrp="1"/>
          </p:cNvSpPr>
          <p:nvPr>
            <p:ph type="pic" sz="quarter" idx="21"/>
          </p:nvPr>
        </p:nvSpPr>
        <p:spPr>
          <a:xfrm>
            <a:off x="5321935" y="2719493"/>
            <a:ext cx="1554480" cy="3352800"/>
          </a:xfrm>
          <a:prstGeom prst="rect">
            <a:avLst/>
          </a:prstGeom>
        </p:spPr>
        <p:txBody>
          <a:bodyPr/>
          <a:lstStyle/>
          <a:p>
            <a:r>
              <a:rPr lang="en-US"/>
              <a:t>Click icon to add picture</a:t>
            </a:r>
          </a:p>
        </p:txBody>
      </p:sp>
    </p:spTree>
    <p:extLst>
      <p:ext uri="{BB962C8B-B14F-4D97-AF65-F5344CB8AC3E}">
        <p14:creationId xmlns:p14="http://schemas.microsoft.com/office/powerpoint/2010/main" val="3422718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1_Presenters Slide Option 2">
    <p:bg>
      <p:bgPr>
        <a:solidFill>
          <a:schemeClr val="tx2"/>
        </a:solidFill>
        <a:effectLst/>
      </p:bgPr>
    </p:bg>
    <p:spTree>
      <p:nvGrpSpPr>
        <p:cNvPr id="1" name=""/>
        <p:cNvGrpSpPr/>
        <p:nvPr/>
      </p:nvGrpSpPr>
      <p:grpSpPr>
        <a:xfrm>
          <a:off x="0" y="0"/>
          <a:ext cx="0" cy="0"/>
          <a:chOff x="0" y="0"/>
          <a:chExt cx="0" cy="0"/>
        </a:xfrm>
      </p:grpSpPr>
      <p:sp>
        <p:nvSpPr>
          <p:cNvPr id="11" name="TextBox 6">
            <a:extLst>
              <a:ext uri="{FF2B5EF4-FFF2-40B4-BE49-F238E27FC236}">
                <a16:creationId xmlns:a16="http://schemas.microsoft.com/office/drawing/2014/main" id="{88904FB1-F1CD-4FBA-A13E-52E7EE1CABAF}"/>
              </a:ext>
            </a:extLst>
          </p:cNvPr>
          <p:cNvSpPr txBox="1"/>
          <p:nvPr/>
        </p:nvSpPr>
        <p:spPr>
          <a:xfrm>
            <a:off x="437198" y="509027"/>
            <a:ext cx="5961632" cy="385490"/>
          </a:xfrm>
          <a:prstGeom prst="rect">
            <a:avLst/>
          </a:prstGeom>
        </p:spPr>
        <p:txBody>
          <a:bodyPr wrap="square" lIns="0" tIns="0" rIns="0" bIns="0" rtlCol="0" anchor="t">
            <a:spAutoFit/>
          </a:bodyPr>
          <a:lstStyle/>
          <a:p>
            <a:pPr defTabSz="582916">
              <a:lnSpc>
                <a:spcPts val="3213"/>
              </a:lnSpc>
              <a:defRPr/>
            </a:pPr>
            <a:r>
              <a:rPr lang="en-US" sz="2295" dirty="0">
                <a:solidFill>
                  <a:schemeClr val="bg1"/>
                </a:solidFill>
                <a:latin typeface="Avenir Heavy" panose="02000503020000020003" pitchFamily="2" charset="0"/>
                <a:cs typeface="Arial"/>
              </a:rPr>
              <a:t>Presenters or Meeting Contacts</a:t>
            </a:r>
          </a:p>
        </p:txBody>
      </p:sp>
      <p:sp>
        <p:nvSpPr>
          <p:cNvPr id="12" name="AutoShape 8">
            <a:extLst>
              <a:ext uri="{FF2B5EF4-FFF2-40B4-BE49-F238E27FC236}">
                <a16:creationId xmlns:a16="http://schemas.microsoft.com/office/drawing/2014/main" id="{F469F0D1-8931-5141-1C89-E3F463D35A8F}"/>
              </a:ext>
            </a:extLst>
          </p:cNvPr>
          <p:cNvSpPr/>
          <p:nvPr/>
        </p:nvSpPr>
        <p:spPr>
          <a:xfrm rot="5400000" flipH="1">
            <a:off x="2866613" y="-864463"/>
            <a:ext cx="44703" cy="4935164"/>
          </a:xfrm>
          <a:prstGeom prst="rect">
            <a:avLst/>
          </a:prstGeom>
          <a:solidFill>
            <a:schemeClr val="accent1"/>
          </a:solidFill>
        </p:spPr>
        <p:txBody>
          <a:bodyPr/>
          <a:lstStyle/>
          <a:p>
            <a:endParaRPr lang="en-US" sz="765"/>
          </a:p>
        </p:txBody>
      </p:sp>
      <p:sp>
        <p:nvSpPr>
          <p:cNvPr id="2" name="Text Placeholder 4">
            <a:extLst>
              <a:ext uri="{FF2B5EF4-FFF2-40B4-BE49-F238E27FC236}">
                <a16:creationId xmlns:a16="http://schemas.microsoft.com/office/drawing/2014/main" id="{D6E731D3-16AE-4006-A1F5-D1AEC771C73D}"/>
              </a:ext>
            </a:extLst>
          </p:cNvPr>
          <p:cNvSpPr>
            <a:spLocks noGrp="1"/>
          </p:cNvSpPr>
          <p:nvPr>
            <p:ph type="body" sz="quarter" idx="10" hasCustomPrompt="1"/>
          </p:nvPr>
        </p:nvSpPr>
        <p:spPr>
          <a:xfrm>
            <a:off x="744382" y="6593840"/>
            <a:ext cx="1878330" cy="535315"/>
          </a:xfrm>
          <a:prstGeom prst="rect">
            <a:avLst/>
          </a:prstGeom>
        </p:spPr>
        <p:txBody>
          <a:bodyPr/>
          <a:lstStyle>
            <a:lvl1pPr marL="0" indent="0" algn="l">
              <a:buNone/>
              <a:defRPr sz="1360" b="1" i="0">
                <a:solidFill>
                  <a:schemeClr val="bg1"/>
                </a:solidFill>
                <a:latin typeface="Avenir Heavy" panose="02000503020000020003" pitchFamily="2" charset="0"/>
              </a:defRPr>
            </a:lvl1pPr>
            <a:lvl2pPr marL="194305" indent="0">
              <a:buNone/>
              <a:defRPr/>
            </a:lvl2pPr>
          </a:lstStyle>
          <a:p>
            <a:pPr lvl="0"/>
            <a:r>
              <a:rPr lang="en-US" dirty="0"/>
              <a:t>Name Here</a:t>
            </a:r>
          </a:p>
        </p:txBody>
      </p:sp>
      <p:sp>
        <p:nvSpPr>
          <p:cNvPr id="3" name="Text Placeholder 4">
            <a:extLst>
              <a:ext uri="{FF2B5EF4-FFF2-40B4-BE49-F238E27FC236}">
                <a16:creationId xmlns:a16="http://schemas.microsoft.com/office/drawing/2014/main" id="{44F3982A-2EAB-AB3F-99B3-2608DF18F2E4}"/>
              </a:ext>
            </a:extLst>
          </p:cNvPr>
          <p:cNvSpPr>
            <a:spLocks noGrp="1"/>
          </p:cNvSpPr>
          <p:nvPr>
            <p:ph type="body" sz="quarter" idx="11" hasCustomPrompt="1"/>
          </p:nvPr>
        </p:nvSpPr>
        <p:spPr>
          <a:xfrm>
            <a:off x="744382" y="7174371"/>
            <a:ext cx="1878330" cy="535315"/>
          </a:xfrm>
          <a:prstGeom prst="rect">
            <a:avLst/>
          </a:prstGeom>
        </p:spPr>
        <p:txBody>
          <a:bodyPr/>
          <a:lstStyle>
            <a:lvl1pPr marL="0" indent="0" algn="l">
              <a:buNone/>
              <a:defRPr sz="1148" b="0" i="0">
                <a:solidFill>
                  <a:schemeClr val="bg1"/>
                </a:solidFill>
                <a:latin typeface="Avenir Book" panose="02000503020000020003" pitchFamily="2" charset="0"/>
              </a:defRPr>
            </a:lvl1pPr>
            <a:lvl2pPr marL="194305" indent="0">
              <a:buNone/>
              <a:defRPr/>
            </a:lvl2pPr>
          </a:lstStyle>
          <a:p>
            <a:pPr lvl="0"/>
            <a:r>
              <a:rPr lang="en-US" dirty="0"/>
              <a:t>Job Title</a:t>
            </a:r>
          </a:p>
        </p:txBody>
      </p:sp>
      <p:sp>
        <p:nvSpPr>
          <p:cNvPr id="4" name="Text Placeholder 4">
            <a:extLst>
              <a:ext uri="{FF2B5EF4-FFF2-40B4-BE49-F238E27FC236}">
                <a16:creationId xmlns:a16="http://schemas.microsoft.com/office/drawing/2014/main" id="{4E32B7CD-BAF8-5EE4-335F-2E968F0667B4}"/>
              </a:ext>
            </a:extLst>
          </p:cNvPr>
          <p:cNvSpPr>
            <a:spLocks noGrp="1"/>
          </p:cNvSpPr>
          <p:nvPr>
            <p:ph type="body" sz="quarter" idx="12" hasCustomPrompt="1"/>
          </p:nvPr>
        </p:nvSpPr>
        <p:spPr>
          <a:xfrm>
            <a:off x="744382" y="7740730"/>
            <a:ext cx="1878330" cy="535315"/>
          </a:xfrm>
          <a:prstGeom prst="rect">
            <a:avLst/>
          </a:prstGeom>
        </p:spPr>
        <p:txBody>
          <a:bodyPr/>
          <a:lstStyle>
            <a:lvl1pPr marL="0" indent="0" algn="l">
              <a:buNone/>
              <a:defRPr sz="1148" b="1" i="0">
                <a:solidFill>
                  <a:schemeClr val="accent1"/>
                </a:solidFill>
                <a:latin typeface="Avenir Heavy" panose="02000503020000020003" pitchFamily="2" charset="0"/>
              </a:defRPr>
            </a:lvl1pPr>
            <a:lvl2pPr marL="194305" indent="0">
              <a:buNone/>
              <a:defRPr/>
            </a:lvl2pPr>
          </a:lstStyle>
          <a:p>
            <a:pPr lvl="0"/>
            <a:r>
              <a:rPr lang="en-US" dirty="0"/>
              <a:t>Email | LinkedIn</a:t>
            </a:r>
          </a:p>
        </p:txBody>
      </p:sp>
      <p:sp>
        <p:nvSpPr>
          <p:cNvPr id="5" name="Text Placeholder 4">
            <a:extLst>
              <a:ext uri="{FF2B5EF4-FFF2-40B4-BE49-F238E27FC236}">
                <a16:creationId xmlns:a16="http://schemas.microsoft.com/office/drawing/2014/main" id="{1B708605-56F3-7D0F-0A95-41A9156A5660}"/>
              </a:ext>
            </a:extLst>
          </p:cNvPr>
          <p:cNvSpPr>
            <a:spLocks noGrp="1"/>
          </p:cNvSpPr>
          <p:nvPr>
            <p:ph type="body" sz="quarter" idx="13" hasCustomPrompt="1"/>
          </p:nvPr>
        </p:nvSpPr>
        <p:spPr>
          <a:xfrm>
            <a:off x="3178903" y="6593840"/>
            <a:ext cx="1878330" cy="535315"/>
          </a:xfrm>
          <a:prstGeom prst="rect">
            <a:avLst/>
          </a:prstGeom>
        </p:spPr>
        <p:txBody>
          <a:bodyPr/>
          <a:lstStyle>
            <a:lvl1pPr marL="0" indent="0" algn="l">
              <a:buNone/>
              <a:defRPr sz="1360" b="1" i="0">
                <a:solidFill>
                  <a:schemeClr val="bg1"/>
                </a:solidFill>
                <a:latin typeface="Avenir Heavy" panose="02000503020000020003" pitchFamily="2" charset="0"/>
              </a:defRPr>
            </a:lvl1pPr>
            <a:lvl2pPr marL="194305" indent="0">
              <a:buNone/>
              <a:defRPr/>
            </a:lvl2pPr>
          </a:lstStyle>
          <a:p>
            <a:pPr lvl="0"/>
            <a:r>
              <a:rPr lang="en-US" dirty="0"/>
              <a:t>Name Here</a:t>
            </a:r>
          </a:p>
        </p:txBody>
      </p:sp>
      <p:sp>
        <p:nvSpPr>
          <p:cNvPr id="6" name="Text Placeholder 4">
            <a:extLst>
              <a:ext uri="{FF2B5EF4-FFF2-40B4-BE49-F238E27FC236}">
                <a16:creationId xmlns:a16="http://schemas.microsoft.com/office/drawing/2014/main" id="{C4105C23-6398-A150-E960-4F0741A96E7B}"/>
              </a:ext>
            </a:extLst>
          </p:cNvPr>
          <p:cNvSpPr>
            <a:spLocks noGrp="1"/>
          </p:cNvSpPr>
          <p:nvPr>
            <p:ph type="body" sz="quarter" idx="14" hasCustomPrompt="1"/>
          </p:nvPr>
        </p:nvSpPr>
        <p:spPr>
          <a:xfrm>
            <a:off x="3178903" y="7174371"/>
            <a:ext cx="1878330" cy="535315"/>
          </a:xfrm>
          <a:prstGeom prst="rect">
            <a:avLst/>
          </a:prstGeom>
        </p:spPr>
        <p:txBody>
          <a:bodyPr/>
          <a:lstStyle>
            <a:lvl1pPr marL="0" indent="0" algn="l">
              <a:buNone/>
              <a:defRPr sz="1148" b="0" i="0">
                <a:solidFill>
                  <a:schemeClr val="bg1"/>
                </a:solidFill>
                <a:latin typeface="Avenir Book" panose="02000503020000020003" pitchFamily="2" charset="0"/>
              </a:defRPr>
            </a:lvl1pPr>
            <a:lvl2pPr marL="194305" indent="0">
              <a:buNone/>
              <a:defRPr/>
            </a:lvl2pPr>
          </a:lstStyle>
          <a:p>
            <a:pPr lvl="0"/>
            <a:r>
              <a:rPr lang="en-US" dirty="0"/>
              <a:t>Job Title</a:t>
            </a:r>
          </a:p>
        </p:txBody>
      </p:sp>
      <p:sp>
        <p:nvSpPr>
          <p:cNvPr id="7" name="Text Placeholder 4">
            <a:extLst>
              <a:ext uri="{FF2B5EF4-FFF2-40B4-BE49-F238E27FC236}">
                <a16:creationId xmlns:a16="http://schemas.microsoft.com/office/drawing/2014/main" id="{57B0BC67-C57D-6830-99F5-1E3132C0C9AC}"/>
              </a:ext>
            </a:extLst>
          </p:cNvPr>
          <p:cNvSpPr>
            <a:spLocks noGrp="1"/>
          </p:cNvSpPr>
          <p:nvPr>
            <p:ph type="body" sz="quarter" idx="15" hasCustomPrompt="1"/>
          </p:nvPr>
        </p:nvSpPr>
        <p:spPr>
          <a:xfrm>
            <a:off x="3178903" y="7740730"/>
            <a:ext cx="1878330" cy="535315"/>
          </a:xfrm>
          <a:prstGeom prst="rect">
            <a:avLst/>
          </a:prstGeom>
        </p:spPr>
        <p:txBody>
          <a:bodyPr/>
          <a:lstStyle>
            <a:lvl1pPr marL="0" indent="0" algn="l">
              <a:buNone/>
              <a:defRPr sz="1148" b="1" i="0">
                <a:solidFill>
                  <a:schemeClr val="accent1"/>
                </a:solidFill>
                <a:latin typeface="Avenir Heavy" panose="02000503020000020003" pitchFamily="2" charset="0"/>
              </a:defRPr>
            </a:lvl1pPr>
            <a:lvl2pPr marL="194305" indent="0">
              <a:buNone/>
              <a:defRPr/>
            </a:lvl2pPr>
          </a:lstStyle>
          <a:p>
            <a:pPr lvl="0"/>
            <a:r>
              <a:rPr lang="en-US" dirty="0"/>
              <a:t>Email | LinkedIn</a:t>
            </a:r>
          </a:p>
        </p:txBody>
      </p:sp>
      <p:sp>
        <p:nvSpPr>
          <p:cNvPr id="8" name="Text Placeholder 4">
            <a:extLst>
              <a:ext uri="{FF2B5EF4-FFF2-40B4-BE49-F238E27FC236}">
                <a16:creationId xmlns:a16="http://schemas.microsoft.com/office/drawing/2014/main" id="{CB93D729-D42E-5C30-B074-3B8EEFC323F2}"/>
              </a:ext>
            </a:extLst>
          </p:cNvPr>
          <p:cNvSpPr>
            <a:spLocks noGrp="1"/>
          </p:cNvSpPr>
          <p:nvPr>
            <p:ph type="body" sz="quarter" idx="16" hasCustomPrompt="1"/>
          </p:nvPr>
        </p:nvSpPr>
        <p:spPr>
          <a:xfrm>
            <a:off x="5613424" y="6550783"/>
            <a:ext cx="1878330" cy="535315"/>
          </a:xfrm>
          <a:prstGeom prst="rect">
            <a:avLst/>
          </a:prstGeom>
        </p:spPr>
        <p:txBody>
          <a:bodyPr/>
          <a:lstStyle>
            <a:lvl1pPr marL="0" indent="0" algn="l">
              <a:buNone/>
              <a:defRPr sz="1360" b="1" i="0">
                <a:solidFill>
                  <a:schemeClr val="bg1"/>
                </a:solidFill>
                <a:latin typeface="Avenir Heavy" panose="02000503020000020003" pitchFamily="2" charset="0"/>
              </a:defRPr>
            </a:lvl1pPr>
            <a:lvl2pPr marL="194305" indent="0">
              <a:buNone/>
              <a:defRPr/>
            </a:lvl2pPr>
          </a:lstStyle>
          <a:p>
            <a:pPr lvl="0"/>
            <a:r>
              <a:rPr lang="en-US" dirty="0"/>
              <a:t>Name Here</a:t>
            </a:r>
          </a:p>
        </p:txBody>
      </p:sp>
      <p:sp>
        <p:nvSpPr>
          <p:cNvPr id="9" name="Text Placeholder 4">
            <a:extLst>
              <a:ext uri="{FF2B5EF4-FFF2-40B4-BE49-F238E27FC236}">
                <a16:creationId xmlns:a16="http://schemas.microsoft.com/office/drawing/2014/main" id="{3A3D0360-2EDC-F28E-829A-9392E68A1C5E}"/>
              </a:ext>
            </a:extLst>
          </p:cNvPr>
          <p:cNvSpPr>
            <a:spLocks noGrp="1"/>
          </p:cNvSpPr>
          <p:nvPr>
            <p:ph type="body" sz="quarter" idx="17" hasCustomPrompt="1"/>
          </p:nvPr>
        </p:nvSpPr>
        <p:spPr>
          <a:xfrm>
            <a:off x="5613424" y="7131314"/>
            <a:ext cx="1878330" cy="535315"/>
          </a:xfrm>
          <a:prstGeom prst="rect">
            <a:avLst/>
          </a:prstGeom>
        </p:spPr>
        <p:txBody>
          <a:bodyPr/>
          <a:lstStyle>
            <a:lvl1pPr marL="0" indent="0" algn="l">
              <a:buNone/>
              <a:defRPr sz="1148" b="0" i="0">
                <a:solidFill>
                  <a:schemeClr val="bg1"/>
                </a:solidFill>
                <a:latin typeface="Avenir Book" panose="02000503020000020003" pitchFamily="2" charset="0"/>
              </a:defRPr>
            </a:lvl1pPr>
            <a:lvl2pPr marL="194305" indent="0">
              <a:buNone/>
              <a:defRPr/>
            </a:lvl2pPr>
          </a:lstStyle>
          <a:p>
            <a:pPr lvl="0"/>
            <a:r>
              <a:rPr lang="en-US" dirty="0"/>
              <a:t>Job Title</a:t>
            </a:r>
          </a:p>
        </p:txBody>
      </p:sp>
      <p:sp>
        <p:nvSpPr>
          <p:cNvPr id="18" name="Text Placeholder 4">
            <a:extLst>
              <a:ext uri="{FF2B5EF4-FFF2-40B4-BE49-F238E27FC236}">
                <a16:creationId xmlns:a16="http://schemas.microsoft.com/office/drawing/2014/main" id="{39021664-20A5-0F57-1E34-59127F006816}"/>
              </a:ext>
            </a:extLst>
          </p:cNvPr>
          <p:cNvSpPr>
            <a:spLocks noGrp="1"/>
          </p:cNvSpPr>
          <p:nvPr>
            <p:ph type="body" sz="quarter" idx="18" hasCustomPrompt="1"/>
          </p:nvPr>
        </p:nvSpPr>
        <p:spPr>
          <a:xfrm>
            <a:off x="5613424" y="7697672"/>
            <a:ext cx="1878330" cy="535315"/>
          </a:xfrm>
          <a:prstGeom prst="rect">
            <a:avLst/>
          </a:prstGeom>
        </p:spPr>
        <p:txBody>
          <a:bodyPr/>
          <a:lstStyle>
            <a:lvl1pPr marL="0" indent="0" algn="l">
              <a:buNone/>
              <a:defRPr sz="1148" b="1" i="0">
                <a:solidFill>
                  <a:schemeClr val="accent1"/>
                </a:solidFill>
                <a:latin typeface="Avenir Heavy" panose="02000503020000020003" pitchFamily="2" charset="0"/>
              </a:defRPr>
            </a:lvl1pPr>
            <a:lvl2pPr marL="194305" indent="0">
              <a:buNone/>
              <a:defRPr/>
            </a:lvl2pPr>
          </a:lstStyle>
          <a:p>
            <a:pPr lvl="0"/>
            <a:r>
              <a:rPr lang="en-US" dirty="0"/>
              <a:t>Email | LinkedIn</a:t>
            </a:r>
          </a:p>
        </p:txBody>
      </p:sp>
      <p:sp>
        <p:nvSpPr>
          <p:cNvPr id="20" name="Picture Placeholder 19">
            <a:extLst>
              <a:ext uri="{FF2B5EF4-FFF2-40B4-BE49-F238E27FC236}">
                <a16:creationId xmlns:a16="http://schemas.microsoft.com/office/drawing/2014/main" id="{B7B0075C-0121-6E5A-9047-B3DF1871EC54}"/>
              </a:ext>
            </a:extLst>
          </p:cNvPr>
          <p:cNvSpPr>
            <a:spLocks noGrp="1"/>
          </p:cNvSpPr>
          <p:nvPr>
            <p:ph type="pic" sz="quarter" idx="19"/>
          </p:nvPr>
        </p:nvSpPr>
        <p:spPr>
          <a:xfrm>
            <a:off x="744382" y="2723521"/>
            <a:ext cx="1554480" cy="3352800"/>
          </a:xfrm>
          <a:prstGeom prst="rect">
            <a:avLst/>
          </a:prstGeom>
        </p:spPr>
        <p:txBody>
          <a:bodyPr/>
          <a:lstStyle/>
          <a:p>
            <a:r>
              <a:rPr lang="en-US"/>
              <a:t>Click icon to add picture</a:t>
            </a:r>
          </a:p>
        </p:txBody>
      </p:sp>
      <p:sp>
        <p:nvSpPr>
          <p:cNvPr id="21" name="Picture Placeholder 19">
            <a:extLst>
              <a:ext uri="{FF2B5EF4-FFF2-40B4-BE49-F238E27FC236}">
                <a16:creationId xmlns:a16="http://schemas.microsoft.com/office/drawing/2014/main" id="{42B09C86-C696-05D0-F14E-0494EEDDA61E}"/>
              </a:ext>
            </a:extLst>
          </p:cNvPr>
          <p:cNvSpPr>
            <a:spLocks noGrp="1"/>
          </p:cNvSpPr>
          <p:nvPr>
            <p:ph type="pic" sz="quarter" idx="20"/>
          </p:nvPr>
        </p:nvSpPr>
        <p:spPr>
          <a:xfrm>
            <a:off x="3178903" y="2696008"/>
            <a:ext cx="1554480" cy="3352800"/>
          </a:xfrm>
          <a:prstGeom prst="rect">
            <a:avLst/>
          </a:prstGeom>
        </p:spPr>
        <p:txBody>
          <a:bodyPr/>
          <a:lstStyle/>
          <a:p>
            <a:r>
              <a:rPr lang="en-US"/>
              <a:t>Click icon to add picture</a:t>
            </a:r>
          </a:p>
        </p:txBody>
      </p:sp>
      <p:sp>
        <p:nvSpPr>
          <p:cNvPr id="22" name="Picture Placeholder 19">
            <a:extLst>
              <a:ext uri="{FF2B5EF4-FFF2-40B4-BE49-F238E27FC236}">
                <a16:creationId xmlns:a16="http://schemas.microsoft.com/office/drawing/2014/main" id="{0FB372F9-5AE9-8AD3-42ED-A5413A918496}"/>
              </a:ext>
            </a:extLst>
          </p:cNvPr>
          <p:cNvSpPr>
            <a:spLocks noGrp="1"/>
          </p:cNvSpPr>
          <p:nvPr>
            <p:ph type="pic" sz="quarter" idx="21"/>
          </p:nvPr>
        </p:nvSpPr>
        <p:spPr>
          <a:xfrm>
            <a:off x="5621590" y="2696008"/>
            <a:ext cx="1554480" cy="3352800"/>
          </a:xfrm>
          <a:prstGeom prst="rect">
            <a:avLst/>
          </a:prstGeom>
        </p:spPr>
        <p:txBody>
          <a:bodyPr/>
          <a:lstStyle/>
          <a:p>
            <a:r>
              <a:rPr lang="en-US"/>
              <a:t>Click icon to add picture</a:t>
            </a:r>
          </a:p>
        </p:txBody>
      </p:sp>
    </p:spTree>
    <p:extLst>
      <p:ext uri="{BB962C8B-B14F-4D97-AF65-F5344CB8AC3E}">
        <p14:creationId xmlns:p14="http://schemas.microsoft.com/office/powerpoint/2010/main" val="22018204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What We Do Slid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21F1167-D712-0C40-60D4-71279E9927FA}"/>
              </a:ext>
            </a:extLst>
          </p:cNvPr>
          <p:cNvPicPr>
            <a:picLocks noChangeAspect="1"/>
          </p:cNvPicPr>
          <p:nvPr/>
        </p:nvPicPr>
        <p:blipFill>
          <a:blip r:embed="rId2"/>
          <a:srcRect/>
          <a:stretch>
            <a:fillRect/>
          </a:stretch>
        </p:blipFill>
        <p:spPr>
          <a:xfrm>
            <a:off x="7153145" y="567783"/>
            <a:ext cx="364115" cy="1092365"/>
          </a:xfrm>
          <a:prstGeom prst="rect">
            <a:avLst/>
          </a:prstGeom>
        </p:spPr>
      </p:pic>
      <p:sp>
        <p:nvSpPr>
          <p:cNvPr id="7" name="TextBox 6">
            <a:extLst>
              <a:ext uri="{FF2B5EF4-FFF2-40B4-BE49-F238E27FC236}">
                <a16:creationId xmlns:a16="http://schemas.microsoft.com/office/drawing/2014/main" id="{D44F9A1D-82E4-1D1E-E80A-885A1300279A}"/>
              </a:ext>
            </a:extLst>
          </p:cNvPr>
          <p:cNvSpPr txBox="1"/>
          <p:nvPr/>
        </p:nvSpPr>
        <p:spPr>
          <a:xfrm>
            <a:off x="437198" y="509027"/>
            <a:ext cx="5961632" cy="385490"/>
          </a:xfrm>
          <a:prstGeom prst="rect">
            <a:avLst/>
          </a:prstGeom>
        </p:spPr>
        <p:txBody>
          <a:bodyPr wrap="square" lIns="0" tIns="0" rIns="0" bIns="0" rtlCol="0" anchor="t">
            <a:spAutoFit/>
          </a:bodyPr>
          <a:lstStyle/>
          <a:p>
            <a:pPr defTabSz="582916">
              <a:lnSpc>
                <a:spcPts val="3213"/>
              </a:lnSpc>
              <a:defRPr/>
            </a:pPr>
            <a:r>
              <a:rPr lang="en-US" sz="2295" dirty="0">
                <a:solidFill>
                  <a:srgbClr val="000000"/>
                </a:solidFill>
                <a:latin typeface="Avenir Heavy" panose="02000503020000020003" pitchFamily="2" charset="0"/>
                <a:cs typeface="Arial"/>
              </a:rPr>
              <a:t>What We Do</a:t>
            </a:r>
          </a:p>
        </p:txBody>
      </p:sp>
      <p:grpSp>
        <p:nvGrpSpPr>
          <p:cNvPr id="8" name="Group 7">
            <a:extLst>
              <a:ext uri="{FF2B5EF4-FFF2-40B4-BE49-F238E27FC236}">
                <a16:creationId xmlns:a16="http://schemas.microsoft.com/office/drawing/2014/main" id="{D525B501-059E-3767-9F16-14F1C144A829}"/>
              </a:ext>
            </a:extLst>
          </p:cNvPr>
          <p:cNvGrpSpPr/>
          <p:nvPr/>
        </p:nvGrpSpPr>
        <p:grpSpPr>
          <a:xfrm>
            <a:off x="391686" y="3203762"/>
            <a:ext cx="7049505" cy="6533558"/>
            <a:chOff x="614407" y="2074293"/>
            <a:chExt cx="11058047" cy="4454697"/>
          </a:xfrm>
        </p:grpSpPr>
        <p:sp>
          <p:nvSpPr>
            <p:cNvPr id="9" name="TextBox 8">
              <a:extLst>
                <a:ext uri="{FF2B5EF4-FFF2-40B4-BE49-F238E27FC236}">
                  <a16:creationId xmlns:a16="http://schemas.microsoft.com/office/drawing/2014/main" id="{464FCD99-668C-506A-55F9-9AEC23BFF06D}"/>
                </a:ext>
              </a:extLst>
            </p:cNvPr>
            <p:cNvSpPr txBox="1">
              <a:spLocks noChangeAspect="1"/>
            </p:cNvSpPr>
            <p:nvPr/>
          </p:nvSpPr>
          <p:spPr>
            <a:xfrm>
              <a:off x="614407" y="6164243"/>
              <a:ext cx="10963186" cy="364747"/>
            </a:xfrm>
            <a:prstGeom prst="leftRightArrow">
              <a:avLst/>
            </a:prstGeom>
            <a:solidFill>
              <a:srgbClr val="373939"/>
            </a:solidFill>
          </p:spPr>
          <p:txBody>
            <a:bodyPr wrap="square" lIns="137160" tIns="68580" rIns="137160" bIns="68580" rtlCol="0" anchor="ctr">
              <a:spAutoFit/>
            </a:bodyPr>
            <a:lstStyle/>
            <a:p>
              <a:pPr algn="ctr"/>
              <a:r>
                <a:rPr lang="en-US" sz="850" dirty="0">
                  <a:solidFill>
                    <a:schemeClr val="bg1"/>
                  </a:solidFill>
                  <a:latin typeface="Avenir Medium"/>
                </a:rPr>
                <a:t>Organizational Change Management (OCM)</a:t>
              </a:r>
            </a:p>
          </p:txBody>
        </p:sp>
        <p:grpSp>
          <p:nvGrpSpPr>
            <p:cNvPr id="10" name="Group 9">
              <a:extLst>
                <a:ext uri="{FF2B5EF4-FFF2-40B4-BE49-F238E27FC236}">
                  <a16:creationId xmlns:a16="http://schemas.microsoft.com/office/drawing/2014/main" id="{AE7FA102-D645-0195-2084-B94FE2593B64}"/>
                </a:ext>
              </a:extLst>
            </p:cNvPr>
            <p:cNvGrpSpPr/>
            <p:nvPr/>
          </p:nvGrpSpPr>
          <p:grpSpPr>
            <a:xfrm>
              <a:off x="614407" y="2074293"/>
              <a:ext cx="10963185" cy="3867971"/>
              <a:chOff x="634455" y="1534742"/>
              <a:chExt cx="10963185" cy="4420538"/>
            </a:xfrm>
          </p:grpSpPr>
          <p:sp>
            <p:nvSpPr>
              <p:cNvPr id="15" name="Rectangle 14">
                <a:extLst>
                  <a:ext uri="{FF2B5EF4-FFF2-40B4-BE49-F238E27FC236}">
                    <a16:creationId xmlns:a16="http://schemas.microsoft.com/office/drawing/2014/main" id="{3522280F-DC7C-48FB-173D-1167C149BCE2}"/>
                  </a:ext>
                </a:extLst>
              </p:cNvPr>
              <p:cNvSpPr/>
              <p:nvPr/>
            </p:nvSpPr>
            <p:spPr>
              <a:xfrm>
                <a:off x="634455" y="1534742"/>
                <a:ext cx="2286000" cy="4420538"/>
              </a:xfrm>
              <a:prstGeom prst="rect">
                <a:avLst/>
              </a:prstGeom>
              <a:solidFill>
                <a:srgbClr val="02637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148" dirty="0"/>
              </a:p>
            </p:txBody>
          </p:sp>
          <p:sp>
            <p:nvSpPr>
              <p:cNvPr id="16" name="Rectangle 15">
                <a:extLst>
                  <a:ext uri="{FF2B5EF4-FFF2-40B4-BE49-F238E27FC236}">
                    <a16:creationId xmlns:a16="http://schemas.microsoft.com/office/drawing/2014/main" id="{2376B34D-B840-4EF5-15A1-4D4E12838A4A}"/>
                  </a:ext>
                </a:extLst>
              </p:cNvPr>
              <p:cNvSpPr/>
              <p:nvPr/>
            </p:nvSpPr>
            <p:spPr>
              <a:xfrm>
                <a:off x="3526850" y="1534742"/>
                <a:ext cx="2286000" cy="4420538"/>
              </a:xfrm>
              <a:prstGeom prst="rect">
                <a:avLst/>
              </a:prstGeom>
              <a:solidFill>
                <a:srgbClr val="02637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148" dirty="0"/>
              </a:p>
            </p:txBody>
          </p:sp>
          <p:sp>
            <p:nvSpPr>
              <p:cNvPr id="17" name="Rectangle 16">
                <a:extLst>
                  <a:ext uri="{FF2B5EF4-FFF2-40B4-BE49-F238E27FC236}">
                    <a16:creationId xmlns:a16="http://schemas.microsoft.com/office/drawing/2014/main" id="{787F65A0-A758-D82D-823C-EFCC72ED2F07}"/>
                  </a:ext>
                </a:extLst>
              </p:cNvPr>
              <p:cNvSpPr/>
              <p:nvPr/>
            </p:nvSpPr>
            <p:spPr>
              <a:xfrm>
                <a:off x="6419245" y="1545969"/>
                <a:ext cx="2286000" cy="4408696"/>
              </a:xfrm>
              <a:prstGeom prst="rect">
                <a:avLst/>
              </a:prstGeom>
              <a:solidFill>
                <a:srgbClr val="02637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148"/>
              </a:p>
            </p:txBody>
          </p:sp>
          <p:sp>
            <p:nvSpPr>
              <p:cNvPr id="18" name="Rectangle 17">
                <a:extLst>
                  <a:ext uri="{FF2B5EF4-FFF2-40B4-BE49-F238E27FC236}">
                    <a16:creationId xmlns:a16="http://schemas.microsoft.com/office/drawing/2014/main" id="{1890F7FF-9E45-B5F7-9271-64A1C31EEF84}"/>
                  </a:ext>
                </a:extLst>
              </p:cNvPr>
              <p:cNvSpPr/>
              <p:nvPr/>
            </p:nvSpPr>
            <p:spPr>
              <a:xfrm>
                <a:off x="9311640" y="1545969"/>
                <a:ext cx="2286000" cy="4408696"/>
              </a:xfrm>
              <a:prstGeom prst="rect">
                <a:avLst/>
              </a:prstGeom>
              <a:solidFill>
                <a:srgbClr val="02637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148"/>
              </a:p>
            </p:txBody>
          </p:sp>
        </p:grpSp>
        <p:sp>
          <p:nvSpPr>
            <p:cNvPr id="11" name="TextBox 10">
              <a:extLst>
                <a:ext uri="{FF2B5EF4-FFF2-40B4-BE49-F238E27FC236}">
                  <a16:creationId xmlns:a16="http://schemas.microsoft.com/office/drawing/2014/main" id="{6BBC96F0-F070-533F-AF82-26FC59157D72}"/>
                </a:ext>
              </a:extLst>
            </p:cNvPr>
            <p:cNvSpPr txBox="1"/>
            <p:nvPr/>
          </p:nvSpPr>
          <p:spPr>
            <a:xfrm>
              <a:off x="654051" y="3173338"/>
              <a:ext cx="2246356" cy="1178076"/>
            </a:xfrm>
            <a:prstGeom prst="rect">
              <a:avLst/>
            </a:prstGeom>
            <a:noFill/>
          </p:spPr>
          <p:txBody>
            <a:bodyPr wrap="square" lIns="137160" tIns="68580" rIns="137160" bIns="68580" rtlCol="0" anchor="t">
              <a:spAutoFit/>
            </a:bodyPr>
            <a:lstStyle/>
            <a:p>
              <a:pPr algn="ctr"/>
              <a:r>
                <a:rPr lang="en-US" sz="1020" b="1" dirty="0">
                  <a:solidFill>
                    <a:schemeClr val="bg1"/>
                  </a:solidFill>
                  <a:latin typeface="Avenir Heavy"/>
                </a:rPr>
                <a:t>Microsoft 365</a:t>
              </a:r>
              <a:endParaRPr lang="en-US" sz="1020" dirty="0">
                <a:solidFill>
                  <a:schemeClr val="bg1"/>
                </a:solidFill>
                <a:cs typeface="Arial"/>
              </a:endParaRPr>
            </a:p>
            <a:p>
              <a:endParaRPr lang="en-US" sz="893" dirty="0">
                <a:solidFill>
                  <a:schemeClr val="bg1"/>
                </a:solidFill>
                <a:latin typeface="Avenir Book"/>
              </a:endParaRPr>
            </a:p>
            <a:p>
              <a:pPr marL="109296" indent="-109296">
                <a:buFont typeface="Wingdings" pitchFamily="2" charset="2"/>
                <a:buChar char="Ø"/>
              </a:pPr>
              <a:r>
                <a:rPr lang="en-US" sz="765" dirty="0">
                  <a:solidFill>
                    <a:schemeClr val="bg1"/>
                  </a:solidFill>
                  <a:latin typeface="Avenir Book"/>
                </a:rPr>
                <a:t>Entra ID</a:t>
              </a:r>
            </a:p>
            <a:p>
              <a:pPr marL="109296" indent="-109296">
                <a:buFont typeface="Wingdings" pitchFamily="2" charset="2"/>
                <a:buChar char="Ø"/>
              </a:pPr>
              <a:r>
                <a:rPr lang="en-US" sz="765" dirty="0">
                  <a:solidFill>
                    <a:schemeClr val="bg1"/>
                  </a:solidFill>
                  <a:latin typeface="Avenir Book"/>
                </a:rPr>
                <a:t>Exchange Online</a:t>
              </a:r>
            </a:p>
            <a:p>
              <a:pPr marL="109296" indent="-109296">
                <a:buFont typeface="Wingdings" pitchFamily="2" charset="2"/>
                <a:buChar char="Ø"/>
              </a:pPr>
              <a:r>
                <a:rPr lang="en-US" sz="765" dirty="0">
                  <a:solidFill>
                    <a:schemeClr val="bg1"/>
                  </a:solidFill>
                  <a:latin typeface="Avenir Book"/>
                </a:rPr>
                <a:t>OneDrive</a:t>
              </a:r>
            </a:p>
            <a:p>
              <a:pPr marL="109296" indent="-109296">
                <a:buFont typeface="Wingdings" pitchFamily="2" charset="2"/>
                <a:buChar char="Ø"/>
              </a:pPr>
              <a:r>
                <a:rPr lang="en-US" sz="765" dirty="0">
                  <a:solidFill>
                    <a:schemeClr val="bg1"/>
                  </a:solidFill>
                  <a:latin typeface="Avenir Book"/>
                </a:rPr>
                <a:t>Intune</a:t>
              </a:r>
            </a:p>
            <a:p>
              <a:pPr marL="109296" indent="-109296">
                <a:buFont typeface="Wingdings" pitchFamily="2" charset="2"/>
                <a:buChar char="Ø"/>
              </a:pPr>
              <a:r>
                <a:rPr lang="en-US" sz="765" dirty="0">
                  <a:solidFill>
                    <a:schemeClr val="bg1"/>
                  </a:solidFill>
                  <a:latin typeface="Avenir Book"/>
                </a:rPr>
                <a:t>Teams</a:t>
              </a:r>
            </a:p>
            <a:p>
              <a:pPr marL="109296" indent="-109296">
                <a:buFont typeface="Wingdings" pitchFamily="2" charset="2"/>
                <a:buChar char="Ø"/>
              </a:pPr>
              <a:r>
                <a:rPr lang="en-US" sz="765" dirty="0">
                  <a:solidFill>
                    <a:schemeClr val="bg1"/>
                  </a:solidFill>
                  <a:latin typeface="Avenir Book"/>
                </a:rPr>
                <a:t>Teams Phone</a:t>
              </a:r>
            </a:p>
            <a:p>
              <a:pPr marL="109296" indent="-109296">
                <a:buFont typeface="Wingdings" pitchFamily="2" charset="2"/>
                <a:buChar char="Ø"/>
              </a:pPr>
              <a:r>
                <a:rPr lang="en-US" sz="765" dirty="0">
                  <a:solidFill>
                    <a:schemeClr val="bg1"/>
                  </a:solidFill>
                  <a:latin typeface="Avenir Book"/>
                </a:rPr>
                <a:t>Teams Meetings &amp; Rooms</a:t>
              </a:r>
            </a:p>
            <a:p>
              <a:pPr marL="109296" indent="-109296">
                <a:buFont typeface="Wingdings" pitchFamily="2" charset="2"/>
                <a:buChar char="Ø"/>
              </a:pPr>
              <a:r>
                <a:rPr lang="en-US" sz="765" dirty="0">
                  <a:solidFill>
                    <a:schemeClr val="bg1"/>
                  </a:solidFill>
                  <a:latin typeface="Avenir Book"/>
                </a:rPr>
                <a:t>Defender for O365</a:t>
              </a:r>
            </a:p>
            <a:p>
              <a:pPr marL="109296" indent="-109296">
                <a:buFont typeface="Wingdings" pitchFamily="2" charset="2"/>
                <a:buChar char="Ø"/>
              </a:pPr>
              <a:r>
                <a:rPr lang="en-US" sz="765" dirty="0">
                  <a:solidFill>
                    <a:schemeClr val="bg1"/>
                  </a:solidFill>
                  <a:latin typeface="Avenir Book"/>
                </a:rPr>
                <a:t>Defender for Endpoint</a:t>
              </a:r>
            </a:p>
            <a:p>
              <a:pPr marL="109296" indent="-109296">
                <a:buFont typeface="Wingdings" pitchFamily="2" charset="2"/>
                <a:buChar char="Ø"/>
              </a:pPr>
              <a:r>
                <a:rPr lang="en-US" sz="765" dirty="0">
                  <a:solidFill>
                    <a:schemeClr val="bg1"/>
                  </a:solidFill>
                  <a:latin typeface="Avenir Book"/>
                </a:rPr>
                <a:t>Defender for Identity</a:t>
              </a:r>
            </a:p>
            <a:p>
              <a:pPr marL="109296" indent="-109296">
                <a:buFont typeface="Wingdings" pitchFamily="2" charset="2"/>
                <a:buChar char="Ø"/>
              </a:pPr>
              <a:endParaRPr lang="en-US" sz="765" dirty="0">
                <a:solidFill>
                  <a:schemeClr val="bg1"/>
                </a:solidFill>
                <a:latin typeface="Avenir Book"/>
              </a:endParaRPr>
            </a:p>
          </p:txBody>
        </p:sp>
        <p:sp>
          <p:nvSpPr>
            <p:cNvPr id="12" name="TextBox 11">
              <a:extLst>
                <a:ext uri="{FF2B5EF4-FFF2-40B4-BE49-F238E27FC236}">
                  <a16:creationId xmlns:a16="http://schemas.microsoft.com/office/drawing/2014/main" id="{96EF4CC0-CDCB-1B40-E042-28312923FB84}"/>
                </a:ext>
              </a:extLst>
            </p:cNvPr>
            <p:cNvSpPr txBox="1"/>
            <p:nvPr/>
          </p:nvSpPr>
          <p:spPr>
            <a:xfrm>
              <a:off x="3609474" y="3173338"/>
              <a:ext cx="2098307" cy="1178076"/>
            </a:xfrm>
            <a:prstGeom prst="rect">
              <a:avLst/>
            </a:prstGeom>
            <a:noFill/>
          </p:spPr>
          <p:txBody>
            <a:bodyPr wrap="square" lIns="137160" tIns="68580" rIns="137160" bIns="68580" rtlCol="0" anchor="t">
              <a:spAutoFit/>
            </a:bodyPr>
            <a:lstStyle/>
            <a:p>
              <a:pPr algn="ctr"/>
              <a:r>
                <a:rPr lang="en-US" sz="1020" b="1" dirty="0">
                  <a:solidFill>
                    <a:schemeClr val="bg1"/>
                  </a:solidFill>
                  <a:latin typeface="Avenir Heavy"/>
                </a:rPr>
                <a:t>Microsoft Azure</a:t>
              </a:r>
              <a:endParaRPr lang="en-US" sz="1020" dirty="0">
                <a:solidFill>
                  <a:schemeClr val="bg1"/>
                </a:solidFill>
                <a:latin typeface="Avenir Heavy"/>
                <a:cs typeface="Arial"/>
              </a:endParaRPr>
            </a:p>
            <a:p>
              <a:endParaRPr lang="en-US" sz="893" dirty="0">
                <a:solidFill>
                  <a:schemeClr val="bg1"/>
                </a:solidFill>
                <a:latin typeface="Avenir Book"/>
              </a:endParaRPr>
            </a:p>
            <a:p>
              <a:pPr marL="182161" indent="-182161">
                <a:buFont typeface="Wingdings" pitchFamily="2" charset="2"/>
                <a:buChar char="Ø"/>
              </a:pPr>
              <a:r>
                <a:rPr lang="en-US" sz="765" dirty="0">
                  <a:solidFill>
                    <a:schemeClr val="bg1"/>
                  </a:solidFill>
                  <a:latin typeface="Avenir Book"/>
                </a:rPr>
                <a:t>Azure Native</a:t>
              </a:r>
            </a:p>
            <a:p>
              <a:pPr marL="182161" indent="-182161">
                <a:buFont typeface="Wingdings" pitchFamily="2" charset="2"/>
                <a:buChar char="Ø"/>
              </a:pPr>
              <a:r>
                <a:rPr lang="en-US" sz="765" dirty="0">
                  <a:solidFill>
                    <a:schemeClr val="bg1"/>
                  </a:solidFill>
                  <a:latin typeface="Avenir Book"/>
                </a:rPr>
                <a:t>Azure VMware Solution</a:t>
              </a:r>
            </a:p>
            <a:p>
              <a:pPr marL="182161" indent="-182161">
                <a:buFont typeface="Wingdings" pitchFamily="2" charset="2"/>
                <a:buChar char="Ø"/>
              </a:pPr>
              <a:r>
                <a:rPr lang="en-US" sz="765" dirty="0">
                  <a:solidFill>
                    <a:schemeClr val="bg1"/>
                  </a:solidFill>
                  <a:latin typeface="Avenir Book"/>
                </a:rPr>
                <a:t>Nutanix NC2</a:t>
              </a:r>
            </a:p>
            <a:p>
              <a:pPr marL="182161" indent="-182161">
                <a:buFont typeface="Wingdings" pitchFamily="2" charset="2"/>
                <a:buChar char="Ø"/>
              </a:pPr>
              <a:r>
                <a:rPr lang="en-US" sz="765" dirty="0">
                  <a:solidFill>
                    <a:schemeClr val="bg1"/>
                  </a:solidFill>
                  <a:latin typeface="Avenir Book"/>
                </a:rPr>
                <a:t>Cloud Migration</a:t>
              </a:r>
            </a:p>
            <a:p>
              <a:pPr marL="182161" indent="-182161">
                <a:buFont typeface="Wingdings" pitchFamily="2" charset="2"/>
                <a:buChar char="Ø"/>
              </a:pPr>
              <a:r>
                <a:rPr lang="en-US" sz="765" dirty="0">
                  <a:solidFill>
                    <a:schemeClr val="bg1"/>
                  </a:solidFill>
                  <a:latin typeface="Avenir Book"/>
                </a:rPr>
                <a:t>Hybrid Cloud </a:t>
              </a:r>
            </a:p>
            <a:p>
              <a:pPr marL="182161" indent="-182161">
                <a:buFont typeface="Wingdings" pitchFamily="2" charset="2"/>
                <a:buChar char="Ø"/>
              </a:pPr>
              <a:r>
                <a:rPr lang="en-US" sz="765" dirty="0">
                  <a:solidFill>
                    <a:schemeClr val="bg1"/>
                  </a:solidFill>
                  <a:latin typeface="Avenir Book"/>
                </a:rPr>
                <a:t>Azure Virtual Desktop</a:t>
              </a:r>
            </a:p>
            <a:p>
              <a:pPr marL="182161" indent="-182161">
                <a:buFont typeface="Wingdings" pitchFamily="2" charset="2"/>
                <a:buChar char="Ø"/>
              </a:pPr>
              <a:r>
                <a:rPr lang="en-US" sz="765" dirty="0">
                  <a:solidFill>
                    <a:schemeClr val="bg1"/>
                  </a:solidFill>
                  <a:latin typeface="Avenir Book"/>
                </a:rPr>
                <a:t>Cloud Security</a:t>
              </a:r>
            </a:p>
            <a:p>
              <a:pPr marL="182161" indent="-182161">
                <a:buFont typeface="Wingdings" pitchFamily="2" charset="2"/>
                <a:buChar char="Ø"/>
              </a:pPr>
              <a:r>
                <a:rPr lang="en-US" sz="765" dirty="0">
                  <a:solidFill>
                    <a:schemeClr val="bg1"/>
                  </a:solidFill>
                  <a:latin typeface="Avenir Book"/>
                </a:rPr>
                <a:t>Sentinel</a:t>
              </a:r>
            </a:p>
            <a:p>
              <a:pPr marL="182161" indent="-182161">
                <a:buFont typeface="Wingdings" pitchFamily="2" charset="2"/>
                <a:buChar char="Ø"/>
              </a:pPr>
              <a:r>
                <a:rPr lang="en-US" sz="765" dirty="0">
                  <a:solidFill>
                    <a:schemeClr val="bg1"/>
                  </a:solidFill>
                  <a:latin typeface="Avenir Book"/>
                </a:rPr>
                <a:t>Cloud DR</a:t>
              </a:r>
            </a:p>
            <a:p>
              <a:pPr marL="182161" indent="-182161">
                <a:buFont typeface="Wingdings" pitchFamily="2" charset="2"/>
                <a:buChar char="Ø"/>
              </a:pPr>
              <a:r>
                <a:rPr lang="en-US" sz="765" dirty="0">
                  <a:solidFill>
                    <a:schemeClr val="bg1"/>
                  </a:solidFill>
                  <a:latin typeface="Avenir Book"/>
                </a:rPr>
                <a:t>Cloud Backups</a:t>
              </a:r>
            </a:p>
          </p:txBody>
        </p:sp>
        <p:sp>
          <p:nvSpPr>
            <p:cNvPr id="13" name="TextBox 12">
              <a:extLst>
                <a:ext uri="{FF2B5EF4-FFF2-40B4-BE49-F238E27FC236}">
                  <a16:creationId xmlns:a16="http://schemas.microsoft.com/office/drawing/2014/main" id="{25F11B9C-ADBF-2B0D-DA2D-F09E3E41E843}"/>
                </a:ext>
              </a:extLst>
            </p:cNvPr>
            <p:cNvSpPr txBox="1"/>
            <p:nvPr/>
          </p:nvSpPr>
          <p:spPr>
            <a:xfrm>
              <a:off x="6507678" y="3173338"/>
              <a:ext cx="2177518" cy="1111230"/>
            </a:xfrm>
            <a:prstGeom prst="rect">
              <a:avLst/>
            </a:prstGeom>
            <a:noFill/>
          </p:spPr>
          <p:txBody>
            <a:bodyPr wrap="square" lIns="137160" tIns="68580" rIns="137160" bIns="68580" rtlCol="0" anchor="t">
              <a:spAutoFit/>
            </a:bodyPr>
            <a:lstStyle/>
            <a:p>
              <a:pPr algn="ctr"/>
              <a:r>
                <a:rPr lang="en-US" sz="1020" b="1" dirty="0">
                  <a:solidFill>
                    <a:schemeClr val="bg1"/>
                  </a:solidFill>
                  <a:latin typeface="Avenir Heavy"/>
                </a:rPr>
                <a:t>Modern Data Center</a:t>
              </a:r>
              <a:endParaRPr lang="en-US" sz="1020" dirty="0">
                <a:solidFill>
                  <a:schemeClr val="bg1"/>
                </a:solidFill>
                <a:cs typeface="Arial"/>
              </a:endParaRPr>
            </a:p>
            <a:p>
              <a:endParaRPr lang="en-US" sz="893" dirty="0">
                <a:solidFill>
                  <a:schemeClr val="bg1"/>
                </a:solidFill>
                <a:latin typeface="Avenir Book"/>
              </a:endParaRPr>
            </a:p>
            <a:p>
              <a:pPr marL="182161" indent="-182161">
                <a:buFont typeface="Wingdings" pitchFamily="2" charset="2"/>
                <a:buChar char="Ø"/>
              </a:pPr>
              <a:r>
                <a:rPr lang="en-US" sz="765" dirty="0">
                  <a:solidFill>
                    <a:schemeClr val="bg1"/>
                  </a:solidFill>
                  <a:latin typeface="Avenir Book"/>
                </a:rPr>
                <a:t>Nutanix Hyperconverged</a:t>
              </a:r>
            </a:p>
            <a:p>
              <a:pPr marL="182161" indent="-182161">
                <a:buFont typeface="Wingdings" pitchFamily="2" charset="2"/>
                <a:buChar char="Ø"/>
              </a:pPr>
              <a:r>
                <a:rPr lang="en-US" sz="765" dirty="0">
                  <a:solidFill>
                    <a:schemeClr val="bg1"/>
                  </a:solidFill>
                  <a:latin typeface="Avenir Book"/>
                </a:rPr>
                <a:t>VMware Virtualization</a:t>
              </a:r>
            </a:p>
            <a:p>
              <a:pPr marL="182161" indent="-182161">
                <a:buFont typeface="Wingdings" pitchFamily="2" charset="2"/>
                <a:buChar char="Ø"/>
              </a:pPr>
              <a:r>
                <a:rPr lang="en-US" sz="765" dirty="0">
                  <a:solidFill>
                    <a:schemeClr val="bg1"/>
                  </a:solidFill>
                  <a:latin typeface="Avenir Book"/>
                </a:rPr>
                <a:t>Cisco Networking</a:t>
              </a:r>
            </a:p>
            <a:p>
              <a:pPr marL="182161" indent="-182161">
                <a:buFont typeface="Wingdings" pitchFamily="2" charset="2"/>
                <a:buChar char="Ø"/>
              </a:pPr>
              <a:r>
                <a:rPr lang="en-US" sz="765" dirty="0">
                  <a:solidFill>
                    <a:schemeClr val="bg1"/>
                  </a:solidFill>
                  <a:latin typeface="Avenir Book"/>
                </a:rPr>
                <a:t>Meraki Wireless</a:t>
              </a:r>
            </a:p>
            <a:p>
              <a:pPr marL="182161" indent="-182161">
                <a:buFont typeface="Wingdings" pitchFamily="2" charset="2"/>
                <a:buChar char="Ø"/>
              </a:pPr>
              <a:r>
                <a:rPr lang="en-US" sz="765" dirty="0">
                  <a:solidFill>
                    <a:schemeClr val="bg1"/>
                  </a:solidFill>
                  <a:latin typeface="Avenir Book"/>
                </a:rPr>
                <a:t>Pure Storage</a:t>
              </a:r>
            </a:p>
            <a:p>
              <a:pPr marL="182161" indent="-182161">
                <a:buFont typeface="Wingdings" pitchFamily="2" charset="2"/>
                <a:buChar char="Ø"/>
              </a:pPr>
              <a:r>
                <a:rPr lang="en-US" sz="765" dirty="0">
                  <a:solidFill>
                    <a:schemeClr val="bg1"/>
                  </a:solidFill>
                  <a:latin typeface="Avenir Book"/>
                </a:rPr>
                <a:t>Disaster Recovery</a:t>
              </a:r>
            </a:p>
            <a:p>
              <a:pPr marL="182161" indent="-182161">
                <a:buFont typeface="Wingdings" pitchFamily="2" charset="2"/>
                <a:buChar char="Ø"/>
              </a:pPr>
              <a:r>
                <a:rPr lang="en-US" sz="765" dirty="0">
                  <a:solidFill>
                    <a:schemeClr val="bg1"/>
                  </a:solidFill>
                  <a:latin typeface="Avenir Book"/>
                </a:rPr>
                <a:t>Backup &amp; Immutability</a:t>
              </a:r>
            </a:p>
            <a:p>
              <a:pPr marL="182161" indent="-182161">
                <a:buFont typeface="Wingdings" pitchFamily="2" charset="2"/>
                <a:buChar char="Ø"/>
              </a:pPr>
              <a:r>
                <a:rPr lang="en-US" sz="765" dirty="0">
                  <a:solidFill>
                    <a:schemeClr val="bg1"/>
                  </a:solidFill>
                  <a:latin typeface="Avenir Book"/>
                </a:rPr>
                <a:t>Horizon &amp; Citrix</a:t>
              </a:r>
            </a:p>
            <a:p>
              <a:endParaRPr lang="en-US" sz="893" dirty="0">
                <a:solidFill>
                  <a:schemeClr val="bg1"/>
                </a:solidFill>
                <a:latin typeface="Avenir Book"/>
              </a:endParaRPr>
            </a:p>
          </p:txBody>
        </p:sp>
        <p:sp>
          <p:nvSpPr>
            <p:cNvPr id="14" name="TextBox 13">
              <a:extLst>
                <a:ext uri="{FF2B5EF4-FFF2-40B4-BE49-F238E27FC236}">
                  <a16:creationId xmlns:a16="http://schemas.microsoft.com/office/drawing/2014/main" id="{2B96C008-5236-AFEA-B005-9BED45519996}"/>
                </a:ext>
              </a:extLst>
            </p:cNvPr>
            <p:cNvSpPr txBox="1"/>
            <p:nvPr/>
          </p:nvSpPr>
          <p:spPr>
            <a:xfrm>
              <a:off x="9291590" y="3171738"/>
              <a:ext cx="2380864" cy="1338609"/>
            </a:xfrm>
            <a:prstGeom prst="rect">
              <a:avLst/>
            </a:prstGeom>
            <a:noFill/>
          </p:spPr>
          <p:txBody>
            <a:bodyPr wrap="square" lIns="137160" tIns="68580" rIns="137160" bIns="68580" rtlCol="0" anchor="t">
              <a:spAutoFit/>
            </a:bodyPr>
            <a:lstStyle/>
            <a:p>
              <a:pPr algn="ctr"/>
              <a:r>
                <a:rPr lang="en-US" sz="1020" b="1" dirty="0">
                  <a:solidFill>
                    <a:schemeClr val="bg1"/>
                  </a:solidFill>
                  <a:latin typeface="Avenir Heavy"/>
                </a:rPr>
                <a:t>Data &amp; AI</a:t>
              </a:r>
              <a:endParaRPr lang="en-US" sz="1020" dirty="0">
                <a:solidFill>
                  <a:schemeClr val="bg1"/>
                </a:solidFill>
                <a:cs typeface="Arial"/>
              </a:endParaRPr>
            </a:p>
            <a:p>
              <a:endParaRPr lang="en-US" sz="893" dirty="0">
                <a:solidFill>
                  <a:schemeClr val="bg1"/>
                </a:solidFill>
                <a:latin typeface="Avenir Book"/>
              </a:endParaRPr>
            </a:p>
            <a:p>
              <a:pPr marL="182161" indent="-182161">
                <a:buFont typeface="Wingdings" pitchFamily="2" charset="2"/>
                <a:buChar char="Ø"/>
              </a:pPr>
              <a:r>
                <a:rPr lang="en-US" sz="765" dirty="0">
                  <a:solidFill>
                    <a:schemeClr val="bg1"/>
                  </a:solidFill>
                  <a:latin typeface="Avenir Book"/>
                </a:rPr>
                <a:t>Microsoft 365 Copilot</a:t>
              </a:r>
            </a:p>
            <a:p>
              <a:pPr marL="182161" indent="-182161">
                <a:buFont typeface="Wingdings" pitchFamily="2" charset="2"/>
                <a:buChar char="Ø"/>
              </a:pPr>
              <a:r>
                <a:rPr lang="en-US" sz="765" dirty="0">
                  <a:solidFill>
                    <a:schemeClr val="bg1"/>
                  </a:solidFill>
                  <a:latin typeface="Avenir Book"/>
                </a:rPr>
                <a:t>Custom AI Solutions</a:t>
              </a:r>
            </a:p>
            <a:p>
              <a:pPr marL="292470" lvl="1" indent="-111321">
                <a:buFont typeface="Arial" panose="020B0604020202020204" pitchFamily="34" charset="0"/>
                <a:buChar char="•"/>
              </a:pPr>
              <a:r>
                <a:rPr lang="en-US" sz="765" dirty="0">
                  <a:solidFill>
                    <a:schemeClr val="bg1"/>
                  </a:solidFill>
                  <a:latin typeface="Avenir Book"/>
                </a:rPr>
                <a:t>Custom Copilots</a:t>
              </a:r>
            </a:p>
            <a:p>
              <a:pPr marL="292470" lvl="1" indent="-111321">
                <a:buFont typeface="Arial" panose="020B0604020202020204" pitchFamily="34" charset="0"/>
                <a:buChar char="•"/>
              </a:pPr>
              <a:r>
                <a:rPr lang="en-US" sz="765" dirty="0">
                  <a:solidFill>
                    <a:schemeClr val="bg1"/>
                  </a:solidFill>
                  <a:latin typeface="Avenir Book"/>
                </a:rPr>
                <a:t>Azure AI Studio/Services</a:t>
              </a:r>
            </a:p>
            <a:p>
              <a:pPr marL="182161" indent="-182161">
                <a:buFont typeface="Wingdings" pitchFamily="2" charset="2"/>
                <a:buChar char="Ø"/>
              </a:pPr>
              <a:r>
                <a:rPr lang="en-US" sz="765" dirty="0">
                  <a:solidFill>
                    <a:schemeClr val="bg1"/>
                  </a:solidFill>
                  <a:latin typeface="Avenir Book"/>
                </a:rPr>
                <a:t>Data Architecture &amp; Engineering</a:t>
              </a:r>
            </a:p>
            <a:p>
              <a:pPr marL="182161" indent="-182161">
                <a:buFont typeface="Wingdings" pitchFamily="2" charset="2"/>
                <a:buChar char="Ø"/>
              </a:pPr>
              <a:r>
                <a:rPr lang="en-US" sz="765" dirty="0">
                  <a:solidFill>
                    <a:schemeClr val="bg1"/>
                  </a:solidFill>
                  <a:latin typeface="Avenir Book"/>
                </a:rPr>
                <a:t>Power BI</a:t>
              </a:r>
            </a:p>
            <a:p>
              <a:pPr marL="182161" indent="-182161">
                <a:buFont typeface="Wingdings" pitchFamily="2" charset="2"/>
                <a:buChar char="Ø"/>
              </a:pPr>
              <a:r>
                <a:rPr lang="en-US" sz="765" dirty="0">
                  <a:solidFill>
                    <a:schemeClr val="bg1"/>
                  </a:solidFill>
                  <a:latin typeface="Avenir Book"/>
                </a:rPr>
                <a:t>Microsoft Fabric</a:t>
              </a:r>
            </a:p>
            <a:p>
              <a:pPr marL="182161" indent="-182161">
                <a:buFont typeface="Wingdings" pitchFamily="2" charset="2"/>
                <a:buChar char="Ø"/>
              </a:pPr>
              <a:r>
                <a:rPr lang="en-US" sz="765" dirty="0">
                  <a:solidFill>
                    <a:schemeClr val="bg1"/>
                  </a:solidFill>
                  <a:latin typeface="Avenir Book"/>
                </a:rPr>
                <a:t>Power Platform</a:t>
              </a:r>
            </a:p>
            <a:p>
              <a:pPr marL="292470" lvl="1" indent="-111321">
                <a:buFont typeface="Arial" panose="020B0604020202020204" pitchFamily="34" charset="0"/>
                <a:buChar char="•"/>
              </a:pPr>
              <a:r>
                <a:rPr lang="en-US" sz="765" dirty="0">
                  <a:solidFill>
                    <a:schemeClr val="bg1"/>
                  </a:solidFill>
                  <a:latin typeface="Avenir Book"/>
                </a:rPr>
                <a:t>App Development</a:t>
              </a:r>
            </a:p>
            <a:p>
              <a:pPr marL="292470" lvl="1" indent="-111321">
                <a:buFont typeface="Arial" panose="020B0604020202020204" pitchFamily="34" charset="0"/>
                <a:buChar char="•"/>
              </a:pPr>
              <a:r>
                <a:rPr lang="en-US" sz="765" dirty="0">
                  <a:solidFill>
                    <a:schemeClr val="bg1"/>
                  </a:solidFill>
                  <a:latin typeface="Avenir Book"/>
                </a:rPr>
                <a:t>Workflow Automation</a:t>
              </a:r>
            </a:p>
            <a:p>
              <a:pPr marL="182161" indent="-182161">
                <a:buFont typeface="Wingdings" pitchFamily="2" charset="2"/>
                <a:buChar char="Ø"/>
              </a:pPr>
              <a:r>
                <a:rPr lang="en-US" sz="765" dirty="0">
                  <a:solidFill>
                    <a:schemeClr val="bg1"/>
                  </a:solidFill>
                  <a:latin typeface="Avenir Book"/>
                </a:rPr>
                <a:t>Process Optimization</a:t>
              </a:r>
            </a:p>
          </p:txBody>
        </p:sp>
      </p:grpSp>
      <p:sp>
        <p:nvSpPr>
          <p:cNvPr id="19" name="TextBox 18">
            <a:extLst>
              <a:ext uri="{FF2B5EF4-FFF2-40B4-BE49-F238E27FC236}">
                <a16:creationId xmlns:a16="http://schemas.microsoft.com/office/drawing/2014/main" id="{BC87DAC7-4987-B7EF-088D-89BF57A00444}"/>
              </a:ext>
            </a:extLst>
          </p:cNvPr>
          <p:cNvSpPr txBox="1"/>
          <p:nvPr/>
        </p:nvSpPr>
        <p:spPr>
          <a:xfrm>
            <a:off x="300601" y="1906664"/>
            <a:ext cx="7259272" cy="445186"/>
          </a:xfrm>
          <a:prstGeom prst="rect">
            <a:avLst/>
          </a:prstGeom>
          <a:noFill/>
        </p:spPr>
        <p:txBody>
          <a:bodyPr wrap="square">
            <a:spAutoFit/>
          </a:bodyPr>
          <a:lstStyle/>
          <a:p>
            <a:pPr defTabSz="582916">
              <a:lnSpc>
                <a:spcPts val="1428"/>
              </a:lnSpc>
              <a:defRPr/>
            </a:pPr>
            <a:r>
              <a:rPr lang="en-US" sz="1148" dirty="0">
                <a:solidFill>
                  <a:srgbClr val="000000"/>
                </a:solidFill>
                <a:latin typeface="Avenir Book" panose="02000503020000020003" pitchFamily="2" charset="0"/>
                <a:ea typeface="Roboto"/>
                <a:cs typeface="Roboto"/>
              </a:rPr>
              <a:t>Delivering speed and certainty to your business with comprehensive </a:t>
            </a:r>
            <a:r>
              <a:rPr lang="en-US" sz="1148" b="1" dirty="0">
                <a:solidFill>
                  <a:schemeClr val="accent1"/>
                </a:solidFill>
                <a:latin typeface="Avenir Heavy" panose="02000503020000020003" pitchFamily="2" charset="0"/>
                <a:ea typeface="Roboto"/>
                <a:cs typeface="Roboto"/>
              </a:rPr>
              <a:t>managed security, managed infrastructure</a:t>
            </a:r>
            <a:r>
              <a:rPr lang="en-US" sz="1148" dirty="0">
                <a:solidFill>
                  <a:schemeClr val="accent1"/>
                </a:solidFill>
                <a:latin typeface="Avenir Book" panose="02000503020000020003" pitchFamily="2" charset="0"/>
                <a:ea typeface="Roboto"/>
                <a:cs typeface="Roboto"/>
              </a:rPr>
              <a:t>, </a:t>
            </a:r>
            <a:r>
              <a:rPr lang="en-US" sz="1148" dirty="0">
                <a:solidFill>
                  <a:srgbClr val="000000"/>
                </a:solidFill>
                <a:latin typeface="Avenir Book" panose="02000503020000020003" pitchFamily="2" charset="0"/>
                <a:ea typeface="Roboto"/>
                <a:cs typeface="Roboto"/>
              </a:rPr>
              <a:t>and </a:t>
            </a:r>
            <a:r>
              <a:rPr lang="en-US" sz="1148" b="1" dirty="0">
                <a:solidFill>
                  <a:schemeClr val="accent1"/>
                </a:solidFill>
                <a:latin typeface="Avenir Heavy" panose="02000503020000020003" pitchFamily="2" charset="0"/>
                <a:ea typeface="Roboto"/>
                <a:cs typeface="Roboto"/>
              </a:rPr>
              <a:t>implementation services </a:t>
            </a:r>
            <a:r>
              <a:rPr lang="en-US" sz="1148" dirty="0">
                <a:solidFill>
                  <a:srgbClr val="000000"/>
                </a:solidFill>
                <a:latin typeface="Avenir Book" panose="02000503020000020003" pitchFamily="2" charset="0"/>
                <a:ea typeface="Roboto"/>
                <a:cs typeface="Roboto"/>
              </a:rPr>
              <a:t>across Microsoft 365, Azure, Data Center and Data/AI solutions. </a:t>
            </a:r>
          </a:p>
        </p:txBody>
      </p:sp>
      <p:pic>
        <p:nvPicPr>
          <p:cNvPr id="20" name="Graphic 19" descr="Server outline">
            <a:extLst>
              <a:ext uri="{FF2B5EF4-FFF2-40B4-BE49-F238E27FC236}">
                <a16:creationId xmlns:a16="http://schemas.microsoft.com/office/drawing/2014/main" id="{D038B212-6DA2-A90C-6F22-40BF465122E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546194" y="3427009"/>
            <a:ext cx="547465" cy="1259526"/>
          </a:xfrm>
          <a:prstGeom prst="rect">
            <a:avLst/>
          </a:prstGeom>
        </p:spPr>
      </p:pic>
      <p:pic>
        <p:nvPicPr>
          <p:cNvPr id="21" name="Graphic 20" descr="Artificial Intelligence outline">
            <a:extLst>
              <a:ext uri="{FF2B5EF4-FFF2-40B4-BE49-F238E27FC236}">
                <a16:creationId xmlns:a16="http://schemas.microsoft.com/office/drawing/2014/main" id="{FB8649DF-D493-3CA1-8797-167EEA5CA7AC}"/>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424049" y="3393915"/>
            <a:ext cx="516482" cy="1188245"/>
          </a:xfrm>
          <a:prstGeom prst="rect">
            <a:avLst/>
          </a:prstGeom>
        </p:spPr>
      </p:pic>
      <p:pic>
        <p:nvPicPr>
          <p:cNvPr id="22" name="Graphic 21" descr="Upload outline">
            <a:extLst>
              <a:ext uri="{FF2B5EF4-FFF2-40B4-BE49-F238E27FC236}">
                <a16:creationId xmlns:a16="http://schemas.microsoft.com/office/drawing/2014/main" id="{B658E096-65AD-C96D-847E-DDC0416B7CE7}"/>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2682717" y="3444827"/>
            <a:ext cx="523399" cy="1204160"/>
          </a:xfrm>
          <a:prstGeom prst="rect">
            <a:avLst/>
          </a:prstGeom>
        </p:spPr>
      </p:pic>
      <p:pic>
        <p:nvPicPr>
          <p:cNvPr id="23" name="Graphic 22" descr="Online meeting outline">
            <a:extLst>
              <a:ext uri="{FF2B5EF4-FFF2-40B4-BE49-F238E27FC236}">
                <a16:creationId xmlns:a16="http://schemas.microsoft.com/office/drawing/2014/main" id="{34C90EBD-FBE4-CFBD-FD13-827407844DF2}"/>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806431" y="3464562"/>
            <a:ext cx="514822" cy="1184426"/>
          </a:xfrm>
          <a:prstGeom prst="rect">
            <a:avLst/>
          </a:prstGeom>
        </p:spPr>
      </p:pic>
      <p:sp>
        <p:nvSpPr>
          <p:cNvPr id="24" name="AutoShape 8">
            <a:extLst>
              <a:ext uri="{FF2B5EF4-FFF2-40B4-BE49-F238E27FC236}">
                <a16:creationId xmlns:a16="http://schemas.microsoft.com/office/drawing/2014/main" id="{C82DB9A7-C66E-4216-054D-4C5AAA43F7D8}"/>
              </a:ext>
            </a:extLst>
          </p:cNvPr>
          <p:cNvSpPr/>
          <p:nvPr/>
        </p:nvSpPr>
        <p:spPr>
          <a:xfrm rot="5400000" flipH="1">
            <a:off x="2866613" y="-864463"/>
            <a:ext cx="44703" cy="4935164"/>
          </a:xfrm>
          <a:prstGeom prst="rect">
            <a:avLst/>
          </a:prstGeom>
          <a:solidFill>
            <a:srgbClr val="373939"/>
          </a:solidFill>
        </p:spPr>
        <p:txBody>
          <a:bodyPr/>
          <a:lstStyle/>
          <a:p>
            <a:endParaRPr lang="en-US" sz="765"/>
          </a:p>
        </p:txBody>
      </p:sp>
    </p:spTree>
    <p:extLst>
      <p:ext uri="{BB962C8B-B14F-4D97-AF65-F5344CB8AC3E}">
        <p14:creationId xmlns:p14="http://schemas.microsoft.com/office/powerpoint/2010/main" val="17810244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Dark Mode What We Do">
    <p:bg>
      <p:bgPr>
        <a:solidFill>
          <a:schemeClr val="tx2"/>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21F1167-D712-0C40-60D4-71279E9927FA}"/>
              </a:ext>
            </a:extLst>
          </p:cNvPr>
          <p:cNvPicPr>
            <a:picLocks noChangeAspect="1"/>
          </p:cNvPicPr>
          <p:nvPr/>
        </p:nvPicPr>
        <p:blipFill>
          <a:blip r:embed="rId2">
            <a:extLst>
              <a:ext uri="{BEBA8EAE-BF5A-486C-A8C5-ECC9F3942E4B}">
                <a14:imgProps xmlns:a14="http://schemas.microsoft.com/office/drawing/2010/main">
                  <a14:imgLayer r:embed="rId3">
                    <a14:imgEffect>
                      <a14:brightnessContrast bright="100000"/>
                    </a14:imgEffect>
                  </a14:imgLayer>
                </a14:imgProps>
              </a:ext>
            </a:extLst>
          </a:blip>
          <a:srcRect/>
          <a:stretch>
            <a:fillRect/>
          </a:stretch>
        </p:blipFill>
        <p:spPr>
          <a:xfrm>
            <a:off x="7153145" y="567783"/>
            <a:ext cx="364115" cy="1092365"/>
          </a:xfrm>
          <a:prstGeom prst="rect">
            <a:avLst/>
          </a:prstGeom>
          <a:noFill/>
          <a:ln>
            <a:noFill/>
          </a:ln>
        </p:spPr>
      </p:pic>
      <p:sp>
        <p:nvSpPr>
          <p:cNvPr id="7" name="TextBox 6">
            <a:extLst>
              <a:ext uri="{FF2B5EF4-FFF2-40B4-BE49-F238E27FC236}">
                <a16:creationId xmlns:a16="http://schemas.microsoft.com/office/drawing/2014/main" id="{D44F9A1D-82E4-1D1E-E80A-885A1300279A}"/>
              </a:ext>
            </a:extLst>
          </p:cNvPr>
          <p:cNvSpPr txBox="1"/>
          <p:nvPr/>
        </p:nvSpPr>
        <p:spPr>
          <a:xfrm>
            <a:off x="437198" y="509027"/>
            <a:ext cx="5961632" cy="385490"/>
          </a:xfrm>
          <a:prstGeom prst="rect">
            <a:avLst/>
          </a:prstGeom>
        </p:spPr>
        <p:txBody>
          <a:bodyPr wrap="square" lIns="0" tIns="0" rIns="0" bIns="0" rtlCol="0" anchor="t">
            <a:spAutoFit/>
          </a:bodyPr>
          <a:lstStyle/>
          <a:p>
            <a:pPr defTabSz="582916">
              <a:lnSpc>
                <a:spcPts val="3213"/>
              </a:lnSpc>
              <a:defRPr/>
            </a:pPr>
            <a:r>
              <a:rPr lang="en-US" sz="2295" dirty="0">
                <a:solidFill>
                  <a:schemeClr val="bg1"/>
                </a:solidFill>
                <a:latin typeface="Avenir Heavy" panose="02000503020000020003" pitchFamily="2" charset="0"/>
                <a:cs typeface="Arial"/>
              </a:rPr>
              <a:t>What We Do</a:t>
            </a:r>
          </a:p>
        </p:txBody>
      </p:sp>
      <p:grpSp>
        <p:nvGrpSpPr>
          <p:cNvPr id="8" name="Group 7">
            <a:extLst>
              <a:ext uri="{FF2B5EF4-FFF2-40B4-BE49-F238E27FC236}">
                <a16:creationId xmlns:a16="http://schemas.microsoft.com/office/drawing/2014/main" id="{D525B501-059E-3767-9F16-14F1C144A829}"/>
              </a:ext>
            </a:extLst>
          </p:cNvPr>
          <p:cNvGrpSpPr/>
          <p:nvPr/>
        </p:nvGrpSpPr>
        <p:grpSpPr>
          <a:xfrm>
            <a:off x="391686" y="3203762"/>
            <a:ext cx="7049505" cy="6533558"/>
            <a:chOff x="614407" y="2074293"/>
            <a:chExt cx="11058047" cy="4454697"/>
          </a:xfrm>
        </p:grpSpPr>
        <p:sp>
          <p:nvSpPr>
            <p:cNvPr id="9" name="TextBox 8">
              <a:extLst>
                <a:ext uri="{FF2B5EF4-FFF2-40B4-BE49-F238E27FC236}">
                  <a16:creationId xmlns:a16="http://schemas.microsoft.com/office/drawing/2014/main" id="{464FCD99-668C-506A-55F9-9AEC23BFF06D}"/>
                </a:ext>
              </a:extLst>
            </p:cNvPr>
            <p:cNvSpPr txBox="1">
              <a:spLocks noChangeAspect="1"/>
            </p:cNvSpPr>
            <p:nvPr/>
          </p:nvSpPr>
          <p:spPr>
            <a:xfrm>
              <a:off x="614407" y="6164243"/>
              <a:ext cx="10963186" cy="364747"/>
            </a:xfrm>
            <a:prstGeom prst="leftRightArrow">
              <a:avLst/>
            </a:prstGeom>
            <a:solidFill>
              <a:schemeClr val="accent5"/>
            </a:solidFill>
          </p:spPr>
          <p:txBody>
            <a:bodyPr wrap="square" lIns="137160" tIns="68580" rIns="137160" bIns="68580" rtlCol="0" anchor="ctr">
              <a:spAutoFit/>
            </a:bodyPr>
            <a:lstStyle/>
            <a:p>
              <a:pPr algn="ctr"/>
              <a:r>
                <a:rPr lang="en-US" sz="850" dirty="0">
                  <a:solidFill>
                    <a:schemeClr val="tx1"/>
                  </a:solidFill>
                  <a:latin typeface="Avenir Medium"/>
                </a:rPr>
                <a:t>Organizational Change Management (OCM)</a:t>
              </a:r>
            </a:p>
          </p:txBody>
        </p:sp>
        <p:grpSp>
          <p:nvGrpSpPr>
            <p:cNvPr id="10" name="Group 9">
              <a:extLst>
                <a:ext uri="{FF2B5EF4-FFF2-40B4-BE49-F238E27FC236}">
                  <a16:creationId xmlns:a16="http://schemas.microsoft.com/office/drawing/2014/main" id="{AE7FA102-D645-0195-2084-B94FE2593B64}"/>
                </a:ext>
              </a:extLst>
            </p:cNvPr>
            <p:cNvGrpSpPr/>
            <p:nvPr/>
          </p:nvGrpSpPr>
          <p:grpSpPr>
            <a:xfrm>
              <a:off x="614407" y="2074293"/>
              <a:ext cx="10963185" cy="3867971"/>
              <a:chOff x="634455" y="1534742"/>
              <a:chExt cx="10963185" cy="4420538"/>
            </a:xfrm>
          </p:grpSpPr>
          <p:sp>
            <p:nvSpPr>
              <p:cNvPr id="15" name="Rectangle 14">
                <a:extLst>
                  <a:ext uri="{FF2B5EF4-FFF2-40B4-BE49-F238E27FC236}">
                    <a16:creationId xmlns:a16="http://schemas.microsoft.com/office/drawing/2014/main" id="{3522280F-DC7C-48FB-173D-1167C149BCE2}"/>
                  </a:ext>
                </a:extLst>
              </p:cNvPr>
              <p:cNvSpPr/>
              <p:nvPr/>
            </p:nvSpPr>
            <p:spPr>
              <a:xfrm>
                <a:off x="634455" y="1534742"/>
                <a:ext cx="2286000" cy="4420538"/>
              </a:xfrm>
              <a:prstGeom prst="rect">
                <a:avLst/>
              </a:prstGeom>
              <a:solidFill>
                <a:srgbClr val="02637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148" dirty="0"/>
              </a:p>
            </p:txBody>
          </p:sp>
          <p:sp>
            <p:nvSpPr>
              <p:cNvPr id="16" name="Rectangle 15">
                <a:extLst>
                  <a:ext uri="{FF2B5EF4-FFF2-40B4-BE49-F238E27FC236}">
                    <a16:creationId xmlns:a16="http://schemas.microsoft.com/office/drawing/2014/main" id="{2376B34D-B840-4EF5-15A1-4D4E12838A4A}"/>
                  </a:ext>
                </a:extLst>
              </p:cNvPr>
              <p:cNvSpPr/>
              <p:nvPr/>
            </p:nvSpPr>
            <p:spPr>
              <a:xfrm>
                <a:off x="3526850" y="1534742"/>
                <a:ext cx="2286000" cy="4420538"/>
              </a:xfrm>
              <a:prstGeom prst="rect">
                <a:avLst/>
              </a:prstGeom>
              <a:solidFill>
                <a:srgbClr val="02637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148" dirty="0"/>
              </a:p>
            </p:txBody>
          </p:sp>
          <p:sp>
            <p:nvSpPr>
              <p:cNvPr id="17" name="Rectangle 16">
                <a:extLst>
                  <a:ext uri="{FF2B5EF4-FFF2-40B4-BE49-F238E27FC236}">
                    <a16:creationId xmlns:a16="http://schemas.microsoft.com/office/drawing/2014/main" id="{787F65A0-A758-D82D-823C-EFCC72ED2F07}"/>
                  </a:ext>
                </a:extLst>
              </p:cNvPr>
              <p:cNvSpPr/>
              <p:nvPr/>
            </p:nvSpPr>
            <p:spPr>
              <a:xfrm>
                <a:off x="6419245" y="1545969"/>
                <a:ext cx="2286000" cy="4408696"/>
              </a:xfrm>
              <a:prstGeom prst="rect">
                <a:avLst/>
              </a:prstGeom>
              <a:solidFill>
                <a:srgbClr val="02637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148"/>
              </a:p>
            </p:txBody>
          </p:sp>
          <p:sp>
            <p:nvSpPr>
              <p:cNvPr id="18" name="Rectangle 17">
                <a:extLst>
                  <a:ext uri="{FF2B5EF4-FFF2-40B4-BE49-F238E27FC236}">
                    <a16:creationId xmlns:a16="http://schemas.microsoft.com/office/drawing/2014/main" id="{1890F7FF-9E45-B5F7-9271-64A1C31EEF84}"/>
                  </a:ext>
                </a:extLst>
              </p:cNvPr>
              <p:cNvSpPr/>
              <p:nvPr/>
            </p:nvSpPr>
            <p:spPr>
              <a:xfrm>
                <a:off x="9311640" y="1545969"/>
                <a:ext cx="2286000" cy="4408696"/>
              </a:xfrm>
              <a:prstGeom prst="rect">
                <a:avLst/>
              </a:prstGeom>
              <a:solidFill>
                <a:srgbClr val="02637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148"/>
              </a:p>
            </p:txBody>
          </p:sp>
        </p:grpSp>
        <p:sp>
          <p:nvSpPr>
            <p:cNvPr id="11" name="TextBox 10">
              <a:extLst>
                <a:ext uri="{FF2B5EF4-FFF2-40B4-BE49-F238E27FC236}">
                  <a16:creationId xmlns:a16="http://schemas.microsoft.com/office/drawing/2014/main" id="{6BBC96F0-F070-533F-AF82-26FC59157D72}"/>
                </a:ext>
              </a:extLst>
            </p:cNvPr>
            <p:cNvSpPr txBox="1"/>
            <p:nvPr/>
          </p:nvSpPr>
          <p:spPr>
            <a:xfrm>
              <a:off x="654051" y="3173338"/>
              <a:ext cx="2246356" cy="1178076"/>
            </a:xfrm>
            <a:prstGeom prst="rect">
              <a:avLst/>
            </a:prstGeom>
            <a:noFill/>
          </p:spPr>
          <p:txBody>
            <a:bodyPr wrap="square" lIns="137160" tIns="68580" rIns="137160" bIns="68580" rtlCol="0" anchor="t">
              <a:spAutoFit/>
            </a:bodyPr>
            <a:lstStyle/>
            <a:p>
              <a:pPr algn="ctr"/>
              <a:r>
                <a:rPr lang="en-US" sz="1020" b="1" dirty="0">
                  <a:solidFill>
                    <a:schemeClr val="bg1"/>
                  </a:solidFill>
                  <a:latin typeface="Avenir Heavy"/>
                </a:rPr>
                <a:t>Microsoft 365</a:t>
              </a:r>
              <a:endParaRPr lang="en-US" sz="1020" dirty="0">
                <a:solidFill>
                  <a:schemeClr val="bg1"/>
                </a:solidFill>
                <a:cs typeface="Arial"/>
              </a:endParaRPr>
            </a:p>
            <a:p>
              <a:endParaRPr lang="en-US" sz="893" dirty="0">
                <a:solidFill>
                  <a:schemeClr val="bg1"/>
                </a:solidFill>
                <a:latin typeface="Avenir Book"/>
              </a:endParaRPr>
            </a:p>
            <a:p>
              <a:pPr marL="109296" indent="-109296">
                <a:buFont typeface="Wingdings" pitchFamily="2" charset="2"/>
                <a:buChar char="Ø"/>
              </a:pPr>
              <a:r>
                <a:rPr lang="en-US" sz="765" dirty="0">
                  <a:solidFill>
                    <a:schemeClr val="bg1"/>
                  </a:solidFill>
                  <a:latin typeface="Avenir Book"/>
                </a:rPr>
                <a:t>Entra ID</a:t>
              </a:r>
            </a:p>
            <a:p>
              <a:pPr marL="109296" indent="-109296">
                <a:buFont typeface="Wingdings" pitchFamily="2" charset="2"/>
                <a:buChar char="Ø"/>
              </a:pPr>
              <a:r>
                <a:rPr lang="en-US" sz="765" dirty="0">
                  <a:solidFill>
                    <a:schemeClr val="bg1"/>
                  </a:solidFill>
                  <a:latin typeface="Avenir Book"/>
                </a:rPr>
                <a:t>Exchange Online</a:t>
              </a:r>
            </a:p>
            <a:p>
              <a:pPr marL="109296" indent="-109296">
                <a:buFont typeface="Wingdings" pitchFamily="2" charset="2"/>
                <a:buChar char="Ø"/>
              </a:pPr>
              <a:r>
                <a:rPr lang="en-US" sz="765" dirty="0">
                  <a:solidFill>
                    <a:schemeClr val="bg1"/>
                  </a:solidFill>
                  <a:latin typeface="Avenir Book"/>
                </a:rPr>
                <a:t>OneDrive</a:t>
              </a:r>
            </a:p>
            <a:p>
              <a:pPr marL="109296" indent="-109296">
                <a:buFont typeface="Wingdings" pitchFamily="2" charset="2"/>
                <a:buChar char="Ø"/>
              </a:pPr>
              <a:r>
                <a:rPr lang="en-US" sz="765" dirty="0">
                  <a:solidFill>
                    <a:schemeClr val="bg1"/>
                  </a:solidFill>
                  <a:latin typeface="Avenir Book"/>
                </a:rPr>
                <a:t>Intune</a:t>
              </a:r>
            </a:p>
            <a:p>
              <a:pPr marL="109296" indent="-109296">
                <a:buFont typeface="Wingdings" pitchFamily="2" charset="2"/>
                <a:buChar char="Ø"/>
              </a:pPr>
              <a:r>
                <a:rPr lang="en-US" sz="765" dirty="0">
                  <a:solidFill>
                    <a:schemeClr val="bg1"/>
                  </a:solidFill>
                  <a:latin typeface="Avenir Book"/>
                </a:rPr>
                <a:t>Teams</a:t>
              </a:r>
            </a:p>
            <a:p>
              <a:pPr marL="109296" indent="-109296">
                <a:buFont typeface="Wingdings" pitchFamily="2" charset="2"/>
                <a:buChar char="Ø"/>
              </a:pPr>
              <a:r>
                <a:rPr lang="en-US" sz="765" dirty="0">
                  <a:solidFill>
                    <a:schemeClr val="bg1"/>
                  </a:solidFill>
                  <a:latin typeface="Avenir Book"/>
                </a:rPr>
                <a:t>Teams Phone</a:t>
              </a:r>
            </a:p>
            <a:p>
              <a:pPr marL="109296" indent="-109296">
                <a:buFont typeface="Wingdings" pitchFamily="2" charset="2"/>
                <a:buChar char="Ø"/>
              </a:pPr>
              <a:r>
                <a:rPr lang="en-US" sz="765" dirty="0">
                  <a:solidFill>
                    <a:schemeClr val="bg1"/>
                  </a:solidFill>
                  <a:latin typeface="Avenir Book"/>
                </a:rPr>
                <a:t>Teams Meetings &amp; Rooms</a:t>
              </a:r>
            </a:p>
            <a:p>
              <a:pPr marL="109296" indent="-109296">
                <a:buFont typeface="Wingdings" pitchFamily="2" charset="2"/>
                <a:buChar char="Ø"/>
              </a:pPr>
              <a:r>
                <a:rPr lang="en-US" sz="765" dirty="0">
                  <a:solidFill>
                    <a:schemeClr val="bg1"/>
                  </a:solidFill>
                  <a:latin typeface="Avenir Book"/>
                </a:rPr>
                <a:t>Defender for O365</a:t>
              </a:r>
            </a:p>
            <a:p>
              <a:pPr marL="109296" indent="-109296">
                <a:buFont typeface="Wingdings" pitchFamily="2" charset="2"/>
                <a:buChar char="Ø"/>
              </a:pPr>
              <a:r>
                <a:rPr lang="en-US" sz="765" dirty="0">
                  <a:solidFill>
                    <a:schemeClr val="bg1"/>
                  </a:solidFill>
                  <a:latin typeface="Avenir Book"/>
                </a:rPr>
                <a:t>Defender for Endpoint</a:t>
              </a:r>
            </a:p>
            <a:p>
              <a:pPr marL="109296" indent="-109296">
                <a:buFont typeface="Wingdings" pitchFamily="2" charset="2"/>
                <a:buChar char="Ø"/>
              </a:pPr>
              <a:r>
                <a:rPr lang="en-US" sz="765" dirty="0">
                  <a:solidFill>
                    <a:schemeClr val="bg1"/>
                  </a:solidFill>
                  <a:latin typeface="Avenir Book"/>
                </a:rPr>
                <a:t>Defender for Identity</a:t>
              </a:r>
            </a:p>
            <a:p>
              <a:pPr marL="109296" indent="-109296">
                <a:buFont typeface="Wingdings" pitchFamily="2" charset="2"/>
                <a:buChar char="Ø"/>
              </a:pPr>
              <a:endParaRPr lang="en-US" sz="765" dirty="0">
                <a:solidFill>
                  <a:schemeClr val="bg1"/>
                </a:solidFill>
                <a:latin typeface="Avenir Book"/>
              </a:endParaRPr>
            </a:p>
          </p:txBody>
        </p:sp>
        <p:sp>
          <p:nvSpPr>
            <p:cNvPr id="12" name="TextBox 11">
              <a:extLst>
                <a:ext uri="{FF2B5EF4-FFF2-40B4-BE49-F238E27FC236}">
                  <a16:creationId xmlns:a16="http://schemas.microsoft.com/office/drawing/2014/main" id="{96EF4CC0-CDCB-1B40-E042-28312923FB84}"/>
                </a:ext>
              </a:extLst>
            </p:cNvPr>
            <p:cNvSpPr txBox="1"/>
            <p:nvPr/>
          </p:nvSpPr>
          <p:spPr>
            <a:xfrm>
              <a:off x="3609474" y="3173338"/>
              <a:ext cx="2098307" cy="1178076"/>
            </a:xfrm>
            <a:prstGeom prst="rect">
              <a:avLst/>
            </a:prstGeom>
            <a:noFill/>
          </p:spPr>
          <p:txBody>
            <a:bodyPr wrap="square" lIns="137160" tIns="68580" rIns="137160" bIns="68580" rtlCol="0" anchor="t">
              <a:spAutoFit/>
            </a:bodyPr>
            <a:lstStyle/>
            <a:p>
              <a:pPr algn="ctr"/>
              <a:r>
                <a:rPr lang="en-US" sz="1020" b="1" dirty="0">
                  <a:solidFill>
                    <a:schemeClr val="bg1"/>
                  </a:solidFill>
                  <a:latin typeface="Avenir Heavy"/>
                </a:rPr>
                <a:t>Microsoft Azure</a:t>
              </a:r>
              <a:endParaRPr lang="en-US" sz="1020" dirty="0">
                <a:solidFill>
                  <a:schemeClr val="bg1"/>
                </a:solidFill>
                <a:latin typeface="Avenir Heavy"/>
                <a:cs typeface="Arial"/>
              </a:endParaRPr>
            </a:p>
            <a:p>
              <a:endParaRPr lang="en-US" sz="893" dirty="0">
                <a:solidFill>
                  <a:schemeClr val="bg1"/>
                </a:solidFill>
                <a:latin typeface="Avenir Book"/>
              </a:endParaRPr>
            </a:p>
            <a:p>
              <a:pPr marL="182161" indent="-182161">
                <a:buFont typeface="Wingdings" pitchFamily="2" charset="2"/>
                <a:buChar char="Ø"/>
              </a:pPr>
              <a:r>
                <a:rPr lang="en-US" sz="765" dirty="0">
                  <a:solidFill>
                    <a:schemeClr val="bg1"/>
                  </a:solidFill>
                  <a:latin typeface="Avenir Book"/>
                </a:rPr>
                <a:t>Azure Native</a:t>
              </a:r>
            </a:p>
            <a:p>
              <a:pPr marL="182161" indent="-182161">
                <a:buFont typeface="Wingdings" pitchFamily="2" charset="2"/>
                <a:buChar char="Ø"/>
              </a:pPr>
              <a:r>
                <a:rPr lang="en-US" sz="765" dirty="0">
                  <a:solidFill>
                    <a:schemeClr val="bg1"/>
                  </a:solidFill>
                  <a:latin typeface="Avenir Book"/>
                </a:rPr>
                <a:t>Azure VMware Solution</a:t>
              </a:r>
            </a:p>
            <a:p>
              <a:pPr marL="182161" indent="-182161">
                <a:buFont typeface="Wingdings" pitchFamily="2" charset="2"/>
                <a:buChar char="Ø"/>
              </a:pPr>
              <a:r>
                <a:rPr lang="en-US" sz="765" dirty="0">
                  <a:solidFill>
                    <a:schemeClr val="bg1"/>
                  </a:solidFill>
                  <a:latin typeface="Avenir Book"/>
                </a:rPr>
                <a:t>Nutanix NC2</a:t>
              </a:r>
            </a:p>
            <a:p>
              <a:pPr marL="182161" indent="-182161">
                <a:buFont typeface="Wingdings" pitchFamily="2" charset="2"/>
                <a:buChar char="Ø"/>
              </a:pPr>
              <a:r>
                <a:rPr lang="en-US" sz="765" dirty="0">
                  <a:solidFill>
                    <a:schemeClr val="bg1"/>
                  </a:solidFill>
                  <a:latin typeface="Avenir Book"/>
                </a:rPr>
                <a:t>Cloud Migration</a:t>
              </a:r>
            </a:p>
            <a:p>
              <a:pPr marL="182161" indent="-182161">
                <a:buFont typeface="Wingdings" pitchFamily="2" charset="2"/>
                <a:buChar char="Ø"/>
              </a:pPr>
              <a:r>
                <a:rPr lang="en-US" sz="765" dirty="0">
                  <a:solidFill>
                    <a:schemeClr val="bg1"/>
                  </a:solidFill>
                  <a:latin typeface="Avenir Book"/>
                </a:rPr>
                <a:t>Hybrid Cloud </a:t>
              </a:r>
            </a:p>
            <a:p>
              <a:pPr marL="182161" indent="-182161">
                <a:buFont typeface="Wingdings" pitchFamily="2" charset="2"/>
                <a:buChar char="Ø"/>
              </a:pPr>
              <a:r>
                <a:rPr lang="en-US" sz="765" dirty="0">
                  <a:solidFill>
                    <a:schemeClr val="bg1"/>
                  </a:solidFill>
                  <a:latin typeface="Avenir Book"/>
                </a:rPr>
                <a:t>Azure Virtual Desktop</a:t>
              </a:r>
            </a:p>
            <a:p>
              <a:pPr marL="182161" indent="-182161">
                <a:buFont typeface="Wingdings" pitchFamily="2" charset="2"/>
                <a:buChar char="Ø"/>
              </a:pPr>
              <a:r>
                <a:rPr lang="en-US" sz="765" dirty="0">
                  <a:solidFill>
                    <a:schemeClr val="bg1"/>
                  </a:solidFill>
                  <a:latin typeface="Avenir Book"/>
                </a:rPr>
                <a:t>Cloud Security</a:t>
              </a:r>
            </a:p>
            <a:p>
              <a:pPr marL="182161" indent="-182161">
                <a:buFont typeface="Wingdings" pitchFamily="2" charset="2"/>
                <a:buChar char="Ø"/>
              </a:pPr>
              <a:r>
                <a:rPr lang="en-US" sz="765" dirty="0">
                  <a:solidFill>
                    <a:schemeClr val="bg1"/>
                  </a:solidFill>
                  <a:latin typeface="Avenir Book"/>
                </a:rPr>
                <a:t>Sentinel</a:t>
              </a:r>
            </a:p>
            <a:p>
              <a:pPr marL="182161" indent="-182161">
                <a:buFont typeface="Wingdings" pitchFamily="2" charset="2"/>
                <a:buChar char="Ø"/>
              </a:pPr>
              <a:r>
                <a:rPr lang="en-US" sz="765" dirty="0">
                  <a:solidFill>
                    <a:schemeClr val="bg1"/>
                  </a:solidFill>
                  <a:latin typeface="Avenir Book"/>
                </a:rPr>
                <a:t>Cloud DR</a:t>
              </a:r>
            </a:p>
            <a:p>
              <a:pPr marL="182161" indent="-182161">
                <a:buFont typeface="Wingdings" pitchFamily="2" charset="2"/>
                <a:buChar char="Ø"/>
              </a:pPr>
              <a:r>
                <a:rPr lang="en-US" sz="765" dirty="0">
                  <a:solidFill>
                    <a:schemeClr val="bg1"/>
                  </a:solidFill>
                  <a:latin typeface="Avenir Book"/>
                </a:rPr>
                <a:t>Cloud Backups</a:t>
              </a:r>
            </a:p>
          </p:txBody>
        </p:sp>
        <p:sp>
          <p:nvSpPr>
            <p:cNvPr id="13" name="TextBox 12">
              <a:extLst>
                <a:ext uri="{FF2B5EF4-FFF2-40B4-BE49-F238E27FC236}">
                  <a16:creationId xmlns:a16="http://schemas.microsoft.com/office/drawing/2014/main" id="{25F11B9C-ADBF-2B0D-DA2D-F09E3E41E843}"/>
                </a:ext>
              </a:extLst>
            </p:cNvPr>
            <p:cNvSpPr txBox="1"/>
            <p:nvPr/>
          </p:nvSpPr>
          <p:spPr>
            <a:xfrm>
              <a:off x="6507678" y="3173338"/>
              <a:ext cx="2177518" cy="1111230"/>
            </a:xfrm>
            <a:prstGeom prst="rect">
              <a:avLst/>
            </a:prstGeom>
            <a:noFill/>
          </p:spPr>
          <p:txBody>
            <a:bodyPr wrap="square" lIns="137160" tIns="68580" rIns="137160" bIns="68580" rtlCol="0" anchor="t">
              <a:spAutoFit/>
            </a:bodyPr>
            <a:lstStyle/>
            <a:p>
              <a:pPr algn="ctr"/>
              <a:r>
                <a:rPr lang="en-US" sz="1020" b="1" dirty="0">
                  <a:solidFill>
                    <a:schemeClr val="bg1"/>
                  </a:solidFill>
                  <a:latin typeface="Avenir Heavy"/>
                </a:rPr>
                <a:t>Modern Data Center</a:t>
              </a:r>
              <a:endParaRPr lang="en-US" sz="1020" dirty="0">
                <a:solidFill>
                  <a:schemeClr val="bg1"/>
                </a:solidFill>
                <a:cs typeface="Arial"/>
              </a:endParaRPr>
            </a:p>
            <a:p>
              <a:endParaRPr lang="en-US" sz="893" dirty="0">
                <a:solidFill>
                  <a:schemeClr val="bg1"/>
                </a:solidFill>
                <a:latin typeface="Avenir Book"/>
              </a:endParaRPr>
            </a:p>
            <a:p>
              <a:pPr marL="182161" indent="-182161">
                <a:buFont typeface="Wingdings" pitchFamily="2" charset="2"/>
                <a:buChar char="Ø"/>
              </a:pPr>
              <a:r>
                <a:rPr lang="en-US" sz="765" dirty="0">
                  <a:solidFill>
                    <a:schemeClr val="bg1"/>
                  </a:solidFill>
                  <a:latin typeface="Avenir Book"/>
                </a:rPr>
                <a:t>Nutanix Hyperconverged</a:t>
              </a:r>
            </a:p>
            <a:p>
              <a:pPr marL="182161" indent="-182161">
                <a:buFont typeface="Wingdings" pitchFamily="2" charset="2"/>
                <a:buChar char="Ø"/>
              </a:pPr>
              <a:r>
                <a:rPr lang="en-US" sz="765" dirty="0">
                  <a:solidFill>
                    <a:schemeClr val="bg1"/>
                  </a:solidFill>
                  <a:latin typeface="Avenir Book"/>
                </a:rPr>
                <a:t>VMware Virtualization</a:t>
              </a:r>
            </a:p>
            <a:p>
              <a:pPr marL="182161" indent="-182161">
                <a:buFont typeface="Wingdings" pitchFamily="2" charset="2"/>
                <a:buChar char="Ø"/>
              </a:pPr>
              <a:r>
                <a:rPr lang="en-US" sz="765" dirty="0">
                  <a:solidFill>
                    <a:schemeClr val="bg1"/>
                  </a:solidFill>
                  <a:latin typeface="Avenir Book"/>
                </a:rPr>
                <a:t>Cisco Networking</a:t>
              </a:r>
            </a:p>
            <a:p>
              <a:pPr marL="182161" indent="-182161">
                <a:buFont typeface="Wingdings" pitchFamily="2" charset="2"/>
                <a:buChar char="Ø"/>
              </a:pPr>
              <a:r>
                <a:rPr lang="en-US" sz="765" dirty="0">
                  <a:solidFill>
                    <a:schemeClr val="bg1"/>
                  </a:solidFill>
                  <a:latin typeface="Avenir Book"/>
                </a:rPr>
                <a:t>Meraki Wireless</a:t>
              </a:r>
            </a:p>
            <a:p>
              <a:pPr marL="182161" indent="-182161">
                <a:buFont typeface="Wingdings" pitchFamily="2" charset="2"/>
                <a:buChar char="Ø"/>
              </a:pPr>
              <a:r>
                <a:rPr lang="en-US" sz="765" dirty="0">
                  <a:solidFill>
                    <a:schemeClr val="bg1"/>
                  </a:solidFill>
                  <a:latin typeface="Avenir Book"/>
                </a:rPr>
                <a:t>Pure Storage</a:t>
              </a:r>
            </a:p>
            <a:p>
              <a:pPr marL="182161" indent="-182161">
                <a:buFont typeface="Wingdings" pitchFamily="2" charset="2"/>
                <a:buChar char="Ø"/>
              </a:pPr>
              <a:r>
                <a:rPr lang="en-US" sz="765" dirty="0">
                  <a:solidFill>
                    <a:schemeClr val="bg1"/>
                  </a:solidFill>
                  <a:latin typeface="Avenir Book"/>
                </a:rPr>
                <a:t>Disaster Recovery</a:t>
              </a:r>
            </a:p>
            <a:p>
              <a:pPr marL="182161" indent="-182161">
                <a:buFont typeface="Wingdings" pitchFamily="2" charset="2"/>
                <a:buChar char="Ø"/>
              </a:pPr>
              <a:r>
                <a:rPr lang="en-US" sz="765" dirty="0">
                  <a:solidFill>
                    <a:schemeClr val="bg1"/>
                  </a:solidFill>
                  <a:latin typeface="Avenir Book"/>
                </a:rPr>
                <a:t>Backup &amp; Immutability</a:t>
              </a:r>
            </a:p>
            <a:p>
              <a:pPr marL="182161" indent="-182161">
                <a:buFont typeface="Wingdings" pitchFamily="2" charset="2"/>
                <a:buChar char="Ø"/>
              </a:pPr>
              <a:r>
                <a:rPr lang="en-US" sz="765" dirty="0">
                  <a:solidFill>
                    <a:schemeClr val="bg1"/>
                  </a:solidFill>
                  <a:latin typeface="Avenir Book"/>
                </a:rPr>
                <a:t>Horizon &amp; Citrix</a:t>
              </a:r>
            </a:p>
            <a:p>
              <a:endParaRPr lang="en-US" sz="893" dirty="0">
                <a:solidFill>
                  <a:schemeClr val="bg1"/>
                </a:solidFill>
                <a:latin typeface="Avenir Book"/>
              </a:endParaRPr>
            </a:p>
          </p:txBody>
        </p:sp>
        <p:sp>
          <p:nvSpPr>
            <p:cNvPr id="14" name="TextBox 13">
              <a:extLst>
                <a:ext uri="{FF2B5EF4-FFF2-40B4-BE49-F238E27FC236}">
                  <a16:creationId xmlns:a16="http://schemas.microsoft.com/office/drawing/2014/main" id="{2B96C008-5236-AFEA-B005-9BED45519996}"/>
                </a:ext>
              </a:extLst>
            </p:cNvPr>
            <p:cNvSpPr txBox="1"/>
            <p:nvPr/>
          </p:nvSpPr>
          <p:spPr>
            <a:xfrm>
              <a:off x="9291590" y="3171738"/>
              <a:ext cx="2380864" cy="1338609"/>
            </a:xfrm>
            <a:prstGeom prst="rect">
              <a:avLst/>
            </a:prstGeom>
            <a:noFill/>
          </p:spPr>
          <p:txBody>
            <a:bodyPr wrap="square" lIns="137160" tIns="68580" rIns="137160" bIns="68580" rtlCol="0" anchor="t">
              <a:spAutoFit/>
            </a:bodyPr>
            <a:lstStyle/>
            <a:p>
              <a:pPr algn="ctr"/>
              <a:r>
                <a:rPr lang="en-US" sz="1020" b="1" dirty="0">
                  <a:solidFill>
                    <a:schemeClr val="bg1"/>
                  </a:solidFill>
                  <a:latin typeface="Avenir Heavy"/>
                </a:rPr>
                <a:t>Data &amp; AI</a:t>
              </a:r>
              <a:endParaRPr lang="en-US" sz="1020" dirty="0">
                <a:solidFill>
                  <a:schemeClr val="bg1"/>
                </a:solidFill>
                <a:cs typeface="Arial"/>
              </a:endParaRPr>
            </a:p>
            <a:p>
              <a:endParaRPr lang="en-US" sz="893" dirty="0">
                <a:solidFill>
                  <a:schemeClr val="bg1"/>
                </a:solidFill>
                <a:latin typeface="Avenir Book"/>
              </a:endParaRPr>
            </a:p>
            <a:p>
              <a:pPr marL="182161" indent="-182161">
                <a:buFont typeface="Wingdings" pitchFamily="2" charset="2"/>
                <a:buChar char="Ø"/>
              </a:pPr>
              <a:r>
                <a:rPr lang="en-US" sz="765" dirty="0">
                  <a:solidFill>
                    <a:schemeClr val="bg1"/>
                  </a:solidFill>
                  <a:latin typeface="Avenir Book"/>
                </a:rPr>
                <a:t>Microsoft 365 Copilot</a:t>
              </a:r>
            </a:p>
            <a:p>
              <a:pPr marL="182161" indent="-182161">
                <a:buFont typeface="Wingdings" pitchFamily="2" charset="2"/>
                <a:buChar char="Ø"/>
              </a:pPr>
              <a:r>
                <a:rPr lang="en-US" sz="765" dirty="0">
                  <a:solidFill>
                    <a:schemeClr val="bg1"/>
                  </a:solidFill>
                  <a:latin typeface="Avenir Book"/>
                </a:rPr>
                <a:t>Custom AI Solutions</a:t>
              </a:r>
            </a:p>
            <a:p>
              <a:pPr marL="292470" lvl="1" indent="-111321">
                <a:buFont typeface="Arial" panose="020B0604020202020204" pitchFamily="34" charset="0"/>
                <a:buChar char="•"/>
              </a:pPr>
              <a:r>
                <a:rPr lang="en-US" sz="765" dirty="0">
                  <a:solidFill>
                    <a:schemeClr val="bg1"/>
                  </a:solidFill>
                  <a:latin typeface="Avenir Book"/>
                </a:rPr>
                <a:t>Custom Copilots</a:t>
              </a:r>
            </a:p>
            <a:p>
              <a:pPr marL="292470" lvl="1" indent="-111321">
                <a:buFont typeface="Arial" panose="020B0604020202020204" pitchFamily="34" charset="0"/>
                <a:buChar char="•"/>
              </a:pPr>
              <a:r>
                <a:rPr lang="en-US" sz="765" dirty="0">
                  <a:solidFill>
                    <a:schemeClr val="bg1"/>
                  </a:solidFill>
                  <a:latin typeface="Avenir Book"/>
                </a:rPr>
                <a:t>Azure AI Studio/Services</a:t>
              </a:r>
            </a:p>
            <a:p>
              <a:pPr marL="182161" indent="-182161">
                <a:buFont typeface="Wingdings" pitchFamily="2" charset="2"/>
                <a:buChar char="Ø"/>
              </a:pPr>
              <a:r>
                <a:rPr lang="en-US" sz="765" dirty="0">
                  <a:solidFill>
                    <a:schemeClr val="bg1"/>
                  </a:solidFill>
                  <a:latin typeface="Avenir Book"/>
                </a:rPr>
                <a:t>Data Architecture &amp; Engineering</a:t>
              </a:r>
            </a:p>
            <a:p>
              <a:pPr marL="182161" indent="-182161">
                <a:buFont typeface="Wingdings" pitchFamily="2" charset="2"/>
                <a:buChar char="Ø"/>
              </a:pPr>
              <a:r>
                <a:rPr lang="en-US" sz="765" dirty="0">
                  <a:solidFill>
                    <a:schemeClr val="bg1"/>
                  </a:solidFill>
                  <a:latin typeface="Avenir Book"/>
                </a:rPr>
                <a:t>Power BI</a:t>
              </a:r>
            </a:p>
            <a:p>
              <a:pPr marL="182161" indent="-182161">
                <a:buFont typeface="Wingdings" pitchFamily="2" charset="2"/>
                <a:buChar char="Ø"/>
              </a:pPr>
              <a:r>
                <a:rPr lang="en-US" sz="765" dirty="0">
                  <a:solidFill>
                    <a:schemeClr val="bg1"/>
                  </a:solidFill>
                  <a:latin typeface="Avenir Book"/>
                </a:rPr>
                <a:t>Microsoft Fabric</a:t>
              </a:r>
            </a:p>
            <a:p>
              <a:pPr marL="182161" indent="-182161">
                <a:buFont typeface="Wingdings" pitchFamily="2" charset="2"/>
                <a:buChar char="Ø"/>
              </a:pPr>
              <a:r>
                <a:rPr lang="en-US" sz="765" dirty="0">
                  <a:solidFill>
                    <a:schemeClr val="bg1"/>
                  </a:solidFill>
                  <a:latin typeface="Avenir Book"/>
                </a:rPr>
                <a:t>Power Platform</a:t>
              </a:r>
            </a:p>
            <a:p>
              <a:pPr marL="292470" lvl="1" indent="-111321">
                <a:buFont typeface="Arial" panose="020B0604020202020204" pitchFamily="34" charset="0"/>
                <a:buChar char="•"/>
              </a:pPr>
              <a:r>
                <a:rPr lang="en-US" sz="765" dirty="0">
                  <a:solidFill>
                    <a:schemeClr val="bg1"/>
                  </a:solidFill>
                  <a:latin typeface="Avenir Book"/>
                </a:rPr>
                <a:t>App Development</a:t>
              </a:r>
            </a:p>
            <a:p>
              <a:pPr marL="292470" lvl="1" indent="-111321">
                <a:buFont typeface="Arial" panose="020B0604020202020204" pitchFamily="34" charset="0"/>
                <a:buChar char="•"/>
              </a:pPr>
              <a:r>
                <a:rPr lang="en-US" sz="765" dirty="0">
                  <a:solidFill>
                    <a:schemeClr val="bg1"/>
                  </a:solidFill>
                  <a:latin typeface="Avenir Book"/>
                </a:rPr>
                <a:t>Workflow Automation</a:t>
              </a:r>
            </a:p>
            <a:p>
              <a:pPr marL="182161" indent="-182161">
                <a:buFont typeface="Wingdings" pitchFamily="2" charset="2"/>
                <a:buChar char="Ø"/>
              </a:pPr>
              <a:r>
                <a:rPr lang="en-US" sz="765" dirty="0">
                  <a:solidFill>
                    <a:schemeClr val="bg1"/>
                  </a:solidFill>
                  <a:latin typeface="Avenir Book"/>
                </a:rPr>
                <a:t>Process Optimization</a:t>
              </a:r>
            </a:p>
          </p:txBody>
        </p:sp>
      </p:grpSp>
      <p:sp>
        <p:nvSpPr>
          <p:cNvPr id="19" name="TextBox 18">
            <a:extLst>
              <a:ext uri="{FF2B5EF4-FFF2-40B4-BE49-F238E27FC236}">
                <a16:creationId xmlns:a16="http://schemas.microsoft.com/office/drawing/2014/main" id="{BC87DAC7-4987-B7EF-088D-89BF57A00444}"/>
              </a:ext>
            </a:extLst>
          </p:cNvPr>
          <p:cNvSpPr txBox="1"/>
          <p:nvPr/>
        </p:nvSpPr>
        <p:spPr>
          <a:xfrm>
            <a:off x="300601" y="1906664"/>
            <a:ext cx="7259272" cy="445186"/>
          </a:xfrm>
          <a:prstGeom prst="rect">
            <a:avLst/>
          </a:prstGeom>
          <a:noFill/>
        </p:spPr>
        <p:txBody>
          <a:bodyPr wrap="square">
            <a:spAutoFit/>
          </a:bodyPr>
          <a:lstStyle/>
          <a:p>
            <a:pPr defTabSz="582916">
              <a:lnSpc>
                <a:spcPts val="1428"/>
              </a:lnSpc>
              <a:defRPr/>
            </a:pPr>
            <a:r>
              <a:rPr lang="en-US" sz="1148" dirty="0">
                <a:solidFill>
                  <a:schemeClr val="bg1"/>
                </a:solidFill>
                <a:latin typeface="Avenir Book" panose="02000503020000020003" pitchFamily="2" charset="0"/>
                <a:ea typeface="Roboto"/>
                <a:cs typeface="Roboto"/>
              </a:rPr>
              <a:t>Delivering speed and certainty to your business with comprehensive </a:t>
            </a:r>
            <a:r>
              <a:rPr lang="en-US" sz="1148" b="1" dirty="0">
                <a:solidFill>
                  <a:schemeClr val="accent3"/>
                </a:solidFill>
                <a:latin typeface="Avenir Heavy" panose="02000503020000020003" pitchFamily="2" charset="0"/>
                <a:ea typeface="Roboto"/>
                <a:cs typeface="Roboto"/>
              </a:rPr>
              <a:t>managed security, managed infrastructure</a:t>
            </a:r>
            <a:r>
              <a:rPr lang="en-US" sz="1148" dirty="0">
                <a:solidFill>
                  <a:schemeClr val="accent3"/>
                </a:solidFill>
                <a:latin typeface="Avenir Book" panose="02000503020000020003" pitchFamily="2" charset="0"/>
                <a:ea typeface="Roboto"/>
                <a:cs typeface="Roboto"/>
              </a:rPr>
              <a:t>, </a:t>
            </a:r>
            <a:r>
              <a:rPr lang="en-US" sz="1148" dirty="0">
                <a:solidFill>
                  <a:schemeClr val="bg1"/>
                </a:solidFill>
                <a:latin typeface="Avenir Book" panose="02000503020000020003" pitchFamily="2" charset="0"/>
                <a:ea typeface="Roboto"/>
                <a:cs typeface="Roboto"/>
              </a:rPr>
              <a:t>and</a:t>
            </a:r>
            <a:r>
              <a:rPr lang="en-US" sz="1148" dirty="0">
                <a:solidFill>
                  <a:srgbClr val="000000"/>
                </a:solidFill>
                <a:latin typeface="Avenir Book" panose="02000503020000020003" pitchFamily="2" charset="0"/>
                <a:ea typeface="Roboto"/>
                <a:cs typeface="Roboto"/>
              </a:rPr>
              <a:t> </a:t>
            </a:r>
            <a:r>
              <a:rPr lang="en-US" sz="1148" b="1" dirty="0">
                <a:solidFill>
                  <a:schemeClr val="accent3"/>
                </a:solidFill>
                <a:latin typeface="Avenir Heavy" panose="02000503020000020003" pitchFamily="2" charset="0"/>
                <a:ea typeface="Roboto"/>
                <a:cs typeface="Roboto"/>
              </a:rPr>
              <a:t>implementation services </a:t>
            </a:r>
            <a:r>
              <a:rPr lang="en-US" sz="1148" dirty="0">
                <a:solidFill>
                  <a:schemeClr val="bg1"/>
                </a:solidFill>
                <a:latin typeface="Avenir Book" panose="02000503020000020003" pitchFamily="2" charset="0"/>
                <a:ea typeface="Roboto"/>
                <a:cs typeface="Roboto"/>
              </a:rPr>
              <a:t>across Microsoft 365, Azure, Data Center and Data/AI solutions. </a:t>
            </a:r>
          </a:p>
        </p:txBody>
      </p:sp>
      <p:pic>
        <p:nvPicPr>
          <p:cNvPr id="20" name="Graphic 19" descr="Server outline">
            <a:extLst>
              <a:ext uri="{FF2B5EF4-FFF2-40B4-BE49-F238E27FC236}">
                <a16:creationId xmlns:a16="http://schemas.microsoft.com/office/drawing/2014/main" id="{D038B212-6DA2-A90C-6F22-40BF465122E6}"/>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546194" y="3427009"/>
            <a:ext cx="547465" cy="1259526"/>
          </a:xfrm>
          <a:prstGeom prst="rect">
            <a:avLst/>
          </a:prstGeom>
        </p:spPr>
      </p:pic>
      <p:pic>
        <p:nvPicPr>
          <p:cNvPr id="21" name="Graphic 20" descr="Artificial Intelligence outline">
            <a:extLst>
              <a:ext uri="{FF2B5EF4-FFF2-40B4-BE49-F238E27FC236}">
                <a16:creationId xmlns:a16="http://schemas.microsoft.com/office/drawing/2014/main" id="{FB8649DF-D493-3CA1-8797-167EEA5CA7AC}"/>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424049" y="3393915"/>
            <a:ext cx="516482" cy="1188245"/>
          </a:xfrm>
          <a:prstGeom prst="rect">
            <a:avLst/>
          </a:prstGeom>
        </p:spPr>
      </p:pic>
      <p:pic>
        <p:nvPicPr>
          <p:cNvPr id="22" name="Graphic 21" descr="Upload outline">
            <a:extLst>
              <a:ext uri="{FF2B5EF4-FFF2-40B4-BE49-F238E27FC236}">
                <a16:creationId xmlns:a16="http://schemas.microsoft.com/office/drawing/2014/main" id="{B658E096-65AD-C96D-847E-DDC0416B7CE7}"/>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2682717" y="3444827"/>
            <a:ext cx="523399" cy="1204160"/>
          </a:xfrm>
          <a:prstGeom prst="rect">
            <a:avLst/>
          </a:prstGeom>
        </p:spPr>
      </p:pic>
      <p:pic>
        <p:nvPicPr>
          <p:cNvPr id="23" name="Graphic 22" descr="Online meeting outline">
            <a:extLst>
              <a:ext uri="{FF2B5EF4-FFF2-40B4-BE49-F238E27FC236}">
                <a16:creationId xmlns:a16="http://schemas.microsoft.com/office/drawing/2014/main" id="{34C90EBD-FBE4-CFBD-FD13-827407844DF2}"/>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806431" y="3464562"/>
            <a:ext cx="514822" cy="1184426"/>
          </a:xfrm>
          <a:prstGeom prst="rect">
            <a:avLst/>
          </a:prstGeom>
        </p:spPr>
      </p:pic>
      <p:sp>
        <p:nvSpPr>
          <p:cNvPr id="24" name="AutoShape 8">
            <a:extLst>
              <a:ext uri="{FF2B5EF4-FFF2-40B4-BE49-F238E27FC236}">
                <a16:creationId xmlns:a16="http://schemas.microsoft.com/office/drawing/2014/main" id="{C82DB9A7-C66E-4216-054D-4C5AAA43F7D8}"/>
              </a:ext>
            </a:extLst>
          </p:cNvPr>
          <p:cNvSpPr/>
          <p:nvPr/>
        </p:nvSpPr>
        <p:spPr>
          <a:xfrm rot="5400000" flipH="1">
            <a:off x="2866613" y="-864463"/>
            <a:ext cx="44703" cy="4935164"/>
          </a:xfrm>
          <a:prstGeom prst="rect">
            <a:avLst/>
          </a:prstGeom>
          <a:solidFill>
            <a:schemeClr val="accent1"/>
          </a:solidFill>
        </p:spPr>
        <p:txBody>
          <a:bodyPr/>
          <a:lstStyle/>
          <a:p>
            <a:endParaRPr lang="en-US" sz="765"/>
          </a:p>
        </p:txBody>
      </p:sp>
    </p:spTree>
    <p:extLst>
      <p:ext uri="{BB962C8B-B14F-4D97-AF65-F5344CB8AC3E}">
        <p14:creationId xmlns:p14="http://schemas.microsoft.com/office/powerpoint/2010/main" val="32320297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What We Do Slide Option 2">
    <p:spTree>
      <p:nvGrpSpPr>
        <p:cNvPr id="1" name=""/>
        <p:cNvGrpSpPr/>
        <p:nvPr/>
      </p:nvGrpSpPr>
      <p:grpSpPr>
        <a:xfrm>
          <a:off x="0" y="0"/>
          <a:ext cx="0" cy="0"/>
          <a:chOff x="0" y="0"/>
          <a:chExt cx="0" cy="0"/>
        </a:xfrm>
      </p:grpSpPr>
      <p:pic>
        <p:nvPicPr>
          <p:cNvPr id="5" name="Picture 5">
            <a:extLst>
              <a:ext uri="{FF2B5EF4-FFF2-40B4-BE49-F238E27FC236}">
                <a16:creationId xmlns:a16="http://schemas.microsoft.com/office/drawing/2014/main" id="{92104D1E-5591-D0F9-DFE8-B8B7F6F311AF}"/>
              </a:ext>
            </a:extLst>
          </p:cNvPr>
          <p:cNvPicPr>
            <a:picLocks noChangeAspect="1"/>
          </p:cNvPicPr>
          <p:nvPr/>
        </p:nvPicPr>
        <p:blipFill>
          <a:blip r:embed="rId2"/>
          <a:srcRect/>
          <a:stretch>
            <a:fillRect/>
          </a:stretch>
        </p:blipFill>
        <p:spPr>
          <a:xfrm>
            <a:off x="7153145" y="567783"/>
            <a:ext cx="364115" cy="1092365"/>
          </a:xfrm>
          <a:prstGeom prst="rect">
            <a:avLst/>
          </a:prstGeom>
        </p:spPr>
      </p:pic>
      <p:sp>
        <p:nvSpPr>
          <p:cNvPr id="6" name="TextBox 6">
            <a:extLst>
              <a:ext uri="{FF2B5EF4-FFF2-40B4-BE49-F238E27FC236}">
                <a16:creationId xmlns:a16="http://schemas.microsoft.com/office/drawing/2014/main" id="{0ADF73CA-9160-D61E-D327-B51545794281}"/>
              </a:ext>
            </a:extLst>
          </p:cNvPr>
          <p:cNvSpPr txBox="1"/>
          <p:nvPr/>
        </p:nvSpPr>
        <p:spPr>
          <a:xfrm>
            <a:off x="437198" y="509028"/>
            <a:ext cx="1961285" cy="385490"/>
          </a:xfrm>
          <a:prstGeom prst="rect">
            <a:avLst/>
          </a:prstGeom>
        </p:spPr>
        <p:txBody>
          <a:bodyPr lIns="0" tIns="0" rIns="0" bIns="0" rtlCol="0" anchor="t">
            <a:spAutoFit/>
          </a:bodyPr>
          <a:lstStyle/>
          <a:p>
            <a:pPr>
              <a:lnSpc>
                <a:spcPts val="3213"/>
              </a:lnSpc>
            </a:pPr>
            <a:r>
              <a:rPr lang="en-US" sz="2295" dirty="0">
                <a:solidFill>
                  <a:srgbClr val="000000"/>
                </a:solidFill>
                <a:latin typeface="Avenir Heavy" panose="02000503020000020003" pitchFamily="2" charset="0"/>
                <a:cs typeface="Arial"/>
              </a:rPr>
              <a:t>What We Do</a:t>
            </a:r>
          </a:p>
        </p:txBody>
      </p:sp>
      <p:sp>
        <p:nvSpPr>
          <p:cNvPr id="7" name="TextBox 7">
            <a:extLst>
              <a:ext uri="{FF2B5EF4-FFF2-40B4-BE49-F238E27FC236}">
                <a16:creationId xmlns:a16="http://schemas.microsoft.com/office/drawing/2014/main" id="{14378BCD-A492-7F4F-1CAF-24C8FE797FBC}"/>
              </a:ext>
            </a:extLst>
          </p:cNvPr>
          <p:cNvSpPr txBox="1"/>
          <p:nvPr/>
        </p:nvSpPr>
        <p:spPr>
          <a:xfrm>
            <a:off x="474912" y="2079173"/>
            <a:ext cx="1361775" cy="197105"/>
          </a:xfrm>
          <a:prstGeom prst="rect">
            <a:avLst/>
          </a:prstGeom>
        </p:spPr>
        <p:txBody>
          <a:bodyPr lIns="0" tIns="0" rIns="0" bIns="0" rtlCol="0" anchor="t">
            <a:spAutoFit/>
          </a:bodyPr>
          <a:lstStyle/>
          <a:p>
            <a:pPr>
              <a:lnSpc>
                <a:spcPts val="1666"/>
              </a:lnSpc>
            </a:pPr>
            <a:r>
              <a:rPr lang="en-US" sz="1020" b="1">
                <a:solidFill>
                  <a:srgbClr val="000000"/>
                </a:solidFill>
                <a:latin typeface="Avenir Book" panose="02000503020000020003" pitchFamily="2" charset="0"/>
                <a:ea typeface="Roboto"/>
                <a:cs typeface="Roboto"/>
              </a:rPr>
              <a:t>Microsoft 365</a:t>
            </a:r>
          </a:p>
        </p:txBody>
      </p:sp>
      <p:sp>
        <p:nvSpPr>
          <p:cNvPr id="8" name="TextBox 8">
            <a:extLst>
              <a:ext uri="{FF2B5EF4-FFF2-40B4-BE49-F238E27FC236}">
                <a16:creationId xmlns:a16="http://schemas.microsoft.com/office/drawing/2014/main" id="{BEBD8DA4-33B1-9B1A-0CDE-C41F65B13F96}"/>
              </a:ext>
            </a:extLst>
          </p:cNvPr>
          <p:cNvSpPr txBox="1"/>
          <p:nvPr/>
        </p:nvSpPr>
        <p:spPr>
          <a:xfrm>
            <a:off x="431774" y="2583565"/>
            <a:ext cx="1707095" cy="1420774"/>
          </a:xfrm>
          <a:prstGeom prst="rect">
            <a:avLst/>
          </a:prstGeom>
        </p:spPr>
        <p:txBody>
          <a:bodyPr lIns="0" tIns="0" rIns="0" bIns="0" rtlCol="0" anchor="t">
            <a:spAutoFit/>
          </a:bodyPr>
          <a:lstStyle/>
          <a:p>
            <a:pPr marL="220212" lvl="1" indent="-110106" algn="just">
              <a:lnSpc>
                <a:spcPts val="1428"/>
              </a:lnSpc>
              <a:buFont typeface="Arial"/>
              <a:buChar char="•"/>
            </a:pPr>
            <a:r>
              <a:rPr lang="en-US" sz="893" dirty="0">
                <a:solidFill>
                  <a:srgbClr val="000000"/>
                </a:solidFill>
                <a:latin typeface="Avenir Book"/>
                <a:ea typeface="Roboto"/>
                <a:cs typeface="Roboto"/>
              </a:rPr>
              <a:t>Exchange Online</a:t>
            </a:r>
          </a:p>
          <a:p>
            <a:pPr marL="220212" lvl="1" indent="-110106" algn="just">
              <a:lnSpc>
                <a:spcPts val="1428"/>
              </a:lnSpc>
              <a:buFont typeface="Arial"/>
              <a:buChar char="•"/>
            </a:pPr>
            <a:r>
              <a:rPr lang="en-US" sz="893" dirty="0">
                <a:solidFill>
                  <a:srgbClr val="000000"/>
                </a:solidFill>
                <a:latin typeface="Avenir Book"/>
                <a:ea typeface="Roboto"/>
                <a:cs typeface="Roboto"/>
              </a:rPr>
              <a:t>OneDrive</a:t>
            </a:r>
          </a:p>
          <a:p>
            <a:pPr marL="220212" lvl="1" indent="-110106">
              <a:lnSpc>
                <a:spcPts val="1428"/>
              </a:lnSpc>
              <a:buFont typeface="Arial"/>
              <a:buChar char="•"/>
            </a:pPr>
            <a:r>
              <a:rPr lang="en-US" sz="893" dirty="0">
                <a:solidFill>
                  <a:srgbClr val="000000"/>
                </a:solidFill>
                <a:latin typeface="Avenir Book"/>
                <a:ea typeface="Roboto"/>
                <a:cs typeface="Roboto"/>
              </a:rPr>
              <a:t>Microsoft Teams Phone, Meetings, Rooms</a:t>
            </a:r>
          </a:p>
          <a:p>
            <a:pPr marL="220212" lvl="1" indent="-110106" algn="just">
              <a:lnSpc>
                <a:spcPts val="1428"/>
              </a:lnSpc>
              <a:buFont typeface="Arial"/>
              <a:buChar char="•"/>
            </a:pPr>
            <a:r>
              <a:rPr lang="en-US" sz="893" dirty="0">
                <a:solidFill>
                  <a:srgbClr val="000000"/>
                </a:solidFill>
                <a:latin typeface="Avenir Book"/>
                <a:ea typeface="Roboto"/>
                <a:cs typeface="Roboto"/>
              </a:rPr>
              <a:t>Endpoint Management</a:t>
            </a:r>
          </a:p>
          <a:p>
            <a:pPr marL="220212" lvl="1" indent="-110106" algn="just">
              <a:lnSpc>
                <a:spcPts val="1428"/>
              </a:lnSpc>
              <a:buFont typeface="Arial"/>
              <a:buChar char="•"/>
            </a:pPr>
            <a:r>
              <a:rPr lang="en-US" sz="893" dirty="0">
                <a:solidFill>
                  <a:srgbClr val="000000"/>
                </a:solidFill>
                <a:latin typeface="Avenir Book"/>
                <a:ea typeface="Roboto"/>
                <a:cs typeface="Roboto"/>
              </a:rPr>
              <a:t>SharePoint</a:t>
            </a:r>
          </a:p>
          <a:p>
            <a:pPr marL="220212" lvl="1" indent="-110106" algn="just">
              <a:lnSpc>
                <a:spcPts val="1428"/>
              </a:lnSpc>
              <a:buFont typeface="Arial"/>
              <a:buChar char="•"/>
            </a:pPr>
            <a:r>
              <a:rPr lang="en-US" sz="893" dirty="0">
                <a:solidFill>
                  <a:srgbClr val="000000"/>
                </a:solidFill>
                <a:latin typeface="Avenir Book"/>
                <a:ea typeface="Roboto"/>
                <a:cs typeface="Roboto"/>
              </a:rPr>
              <a:t>Microsoft 365 Copilot</a:t>
            </a:r>
          </a:p>
          <a:p>
            <a:pPr marL="220212" lvl="1" indent="-110106" algn="just">
              <a:lnSpc>
                <a:spcPts val="1428"/>
              </a:lnSpc>
              <a:buFont typeface="Arial"/>
              <a:buChar char="•"/>
            </a:pPr>
            <a:endParaRPr lang="en-US" sz="893" dirty="0">
              <a:solidFill>
                <a:srgbClr val="000000"/>
              </a:solidFill>
              <a:latin typeface="Avenir Book" panose="02000503020000020003" pitchFamily="2" charset="0"/>
              <a:ea typeface="Roboto"/>
              <a:cs typeface="Roboto"/>
            </a:endParaRPr>
          </a:p>
        </p:txBody>
      </p:sp>
      <p:sp>
        <p:nvSpPr>
          <p:cNvPr id="9" name="TextBox 9">
            <a:extLst>
              <a:ext uri="{FF2B5EF4-FFF2-40B4-BE49-F238E27FC236}">
                <a16:creationId xmlns:a16="http://schemas.microsoft.com/office/drawing/2014/main" id="{ED65A5BD-57E6-7DDF-4ED8-8A0175818FB2}"/>
              </a:ext>
            </a:extLst>
          </p:cNvPr>
          <p:cNvSpPr txBox="1"/>
          <p:nvPr/>
        </p:nvSpPr>
        <p:spPr>
          <a:xfrm>
            <a:off x="438301" y="6076864"/>
            <a:ext cx="1502412" cy="202299"/>
          </a:xfrm>
          <a:prstGeom prst="rect">
            <a:avLst/>
          </a:prstGeom>
        </p:spPr>
        <p:txBody>
          <a:bodyPr lIns="0" tIns="0" rIns="0" bIns="0" rtlCol="0" anchor="t">
            <a:spAutoFit/>
          </a:bodyPr>
          <a:lstStyle/>
          <a:p>
            <a:pPr>
              <a:lnSpc>
                <a:spcPts val="1666"/>
              </a:lnSpc>
            </a:pPr>
            <a:r>
              <a:rPr lang="en-US" sz="1020" b="1">
                <a:solidFill>
                  <a:srgbClr val="000000"/>
                </a:solidFill>
                <a:latin typeface="Avenir Book" panose="02000503020000020003" pitchFamily="2" charset="0"/>
                <a:ea typeface="Roboto"/>
                <a:cs typeface="Roboto"/>
              </a:rPr>
              <a:t>Microsoft</a:t>
            </a:r>
            <a:r>
              <a:rPr lang="en-US" sz="1179" b="1">
                <a:solidFill>
                  <a:srgbClr val="000000"/>
                </a:solidFill>
                <a:latin typeface="Avenir Book" panose="02000503020000020003" pitchFamily="2" charset="0"/>
                <a:ea typeface="Roboto"/>
                <a:cs typeface="Roboto"/>
              </a:rPr>
              <a:t> </a:t>
            </a:r>
            <a:r>
              <a:rPr lang="en-US" sz="1020" b="1">
                <a:solidFill>
                  <a:srgbClr val="000000"/>
                </a:solidFill>
                <a:latin typeface="Avenir Book" panose="02000503020000020003" pitchFamily="2" charset="0"/>
                <a:ea typeface="Roboto"/>
                <a:cs typeface="Roboto"/>
              </a:rPr>
              <a:t>Azure</a:t>
            </a:r>
          </a:p>
        </p:txBody>
      </p:sp>
      <p:sp>
        <p:nvSpPr>
          <p:cNvPr id="10" name="TextBox 10">
            <a:extLst>
              <a:ext uri="{FF2B5EF4-FFF2-40B4-BE49-F238E27FC236}">
                <a16:creationId xmlns:a16="http://schemas.microsoft.com/office/drawing/2014/main" id="{406EAB01-E3F5-0476-FECF-1B98C7EC337A}"/>
              </a:ext>
            </a:extLst>
          </p:cNvPr>
          <p:cNvSpPr txBox="1"/>
          <p:nvPr/>
        </p:nvSpPr>
        <p:spPr>
          <a:xfrm>
            <a:off x="434752" y="6661929"/>
            <a:ext cx="1448052" cy="882165"/>
          </a:xfrm>
          <a:prstGeom prst="rect">
            <a:avLst/>
          </a:prstGeom>
        </p:spPr>
        <p:txBody>
          <a:bodyPr wrap="square" lIns="0" tIns="0" rIns="0" bIns="0" rtlCol="0" anchor="t">
            <a:spAutoFit/>
          </a:bodyPr>
          <a:lstStyle/>
          <a:p>
            <a:pPr marL="220212" lvl="1" indent="-110106">
              <a:lnSpc>
                <a:spcPts val="1428"/>
              </a:lnSpc>
              <a:buFont typeface="Arial"/>
              <a:buChar char="•"/>
            </a:pPr>
            <a:r>
              <a:rPr lang="en-US" sz="893" dirty="0">
                <a:solidFill>
                  <a:srgbClr val="000000"/>
                </a:solidFill>
                <a:latin typeface="Avenir Book"/>
                <a:ea typeface="Roboto"/>
                <a:cs typeface="Roboto"/>
              </a:rPr>
              <a:t>Azure Migrations</a:t>
            </a:r>
            <a:endParaRPr lang="en-US" sz="1148" dirty="0">
              <a:latin typeface="Avenir Book"/>
            </a:endParaRPr>
          </a:p>
          <a:p>
            <a:pPr marL="220212" lvl="1" indent="-110106">
              <a:lnSpc>
                <a:spcPts val="1428"/>
              </a:lnSpc>
              <a:buFont typeface="Arial"/>
              <a:buChar char="•"/>
            </a:pPr>
            <a:r>
              <a:rPr lang="en-US" sz="893" dirty="0">
                <a:solidFill>
                  <a:srgbClr val="000000"/>
                </a:solidFill>
                <a:latin typeface="Avenir Book"/>
                <a:ea typeface="Roboto"/>
                <a:cs typeface="Roboto"/>
              </a:rPr>
              <a:t>Entra ID</a:t>
            </a:r>
            <a:endParaRPr lang="en-US" sz="893" dirty="0">
              <a:latin typeface="Avenir Book"/>
              <a:ea typeface="Roboto"/>
              <a:cs typeface="Roboto"/>
            </a:endParaRPr>
          </a:p>
          <a:p>
            <a:pPr marL="220212" lvl="1" indent="-110106">
              <a:lnSpc>
                <a:spcPts val="1428"/>
              </a:lnSpc>
              <a:buFont typeface="Arial"/>
              <a:buChar char="•"/>
            </a:pPr>
            <a:r>
              <a:rPr lang="en-US" sz="893" dirty="0">
                <a:solidFill>
                  <a:srgbClr val="000000"/>
                </a:solidFill>
                <a:latin typeface="Avenir Book"/>
                <a:ea typeface="Roboto"/>
                <a:cs typeface="Roboto"/>
              </a:rPr>
              <a:t>Azure Storage</a:t>
            </a:r>
          </a:p>
          <a:p>
            <a:pPr marL="220212" lvl="1" indent="-110106">
              <a:lnSpc>
                <a:spcPts val="1428"/>
              </a:lnSpc>
              <a:buFont typeface="Arial,Sans-Serif"/>
              <a:buChar char="•"/>
            </a:pPr>
            <a:r>
              <a:rPr lang="en-US" sz="893" dirty="0">
                <a:solidFill>
                  <a:srgbClr val="000000"/>
                </a:solidFill>
                <a:latin typeface="Avenir Book"/>
                <a:ea typeface="Roboto"/>
                <a:cs typeface="Roboto"/>
              </a:rPr>
              <a:t>Azure VMware Solution</a:t>
            </a:r>
          </a:p>
          <a:p>
            <a:pPr marL="220212" lvl="1" indent="-110106">
              <a:lnSpc>
                <a:spcPts val="1428"/>
              </a:lnSpc>
              <a:buFont typeface="Arial,Sans-Serif"/>
              <a:buChar char="•"/>
            </a:pPr>
            <a:r>
              <a:rPr lang="en-US" sz="893" dirty="0">
                <a:solidFill>
                  <a:srgbClr val="000000"/>
                </a:solidFill>
                <a:latin typeface="Avenir Book"/>
                <a:ea typeface="Roboto"/>
                <a:cs typeface="Roboto"/>
              </a:rPr>
              <a:t>Nutanix Cloud Clusters </a:t>
            </a:r>
            <a:endParaRPr lang="en-US" sz="893" dirty="0">
              <a:solidFill>
                <a:srgbClr val="000000"/>
              </a:solidFill>
              <a:latin typeface="Avenir Book" panose="02000503020000020003" pitchFamily="2" charset="0"/>
              <a:ea typeface="Roboto"/>
              <a:cs typeface="Roboto"/>
            </a:endParaRPr>
          </a:p>
        </p:txBody>
      </p:sp>
      <p:sp>
        <p:nvSpPr>
          <p:cNvPr id="11" name="TextBox 11">
            <a:extLst>
              <a:ext uri="{FF2B5EF4-FFF2-40B4-BE49-F238E27FC236}">
                <a16:creationId xmlns:a16="http://schemas.microsoft.com/office/drawing/2014/main" id="{B561F22B-354E-2C15-DF80-402DE0990258}"/>
              </a:ext>
            </a:extLst>
          </p:cNvPr>
          <p:cNvSpPr txBox="1"/>
          <p:nvPr/>
        </p:nvSpPr>
        <p:spPr>
          <a:xfrm>
            <a:off x="2121441" y="2204612"/>
            <a:ext cx="1282285" cy="313932"/>
          </a:xfrm>
          <a:prstGeom prst="rect">
            <a:avLst/>
          </a:prstGeom>
        </p:spPr>
        <p:txBody>
          <a:bodyPr wrap="square" lIns="0" tIns="0" rIns="0" bIns="0" rtlCol="0" anchor="t">
            <a:spAutoFit/>
          </a:bodyPr>
          <a:lstStyle/>
          <a:p>
            <a:r>
              <a:rPr lang="en-US" sz="1020" b="1" dirty="0">
                <a:solidFill>
                  <a:srgbClr val="000000"/>
                </a:solidFill>
                <a:latin typeface="Avenir Book"/>
                <a:ea typeface="Roboto"/>
                <a:cs typeface="Roboto"/>
              </a:rPr>
              <a:t>Modern Datacenter Architecture</a:t>
            </a:r>
            <a:endParaRPr lang="en-US" sz="1148" dirty="0"/>
          </a:p>
        </p:txBody>
      </p:sp>
      <p:sp>
        <p:nvSpPr>
          <p:cNvPr id="12" name="TextBox 12">
            <a:extLst>
              <a:ext uri="{FF2B5EF4-FFF2-40B4-BE49-F238E27FC236}">
                <a16:creationId xmlns:a16="http://schemas.microsoft.com/office/drawing/2014/main" id="{55A5EE91-AA54-C1AE-6F5F-D413C1BC0C23}"/>
              </a:ext>
            </a:extLst>
          </p:cNvPr>
          <p:cNvSpPr txBox="1"/>
          <p:nvPr/>
        </p:nvSpPr>
        <p:spPr>
          <a:xfrm>
            <a:off x="2090894" y="3027006"/>
            <a:ext cx="1312832" cy="1061701"/>
          </a:xfrm>
          <a:prstGeom prst="rect">
            <a:avLst/>
          </a:prstGeom>
        </p:spPr>
        <p:txBody>
          <a:bodyPr wrap="square" lIns="0" tIns="0" rIns="0" bIns="0" rtlCol="0" anchor="t">
            <a:spAutoFit/>
          </a:bodyPr>
          <a:lstStyle/>
          <a:p>
            <a:pPr marL="220212" lvl="1" indent="-110106" algn="just">
              <a:lnSpc>
                <a:spcPts val="1428"/>
              </a:lnSpc>
              <a:buFont typeface="Arial"/>
              <a:buChar char="•"/>
            </a:pPr>
            <a:r>
              <a:rPr lang="en-US" sz="893" dirty="0">
                <a:solidFill>
                  <a:srgbClr val="000000"/>
                </a:solidFill>
                <a:latin typeface="Avenir Book" panose="02000503020000020003" pitchFamily="2" charset="0"/>
                <a:ea typeface="Roboto"/>
                <a:cs typeface="Roboto"/>
              </a:rPr>
              <a:t>Nutanix</a:t>
            </a:r>
          </a:p>
          <a:p>
            <a:pPr marL="220212" lvl="1" indent="-110106" algn="just">
              <a:lnSpc>
                <a:spcPts val="1428"/>
              </a:lnSpc>
              <a:buFont typeface="Arial"/>
              <a:buChar char="•"/>
            </a:pPr>
            <a:r>
              <a:rPr lang="en-US" sz="893" dirty="0">
                <a:solidFill>
                  <a:srgbClr val="000000"/>
                </a:solidFill>
                <a:latin typeface="Avenir Book" panose="02000503020000020003" pitchFamily="2" charset="0"/>
                <a:ea typeface="Roboto"/>
                <a:cs typeface="Roboto"/>
              </a:rPr>
              <a:t>Cohesity</a:t>
            </a:r>
          </a:p>
          <a:p>
            <a:pPr marL="220212" lvl="1" indent="-110106" algn="just">
              <a:lnSpc>
                <a:spcPts val="1428"/>
              </a:lnSpc>
              <a:buFont typeface="Arial"/>
              <a:buChar char="•"/>
            </a:pPr>
            <a:r>
              <a:rPr lang="en-US" sz="893" dirty="0">
                <a:solidFill>
                  <a:srgbClr val="000000"/>
                </a:solidFill>
                <a:latin typeface="Avenir Book" panose="02000503020000020003" pitchFamily="2" charset="0"/>
                <a:ea typeface="Roboto"/>
                <a:cs typeface="Roboto"/>
              </a:rPr>
              <a:t>Cisco</a:t>
            </a:r>
          </a:p>
          <a:p>
            <a:pPr marL="220212" lvl="1" indent="-110106" algn="just">
              <a:lnSpc>
                <a:spcPts val="1428"/>
              </a:lnSpc>
              <a:buFont typeface="Arial"/>
              <a:buChar char="•"/>
            </a:pPr>
            <a:r>
              <a:rPr lang="en-US" sz="893" dirty="0">
                <a:solidFill>
                  <a:srgbClr val="000000"/>
                </a:solidFill>
                <a:latin typeface="Avenir Book" panose="02000503020000020003" pitchFamily="2" charset="0"/>
                <a:ea typeface="Roboto"/>
                <a:cs typeface="Roboto"/>
              </a:rPr>
              <a:t>VMware </a:t>
            </a:r>
          </a:p>
          <a:p>
            <a:pPr marL="110106" lvl="1" algn="just">
              <a:lnSpc>
                <a:spcPts val="1428"/>
              </a:lnSpc>
            </a:pPr>
            <a:r>
              <a:rPr lang="en-US" sz="893" dirty="0">
                <a:solidFill>
                  <a:srgbClr val="000000"/>
                </a:solidFill>
                <a:latin typeface="Avenir Book" panose="02000503020000020003" pitchFamily="2" charset="0"/>
                <a:ea typeface="Roboto"/>
                <a:cs typeface="Roboto"/>
              </a:rPr>
              <a:t>   (Broadcom)</a:t>
            </a:r>
          </a:p>
          <a:p>
            <a:pPr marL="220212" lvl="1" indent="-110106" algn="just">
              <a:lnSpc>
                <a:spcPts val="1428"/>
              </a:lnSpc>
              <a:buFont typeface="Arial"/>
              <a:buChar char="•"/>
            </a:pPr>
            <a:r>
              <a:rPr lang="en-US" sz="893" dirty="0">
                <a:solidFill>
                  <a:srgbClr val="000000"/>
                </a:solidFill>
                <a:latin typeface="Avenir Book"/>
                <a:ea typeface="Roboto"/>
                <a:cs typeface="Roboto"/>
              </a:rPr>
              <a:t>Pure Storage</a:t>
            </a:r>
            <a:endParaRPr lang="en-US" sz="893" dirty="0">
              <a:solidFill>
                <a:srgbClr val="000000"/>
              </a:solidFill>
              <a:latin typeface="Avenir Book" panose="02000503020000020003" pitchFamily="2" charset="0"/>
              <a:ea typeface="Roboto"/>
              <a:cs typeface="Roboto"/>
            </a:endParaRPr>
          </a:p>
        </p:txBody>
      </p:sp>
      <p:sp>
        <p:nvSpPr>
          <p:cNvPr id="13" name="TextBox 13">
            <a:extLst>
              <a:ext uri="{FF2B5EF4-FFF2-40B4-BE49-F238E27FC236}">
                <a16:creationId xmlns:a16="http://schemas.microsoft.com/office/drawing/2014/main" id="{B01248B0-E897-1926-E4F8-306C324590A1}"/>
              </a:ext>
            </a:extLst>
          </p:cNvPr>
          <p:cNvSpPr txBox="1"/>
          <p:nvPr/>
        </p:nvSpPr>
        <p:spPr>
          <a:xfrm>
            <a:off x="5916017" y="4250774"/>
            <a:ext cx="1759228" cy="197105"/>
          </a:xfrm>
          <a:prstGeom prst="rect">
            <a:avLst/>
          </a:prstGeom>
        </p:spPr>
        <p:txBody>
          <a:bodyPr lIns="0" tIns="0" rIns="0" bIns="0" rtlCol="0" anchor="t">
            <a:spAutoFit/>
          </a:bodyPr>
          <a:lstStyle/>
          <a:p>
            <a:pPr>
              <a:lnSpc>
                <a:spcPts val="1666"/>
              </a:lnSpc>
            </a:pPr>
            <a:r>
              <a:rPr lang="en-US" sz="1020" b="1" dirty="0">
                <a:solidFill>
                  <a:srgbClr val="000000"/>
                </a:solidFill>
                <a:latin typeface="Avenir Book" panose="02000503020000020003" pitchFamily="2" charset="0"/>
                <a:ea typeface="Roboto"/>
                <a:cs typeface="Roboto"/>
              </a:rPr>
              <a:t>Cloud Data Protection</a:t>
            </a:r>
          </a:p>
        </p:txBody>
      </p:sp>
      <p:sp>
        <p:nvSpPr>
          <p:cNvPr id="14" name="TextBox 14">
            <a:extLst>
              <a:ext uri="{FF2B5EF4-FFF2-40B4-BE49-F238E27FC236}">
                <a16:creationId xmlns:a16="http://schemas.microsoft.com/office/drawing/2014/main" id="{A13F3112-C38F-E97B-5471-A6866DB2B47D}"/>
              </a:ext>
            </a:extLst>
          </p:cNvPr>
          <p:cNvSpPr txBox="1"/>
          <p:nvPr/>
        </p:nvSpPr>
        <p:spPr>
          <a:xfrm>
            <a:off x="5946243" y="4786861"/>
            <a:ext cx="1691967" cy="343556"/>
          </a:xfrm>
          <a:prstGeom prst="rect">
            <a:avLst/>
          </a:prstGeom>
        </p:spPr>
        <p:txBody>
          <a:bodyPr lIns="0" tIns="0" rIns="0" bIns="0" rtlCol="0" anchor="t">
            <a:spAutoFit/>
          </a:bodyPr>
          <a:lstStyle/>
          <a:p>
            <a:pPr marL="220212" lvl="1" indent="-110106" algn="just">
              <a:lnSpc>
                <a:spcPts val="1428"/>
              </a:lnSpc>
              <a:buFont typeface="Arial"/>
              <a:buChar char="•"/>
            </a:pPr>
            <a:r>
              <a:rPr lang="en-US" sz="893">
                <a:solidFill>
                  <a:srgbClr val="000000"/>
                </a:solidFill>
                <a:latin typeface="Avenir Book" panose="02000503020000020003" pitchFamily="2" charset="0"/>
                <a:ea typeface="Roboto"/>
                <a:cs typeface="Roboto"/>
              </a:rPr>
              <a:t>Rubrik</a:t>
            </a:r>
          </a:p>
          <a:p>
            <a:pPr marL="220212" lvl="1" indent="-110106" algn="just">
              <a:lnSpc>
                <a:spcPts val="1428"/>
              </a:lnSpc>
              <a:buFont typeface="Arial"/>
              <a:buChar char="•"/>
            </a:pPr>
            <a:r>
              <a:rPr lang="en-US" sz="893">
                <a:solidFill>
                  <a:srgbClr val="000000"/>
                </a:solidFill>
                <a:latin typeface="Avenir Book" panose="02000503020000020003" pitchFamily="2" charset="0"/>
                <a:ea typeface="Roboto"/>
                <a:cs typeface="Roboto"/>
              </a:rPr>
              <a:t>Cohesity</a:t>
            </a:r>
          </a:p>
        </p:txBody>
      </p:sp>
      <p:sp>
        <p:nvSpPr>
          <p:cNvPr id="15" name="TextBox 15">
            <a:extLst>
              <a:ext uri="{FF2B5EF4-FFF2-40B4-BE49-F238E27FC236}">
                <a16:creationId xmlns:a16="http://schemas.microsoft.com/office/drawing/2014/main" id="{6B3AE614-0688-6944-3B0F-0EEFF873264D}"/>
              </a:ext>
            </a:extLst>
          </p:cNvPr>
          <p:cNvSpPr txBox="1"/>
          <p:nvPr/>
        </p:nvSpPr>
        <p:spPr>
          <a:xfrm>
            <a:off x="5916018" y="2079173"/>
            <a:ext cx="1404578" cy="197105"/>
          </a:xfrm>
          <a:prstGeom prst="rect">
            <a:avLst/>
          </a:prstGeom>
        </p:spPr>
        <p:txBody>
          <a:bodyPr lIns="0" tIns="0" rIns="0" bIns="0" rtlCol="0" anchor="t">
            <a:spAutoFit/>
          </a:bodyPr>
          <a:lstStyle/>
          <a:p>
            <a:pPr>
              <a:lnSpc>
                <a:spcPts val="1666"/>
              </a:lnSpc>
            </a:pPr>
            <a:r>
              <a:rPr lang="en-US" sz="1020" b="1" dirty="0">
                <a:solidFill>
                  <a:srgbClr val="000000"/>
                </a:solidFill>
                <a:latin typeface="Avenir Book" panose="02000503020000020003" pitchFamily="2" charset="0"/>
                <a:ea typeface="Roboto"/>
                <a:cs typeface="Roboto"/>
              </a:rPr>
              <a:t>Disaster Recovery</a:t>
            </a:r>
          </a:p>
        </p:txBody>
      </p:sp>
      <p:sp>
        <p:nvSpPr>
          <p:cNvPr id="16" name="TextBox 16">
            <a:extLst>
              <a:ext uri="{FF2B5EF4-FFF2-40B4-BE49-F238E27FC236}">
                <a16:creationId xmlns:a16="http://schemas.microsoft.com/office/drawing/2014/main" id="{2263ECF6-E8A3-CA67-EDF0-89550C47A59F}"/>
              </a:ext>
            </a:extLst>
          </p:cNvPr>
          <p:cNvSpPr txBox="1"/>
          <p:nvPr/>
        </p:nvSpPr>
        <p:spPr>
          <a:xfrm>
            <a:off x="5930784" y="2652084"/>
            <a:ext cx="1691967" cy="523092"/>
          </a:xfrm>
          <a:prstGeom prst="rect">
            <a:avLst/>
          </a:prstGeom>
        </p:spPr>
        <p:txBody>
          <a:bodyPr lIns="0" tIns="0" rIns="0" bIns="0" rtlCol="0" anchor="t">
            <a:spAutoFit/>
          </a:bodyPr>
          <a:lstStyle/>
          <a:p>
            <a:pPr marL="220212" lvl="1" indent="-110106" algn="just">
              <a:lnSpc>
                <a:spcPts val="1428"/>
              </a:lnSpc>
              <a:buFont typeface="Arial"/>
              <a:buChar char="•"/>
            </a:pPr>
            <a:r>
              <a:rPr lang="en-US" sz="893" dirty="0">
                <a:solidFill>
                  <a:srgbClr val="000000"/>
                </a:solidFill>
                <a:latin typeface="Avenir Book" panose="02000503020000020003" pitchFamily="2" charset="0"/>
                <a:ea typeface="Roboto"/>
                <a:cs typeface="Roboto"/>
              </a:rPr>
              <a:t>Azure Site Recovery</a:t>
            </a:r>
          </a:p>
          <a:p>
            <a:pPr marL="220212" lvl="1" indent="-110106" algn="just">
              <a:lnSpc>
                <a:spcPts val="1428"/>
              </a:lnSpc>
              <a:buFont typeface="Arial"/>
              <a:buChar char="•"/>
            </a:pPr>
            <a:r>
              <a:rPr lang="en-US" sz="893" dirty="0">
                <a:solidFill>
                  <a:srgbClr val="000000"/>
                </a:solidFill>
                <a:latin typeface="Avenir Book" panose="02000503020000020003" pitchFamily="2" charset="0"/>
                <a:ea typeface="Roboto"/>
                <a:cs typeface="Roboto"/>
              </a:rPr>
              <a:t>Nutanix</a:t>
            </a:r>
          </a:p>
          <a:p>
            <a:pPr marL="220212" lvl="1" indent="-110106" algn="just">
              <a:lnSpc>
                <a:spcPts val="1428"/>
              </a:lnSpc>
              <a:buFont typeface="Arial"/>
              <a:buChar char="•"/>
            </a:pPr>
            <a:r>
              <a:rPr lang="en-US" sz="893" dirty="0">
                <a:solidFill>
                  <a:srgbClr val="000000"/>
                </a:solidFill>
                <a:latin typeface="Avenir Book" panose="02000503020000020003" pitchFamily="2" charset="0"/>
                <a:ea typeface="Roboto"/>
                <a:cs typeface="Roboto"/>
              </a:rPr>
              <a:t>Zerto (HPE)</a:t>
            </a:r>
          </a:p>
        </p:txBody>
      </p:sp>
      <p:sp>
        <p:nvSpPr>
          <p:cNvPr id="17" name="TextBox 17">
            <a:extLst>
              <a:ext uri="{FF2B5EF4-FFF2-40B4-BE49-F238E27FC236}">
                <a16:creationId xmlns:a16="http://schemas.microsoft.com/office/drawing/2014/main" id="{C3441BE8-3911-7FA8-CD39-A5739D927944}"/>
              </a:ext>
            </a:extLst>
          </p:cNvPr>
          <p:cNvSpPr txBox="1"/>
          <p:nvPr/>
        </p:nvSpPr>
        <p:spPr>
          <a:xfrm>
            <a:off x="3798247" y="2074032"/>
            <a:ext cx="1282284" cy="202299"/>
          </a:xfrm>
          <a:prstGeom prst="rect">
            <a:avLst/>
          </a:prstGeom>
        </p:spPr>
        <p:txBody>
          <a:bodyPr lIns="0" tIns="0" rIns="0" bIns="0" rtlCol="0" anchor="t">
            <a:spAutoFit/>
          </a:bodyPr>
          <a:lstStyle/>
          <a:p>
            <a:pPr>
              <a:lnSpc>
                <a:spcPts val="1666"/>
              </a:lnSpc>
            </a:pPr>
            <a:r>
              <a:rPr lang="en-US" sz="1020" b="1">
                <a:solidFill>
                  <a:srgbClr val="000000"/>
                </a:solidFill>
                <a:latin typeface="Avenir Book" panose="02000503020000020003" pitchFamily="2" charset="0"/>
                <a:ea typeface="Roboto"/>
                <a:cs typeface="Roboto"/>
              </a:rPr>
              <a:t>Virtual</a:t>
            </a:r>
            <a:r>
              <a:rPr lang="en-US" sz="1179" b="1">
                <a:solidFill>
                  <a:srgbClr val="000000"/>
                </a:solidFill>
                <a:latin typeface="Avenir Book" panose="02000503020000020003" pitchFamily="2" charset="0"/>
                <a:ea typeface="Roboto"/>
                <a:cs typeface="Roboto"/>
              </a:rPr>
              <a:t> </a:t>
            </a:r>
            <a:r>
              <a:rPr lang="en-US" sz="1020" b="1">
                <a:solidFill>
                  <a:srgbClr val="000000"/>
                </a:solidFill>
                <a:latin typeface="Avenir Book" panose="02000503020000020003" pitchFamily="2" charset="0"/>
                <a:ea typeface="Roboto"/>
                <a:cs typeface="Roboto"/>
              </a:rPr>
              <a:t>Desktops</a:t>
            </a:r>
          </a:p>
        </p:txBody>
      </p:sp>
      <p:sp>
        <p:nvSpPr>
          <p:cNvPr id="18" name="TextBox 18">
            <a:extLst>
              <a:ext uri="{FF2B5EF4-FFF2-40B4-BE49-F238E27FC236}">
                <a16:creationId xmlns:a16="http://schemas.microsoft.com/office/drawing/2014/main" id="{34100019-3FC5-CD2A-509E-7F73C4349A5D}"/>
              </a:ext>
            </a:extLst>
          </p:cNvPr>
          <p:cNvSpPr txBox="1"/>
          <p:nvPr/>
        </p:nvSpPr>
        <p:spPr>
          <a:xfrm>
            <a:off x="3778550" y="2636380"/>
            <a:ext cx="1691967" cy="523092"/>
          </a:xfrm>
          <a:prstGeom prst="rect">
            <a:avLst/>
          </a:prstGeom>
        </p:spPr>
        <p:txBody>
          <a:bodyPr lIns="0" tIns="0" rIns="0" bIns="0" rtlCol="0" anchor="t">
            <a:spAutoFit/>
          </a:bodyPr>
          <a:lstStyle/>
          <a:p>
            <a:pPr marL="220212" lvl="1" indent="-110106" algn="just">
              <a:lnSpc>
                <a:spcPts val="1428"/>
              </a:lnSpc>
              <a:buFont typeface="Arial"/>
              <a:buChar char="•"/>
            </a:pPr>
            <a:r>
              <a:rPr lang="en-US" sz="893">
                <a:solidFill>
                  <a:srgbClr val="000000"/>
                </a:solidFill>
                <a:latin typeface="Avenir Book" panose="02000503020000020003" pitchFamily="2" charset="0"/>
                <a:ea typeface="Roboto"/>
                <a:cs typeface="Roboto"/>
              </a:rPr>
              <a:t>Azure Virtual Desktop</a:t>
            </a:r>
          </a:p>
          <a:p>
            <a:pPr marL="220212" lvl="1" indent="-110106" algn="just">
              <a:lnSpc>
                <a:spcPts val="1428"/>
              </a:lnSpc>
              <a:buFont typeface="Arial"/>
              <a:buChar char="•"/>
            </a:pPr>
            <a:r>
              <a:rPr lang="en-US" sz="893">
                <a:solidFill>
                  <a:srgbClr val="000000"/>
                </a:solidFill>
                <a:latin typeface="Avenir Book" panose="02000503020000020003" pitchFamily="2" charset="0"/>
                <a:ea typeface="Roboto"/>
                <a:cs typeface="Roboto"/>
              </a:rPr>
              <a:t>Citrix</a:t>
            </a:r>
          </a:p>
          <a:p>
            <a:pPr marL="220212" lvl="1" indent="-110106" algn="just">
              <a:lnSpc>
                <a:spcPts val="1428"/>
              </a:lnSpc>
              <a:buFont typeface="Arial"/>
              <a:buChar char="•"/>
            </a:pPr>
            <a:r>
              <a:rPr lang="en-US" sz="893">
                <a:solidFill>
                  <a:srgbClr val="000000"/>
                </a:solidFill>
                <a:latin typeface="Avenir Book" panose="02000503020000020003" pitchFamily="2" charset="0"/>
                <a:ea typeface="Roboto"/>
                <a:cs typeface="Roboto"/>
              </a:rPr>
              <a:t>Horizon</a:t>
            </a:r>
          </a:p>
        </p:txBody>
      </p:sp>
      <p:sp>
        <p:nvSpPr>
          <p:cNvPr id="19" name="TextBox 19">
            <a:extLst>
              <a:ext uri="{FF2B5EF4-FFF2-40B4-BE49-F238E27FC236}">
                <a16:creationId xmlns:a16="http://schemas.microsoft.com/office/drawing/2014/main" id="{2349D3DC-2E57-335F-B1DD-5E5887795C11}"/>
              </a:ext>
            </a:extLst>
          </p:cNvPr>
          <p:cNvSpPr txBox="1"/>
          <p:nvPr/>
        </p:nvSpPr>
        <p:spPr>
          <a:xfrm>
            <a:off x="5968232" y="6033049"/>
            <a:ext cx="1649387" cy="197105"/>
          </a:xfrm>
          <a:prstGeom prst="rect">
            <a:avLst/>
          </a:prstGeom>
        </p:spPr>
        <p:txBody>
          <a:bodyPr lIns="0" tIns="0" rIns="0" bIns="0" rtlCol="0" anchor="t">
            <a:spAutoFit/>
          </a:bodyPr>
          <a:lstStyle/>
          <a:p>
            <a:pPr>
              <a:lnSpc>
                <a:spcPts val="1666"/>
              </a:lnSpc>
            </a:pPr>
            <a:r>
              <a:rPr lang="en-US" sz="1020" b="1" dirty="0">
                <a:solidFill>
                  <a:srgbClr val="000000"/>
                </a:solidFill>
                <a:latin typeface="Avenir Book"/>
                <a:ea typeface="Roboto"/>
                <a:cs typeface="Roboto"/>
              </a:rPr>
              <a:t>Networking</a:t>
            </a:r>
          </a:p>
        </p:txBody>
      </p:sp>
      <p:sp>
        <p:nvSpPr>
          <p:cNvPr id="20" name="TextBox 20">
            <a:extLst>
              <a:ext uri="{FF2B5EF4-FFF2-40B4-BE49-F238E27FC236}">
                <a16:creationId xmlns:a16="http://schemas.microsoft.com/office/drawing/2014/main" id="{7493333A-7911-853F-45A3-6D0E08CD40FF}"/>
              </a:ext>
            </a:extLst>
          </p:cNvPr>
          <p:cNvSpPr txBox="1"/>
          <p:nvPr/>
        </p:nvSpPr>
        <p:spPr>
          <a:xfrm>
            <a:off x="5932174" y="6585726"/>
            <a:ext cx="1691967" cy="343556"/>
          </a:xfrm>
          <a:prstGeom prst="rect">
            <a:avLst/>
          </a:prstGeom>
        </p:spPr>
        <p:txBody>
          <a:bodyPr lIns="0" tIns="0" rIns="0" bIns="0" rtlCol="0" anchor="t">
            <a:spAutoFit/>
          </a:bodyPr>
          <a:lstStyle/>
          <a:p>
            <a:pPr marL="220212" lvl="1" indent="-110106" algn="just">
              <a:lnSpc>
                <a:spcPts val="1428"/>
              </a:lnSpc>
              <a:buFont typeface="Arial"/>
              <a:buChar char="•"/>
            </a:pPr>
            <a:r>
              <a:rPr lang="en-US" sz="893">
                <a:solidFill>
                  <a:srgbClr val="000000"/>
                </a:solidFill>
                <a:latin typeface="Avenir Book" panose="02000503020000020003" pitchFamily="2" charset="0"/>
                <a:ea typeface="Roboto"/>
                <a:cs typeface="Roboto"/>
              </a:rPr>
              <a:t>Cisco</a:t>
            </a:r>
          </a:p>
          <a:p>
            <a:pPr marL="220212" lvl="1" indent="-110106" algn="just">
              <a:lnSpc>
                <a:spcPts val="1428"/>
              </a:lnSpc>
              <a:buFont typeface="Arial"/>
              <a:buChar char="•"/>
            </a:pPr>
            <a:r>
              <a:rPr lang="en-US" sz="893">
                <a:solidFill>
                  <a:srgbClr val="000000"/>
                </a:solidFill>
                <a:latin typeface="Avenir Book" panose="02000503020000020003" pitchFamily="2" charset="0"/>
                <a:ea typeface="Roboto"/>
                <a:cs typeface="Roboto"/>
              </a:rPr>
              <a:t>Meraki</a:t>
            </a:r>
            <a:endParaRPr lang="en-US" sz="1148">
              <a:latin typeface="Avenir Book" panose="02000503020000020003" pitchFamily="2" charset="0"/>
              <a:ea typeface="Roboto"/>
              <a:cs typeface="Roboto"/>
            </a:endParaRPr>
          </a:p>
        </p:txBody>
      </p:sp>
      <p:sp>
        <p:nvSpPr>
          <p:cNvPr id="21" name="TextBox 21">
            <a:extLst>
              <a:ext uri="{FF2B5EF4-FFF2-40B4-BE49-F238E27FC236}">
                <a16:creationId xmlns:a16="http://schemas.microsoft.com/office/drawing/2014/main" id="{EC17A50A-11F1-E269-E38B-2A5BA726E83D}"/>
              </a:ext>
            </a:extLst>
          </p:cNvPr>
          <p:cNvSpPr txBox="1"/>
          <p:nvPr/>
        </p:nvSpPr>
        <p:spPr>
          <a:xfrm>
            <a:off x="6249656" y="8484988"/>
            <a:ext cx="1286694" cy="415114"/>
          </a:xfrm>
          <a:prstGeom prst="rect">
            <a:avLst/>
          </a:prstGeom>
        </p:spPr>
        <p:txBody>
          <a:bodyPr wrap="square" lIns="0" tIns="0" rIns="0" bIns="0" rtlCol="0" anchor="t">
            <a:spAutoFit/>
          </a:bodyPr>
          <a:lstStyle/>
          <a:p>
            <a:pPr algn="ctr">
              <a:lnSpc>
                <a:spcPts val="1666"/>
              </a:lnSpc>
            </a:pPr>
            <a:r>
              <a:rPr lang="en-US" sz="1020" b="1">
                <a:solidFill>
                  <a:schemeClr val="tx2"/>
                </a:solidFill>
                <a:latin typeface="Avenir Book"/>
                <a:ea typeface="Roboto"/>
                <a:cs typeface="Roboto"/>
              </a:rPr>
              <a:t>Managed Services to Support All Solutions</a:t>
            </a:r>
          </a:p>
        </p:txBody>
      </p:sp>
      <p:sp>
        <p:nvSpPr>
          <p:cNvPr id="22" name="TextBox 19">
            <a:extLst>
              <a:ext uri="{FF2B5EF4-FFF2-40B4-BE49-F238E27FC236}">
                <a16:creationId xmlns:a16="http://schemas.microsoft.com/office/drawing/2014/main" id="{0FA48A41-5E1F-C943-1775-F794DF497D8B}"/>
              </a:ext>
            </a:extLst>
          </p:cNvPr>
          <p:cNvSpPr txBox="1"/>
          <p:nvPr/>
        </p:nvSpPr>
        <p:spPr>
          <a:xfrm>
            <a:off x="2118661" y="6056039"/>
            <a:ext cx="1649387" cy="197105"/>
          </a:xfrm>
          <a:prstGeom prst="rect">
            <a:avLst/>
          </a:prstGeom>
        </p:spPr>
        <p:txBody>
          <a:bodyPr lIns="0" tIns="0" rIns="0" bIns="0" rtlCol="0" anchor="t">
            <a:spAutoFit/>
          </a:bodyPr>
          <a:lstStyle/>
          <a:p>
            <a:pPr>
              <a:lnSpc>
                <a:spcPts val="1666"/>
              </a:lnSpc>
            </a:pPr>
            <a:r>
              <a:rPr lang="en-US" sz="1020" b="1" dirty="0">
                <a:solidFill>
                  <a:srgbClr val="000000"/>
                </a:solidFill>
                <a:latin typeface="Avenir Book" panose="02000503020000020003" pitchFamily="2" charset="0"/>
                <a:ea typeface="Roboto"/>
                <a:cs typeface="Roboto"/>
              </a:rPr>
              <a:t>Security &amp; Compliance</a:t>
            </a:r>
          </a:p>
        </p:txBody>
      </p:sp>
      <p:sp>
        <p:nvSpPr>
          <p:cNvPr id="23" name="TextBox 20">
            <a:extLst>
              <a:ext uri="{FF2B5EF4-FFF2-40B4-BE49-F238E27FC236}">
                <a16:creationId xmlns:a16="http://schemas.microsoft.com/office/drawing/2014/main" id="{D9487D6C-B50E-D5B1-E52B-B29D86D47DC5}"/>
              </a:ext>
            </a:extLst>
          </p:cNvPr>
          <p:cNvSpPr txBox="1"/>
          <p:nvPr/>
        </p:nvSpPr>
        <p:spPr>
          <a:xfrm>
            <a:off x="2115942" y="6680847"/>
            <a:ext cx="1691967" cy="1061701"/>
          </a:xfrm>
          <a:prstGeom prst="rect">
            <a:avLst/>
          </a:prstGeom>
        </p:spPr>
        <p:txBody>
          <a:bodyPr lIns="0" tIns="0" rIns="0" bIns="0" rtlCol="0" anchor="t">
            <a:spAutoFit/>
          </a:bodyPr>
          <a:lstStyle/>
          <a:p>
            <a:pPr marL="220212" lvl="1" indent="-110106">
              <a:lnSpc>
                <a:spcPts val="1428"/>
              </a:lnSpc>
              <a:buFont typeface="Arial"/>
              <a:buChar char="•"/>
            </a:pPr>
            <a:r>
              <a:rPr lang="en-US" sz="893">
                <a:solidFill>
                  <a:srgbClr val="000000"/>
                </a:solidFill>
                <a:latin typeface="Avenir Book" panose="02000503020000020003" pitchFamily="2" charset="0"/>
                <a:ea typeface="Roboto"/>
                <a:cs typeface="Roboto"/>
              </a:rPr>
              <a:t>Microsoft 365 Security</a:t>
            </a:r>
          </a:p>
          <a:p>
            <a:pPr marL="220212" lvl="1" indent="-110106">
              <a:lnSpc>
                <a:spcPts val="1428"/>
              </a:lnSpc>
              <a:buFont typeface="Arial"/>
              <a:buChar char="•"/>
            </a:pPr>
            <a:r>
              <a:rPr lang="en-US" sz="893">
                <a:solidFill>
                  <a:srgbClr val="000000"/>
                </a:solidFill>
                <a:latin typeface="Avenir Book" panose="02000503020000020003" pitchFamily="2" charset="0"/>
                <a:ea typeface="Roboto"/>
                <a:cs typeface="Roboto"/>
              </a:rPr>
              <a:t>Microsoft Intune</a:t>
            </a:r>
          </a:p>
          <a:p>
            <a:pPr marL="220212" lvl="1" indent="-110106">
              <a:lnSpc>
                <a:spcPts val="1428"/>
              </a:lnSpc>
              <a:buFont typeface="Arial"/>
              <a:buChar char="•"/>
            </a:pPr>
            <a:r>
              <a:rPr lang="en-US" sz="893">
                <a:solidFill>
                  <a:srgbClr val="000000"/>
                </a:solidFill>
                <a:latin typeface="Avenir Book" panose="02000503020000020003" pitchFamily="2" charset="0"/>
                <a:ea typeface="Roboto"/>
                <a:cs typeface="Roboto"/>
              </a:rPr>
              <a:t>Microsoft Purview</a:t>
            </a:r>
          </a:p>
          <a:p>
            <a:pPr marL="220212" lvl="1" indent="-110106">
              <a:lnSpc>
                <a:spcPts val="1428"/>
              </a:lnSpc>
              <a:buFont typeface="Arial"/>
              <a:buChar char="•"/>
            </a:pPr>
            <a:r>
              <a:rPr lang="en-US" sz="893">
                <a:solidFill>
                  <a:srgbClr val="000000"/>
                </a:solidFill>
                <a:latin typeface="Avenir Book" panose="02000503020000020003" pitchFamily="2" charset="0"/>
                <a:ea typeface="Roboto"/>
                <a:cs typeface="Roboto"/>
              </a:rPr>
              <a:t>Azure Security</a:t>
            </a:r>
          </a:p>
          <a:p>
            <a:pPr marL="220212" lvl="1" indent="-110106">
              <a:lnSpc>
                <a:spcPts val="1428"/>
              </a:lnSpc>
              <a:buFont typeface="Arial"/>
              <a:buChar char="•"/>
            </a:pPr>
            <a:r>
              <a:rPr lang="en-US" sz="893">
                <a:solidFill>
                  <a:srgbClr val="000000"/>
                </a:solidFill>
                <a:latin typeface="Avenir Book" panose="02000503020000020003" pitchFamily="2" charset="0"/>
                <a:ea typeface="Roboto"/>
                <a:cs typeface="Roboto"/>
              </a:rPr>
              <a:t>Arctic Wolf</a:t>
            </a:r>
          </a:p>
          <a:p>
            <a:pPr marL="220212" lvl="1" indent="-110106">
              <a:lnSpc>
                <a:spcPts val="1428"/>
              </a:lnSpc>
              <a:buFont typeface="Arial"/>
              <a:buChar char="•"/>
            </a:pPr>
            <a:r>
              <a:rPr lang="en-US" sz="893">
                <a:solidFill>
                  <a:srgbClr val="000000"/>
                </a:solidFill>
                <a:latin typeface="Avenir Book" panose="02000503020000020003" pitchFamily="2" charset="0"/>
                <a:ea typeface="Roboto"/>
                <a:cs typeface="Roboto"/>
              </a:rPr>
              <a:t>ThreatHunter MXDR </a:t>
            </a:r>
          </a:p>
        </p:txBody>
      </p:sp>
      <p:sp>
        <p:nvSpPr>
          <p:cNvPr id="24" name="TextBox 15">
            <a:extLst>
              <a:ext uri="{FF2B5EF4-FFF2-40B4-BE49-F238E27FC236}">
                <a16:creationId xmlns:a16="http://schemas.microsoft.com/office/drawing/2014/main" id="{EA2A0916-2F12-8D09-2A1A-EC06FACD17D2}"/>
              </a:ext>
            </a:extLst>
          </p:cNvPr>
          <p:cNvSpPr txBox="1"/>
          <p:nvPr/>
        </p:nvSpPr>
        <p:spPr>
          <a:xfrm>
            <a:off x="3798616" y="7247327"/>
            <a:ext cx="2119254" cy="197105"/>
          </a:xfrm>
          <a:prstGeom prst="rect">
            <a:avLst/>
          </a:prstGeom>
        </p:spPr>
        <p:txBody>
          <a:bodyPr wrap="square" lIns="0" tIns="0" rIns="0" bIns="0" rtlCol="0" anchor="t">
            <a:spAutoFit/>
          </a:bodyPr>
          <a:lstStyle/>
          <a:p>
            <a:pPr>
              <a:lnSpc>
                <a:spcPts val="1666"/>
              </a:lnSpc>
            </a:pPr>
            <a:r>
              <a:rPr lang="en-US" sz="1020" b="1">
                <a:solidFill>
                  <a:srgbClr val="000000"/>
                </a:solidFill>
                <a:latin typeface="Avenir Book"/>
                <a:ea typeface="Roboto"/>
                <a:cs typeface="Roboto"/>
              </a:rPr>
              <a:t>Business Transformation Services</a:t>
            </a:r>
          </a:p>
        </p:txBody>
      </p:sp>
      <p:sp>
        <p:nvSpPr>
          <p:cNvPr id="25" name="TextBox 16">
            <a:extLst>
              <a:ext uri="{FF2B5EF4-FFF2-40B4-BE49-F238E27FC236}">
                <a16:creationId xmlns:a16="http://schemas.microsoft.com/office/drawing/2014/main" id="{ACC9BCFB-A4DF-5FF8-2C91-6C0295F3A2D8}"/>
              </a:ext>
            </a:extLst>
          </p:cNvPr>
          <p:cNvSpPr txBox="1"/>
          <p:nvPr/>
        </p:nvSpPr>
        <p:spPr>
          <a:xfrm>
            <a:off x="3795062" y="7852201"/>
            <a:ext cx="2143948" cy="702628"/>
          </a:xfrm>
          <a:prstGeom prst="rect">
            <a:avLst/>
          </a:prstGeom>
        </p:spPr>
        <p:txBody>
          <a:bodyPr wrap="square" lIns="0" tIns="0" rIns="0" bIns="0" rtlCol="0" anchor="t">
            <a:spAutoFit/>
          </a:bodyPr>
          <a:lstStyle/>
          <a:p>
            <a:pPr marL="220212" lvl="1" indent="-110106">
              <a:lnSpc>
                <a:spcPts val="1428"/>
              </a:lnSpc>
              <a:buFont typeface="Arial"/>
              <a:buChar char="•"/>
            </a:pPr>
            <a:r>
              <a:rPr lang="en-US" sz="893">
                <a:solidFill>
                  <a:srgbClr val="000000"/>
                </a:solidFill>
                <a:latin typeface="Avenir Book"/>
                <a:ea typeface="Roboto"/>
                <a:cs typeface="Roboto"/>
              </a:rPr>
              <a:t>Organizational Change Management</a:t>
            </a:r>
          </a:p>
          <a:p>
            <a:pPr marL="220212" lvl="1" indent="-110106">
              <a:lnSpc>
                <a:spcPts val="1428"/>
              </a:lnSpc>
              <a:buFont typeface="Arial"/>
              <a:buChar char="•"/>
            </a:pPr>
            <a:r>
              <a:rPr lang="en-US" sz="893">
                <a:solidFill>
                  <a:srgbClr val="000000"/>
                </a:solidFill>
                <a:latin typeface="Avenir Book"/>
                <a:ea typeface="Roboto"/>
                <a:cs typeface="Roboto"/>
              </a:rPr>
              <a:t>Strategic Advisory Services</a:t>
            </a:r>
          </a:p>
          <a:p>
            <a:pPr marL="220212" lvl="1" indent="-110106">
              <a:lnSpc>
                <a:spcPts val="1428"/>
              </a:lnSpc>
              <a:buFont typeface="Arial"/>
              <a:buChar char="•"/>
            </a:pPr>
            <a:r>
              <a:rPr lang="en-US" sz="893">
                <a:solidFill>
                  <a:srgbClr val="000000"/>
                </a:solidFill>
                <a:latin typeface="Avenir Book"/>
                <a:ea typeface="Roboto"/>
                <a:cs typeface="Roboto"/>
              </a:rPr>
              <a:t>Cloud Service Provider</a:t>
            </a:r>
            <a:endParaRPr lang="en-US" sz="893">
              <a:latin typeface="Avenir Book"/>
              <a:ea typeface="Roboto"/>
              <a:cs typeface="Roboto"/>
            </a:endParaRPr>
          </a:p>
          <a:p>
            <a:pPr marL="220212" lvl="1" indent="-110106">
              <a:lnSpc>
                <a:spcPts val="1428"/>
              </a:lnSpc>
              <a:buFont typeface="Arial"/>
              <a:buChar char="•"/>
            </a:pPr>
            <a:r>
              <a:rPr lang="en-US" sz="893">
                <a:solidFill>
                  <a:srgbClr val="000000"/>
                </a:solidFill>
                <a:latin typeface="Avenir Book"/>
                <a:ea typeface="Roboto"/>
                <a:cs typeface="Roboto"/>
              </a:rPr>
              <a:t>Licensing Optimization</a:t>
            </a:r>
          </a:p>
        </p:txBody>
      </p:sp>
      <p:sp>
        <p:nvSpPr>
          <p:cNvPr id="26" name="TextBox 17">
            <a:extLst>
              <a:ext uri="{FF2B5EF4-FFF2-40B4-BE49-F238E27FC236}">
                <a16:creationId xmlns:a16="http://schemas.microsoft.com/office/drawing/2014/main" id="{75970031-8124-46E4-3B65-7FA3309B8FBB}"/>
              </a:ext>
            </a:extLst>
          </p:cNvPr>
          <p:cNvSpPr txBox="1"/>
          <p:nvPr/>
        </p:nvSpPr>
        <p:spPr>
          <a:xfrm>
            <a:off x="3806812" y="4255804"/>
            <a:ext cx="1885420" cy="197105"/>
          </a:xfrm>
          <a:prstGeom prst="rect">
            <a:avLst/>
          </a:prstGeom>
        </p:spPr>
        <p:txBody>
          <a:bodyPr wrap="square" lIns="0" tIns="0" rIns="0" bIns="0" rtlCol="0" anchor="t">
            <a:spAutoFit/>
          </a:bodyPr>
          <a:lstStyle/>
          <a:p>
            <a:pPr>
              <a:lnSpc>
                <a:spcPts val="1666"/>
              </a:lnSpc>
            </a:pPr>
            <a:r>
              <a:rPr lang="en-US" sz="1020" b="1">
                <a:solidFill>
                  <a:srgbClr val="000000"/>
                </a:solidFill>
                <a:latin typeface="Avenir Book" panose="02000503020000020003" pitchFamily="2" charset="0"/>
                <a:ea typeface="Roboto"/>
                <a:cs typeface="Roboto"/>
              </a:rPr>
              <a:t>Data, AI, Apps &amp; Automation</a:t>
            </a:r>
          </a:p>
        </p:txBody>
      </p:sp>
      <p:sp>
        <p:nvSpPr>
          <p:cNvPr id="27" name="Rectangle 26">
            <a:extLst>
              <a:ext uri="{FF2B5EF4-FFF2-40B4-BE49-F238E27FC236}">
                <a16:creationId xmlns:a16="http://schemas.microsoft.com/office/drawing/2014/main" id="{97D43BCF-6357-9C20-1648-05FE4D8E3620}"/>
              </a:ext>
            </a:extLst>
          </p:cNvPr>
          <p:cNvSpPr/>
          <p:nvPr/>
        </p:nvSpPr>
        <p:spPr>
          <a:xfrm>
            <a:off x="6105430" y="8246436"/>
            <a:ext cx="1580152" cy="1601757"/>
          </a:xfrm>
          <a:prstGeom prst="rect">
            <a:avLst/>
          </a:prstGeom>
          <a:noFill/>
          <a:ln w="254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48">
              <a:latin typeface="Avenir Book" panose="02000503020000020003" pitchFamily="2" charset="0"/>
            </a:endParaRPr>
          </a:p>
        </p:txBody>
      </p:sp>
      <p:sp>
        <p:nvSpPr>
          <p:cNvPr id="28" name="TextBox 16">
            <a:extLst>
              <a:ext uri="{FF2B5EF4-FFF2-40B4-BE49-F238E27FC236}">
                <a16:creationId xmlns:a16="http://schemas.microsoft.com/office/drawing/2014/main" id="{A0DB69DE-9D3B-C3F1-EA12-221D1D035920}"/>
              </a:ext>
            </a:extLst>
          </p:cNvPr>
          <p:cNvSpPr txBox="1"/>
          <p:nvPr/>
        </p:nvSpPr>
        <p:spPr>
          <a:xfrm>
            <a:off x="3806812" y="4797560"/>
            <a:ext cx="2143948" cy="882165"/>
          </a:xfrm>
          <a:prstGeom prst="rect">
            <a:avLst/>
          </a:prstGeom>
        </p:spPr>
        <p:txBody>
          <a:bodyPr wrap="square" lIns="0" tIns="0" rIns="0" bIns="0" rtlCol="0" anchor="t">
            <a:spAutoFit/>
          </a:bodyPr>
          <a:lstStyle/>
          <a:p>
            <a:pPr marL="220212" lvl="1" indent="-110106">
              <a:lnSpc>
                <a:spcPts val="1428"/>
              </a:lnSpc>
              <a:buFont typeface="Arial"/>
              <a:buChar char="•"/>
            </a:pPr>
            <a:r>
              <a:rPr lang="en-US" sz="893">
                <a:latin typeface="Avenir Book"/>
              </a:rPr>
              <a:t>Azure </a:t>
            </a:r>
          </a:p>
          <a:p>
            <a:pPr marL="220212" lvl="1" indent="-110106">
              <a:lnSpc>
                <a:spcPts val="1428"/>
              </a:lnSpc>
              <a:buFont typeface="Arial"/>
              <a:buChar char="•"/>
            </a:pPr>
            <a:r>
              <a:rPr lang="en-US" sz="893">
                <a:latin typeface="Avenir Book"/>
              </a:rPr>
              <a:t>Azure Open AI</a:t>
            </a:r>
          </a:p>
          <a:p>
            <a:pPr marL="220212" lvl="1" indent="-110106">
              <a:lnSpc>
                <a:spcPts val="1428"/>
              </a:lnSpc>
              <a:buFont typeface="Arial"/>
              <a:buChar char="•"/>
            </a:pPr>
            <a:r>
              <a:rPr lang="en-US" sz="893">
                <a:latin typeface="Avenir Book"/>
              </a:rPr>
              <a:t>Custom Agents</a:t>
            </a:r>
            <a:endParaRPr lang="en-US" sz="893">
              <a:latin typeface="Avenir Book" panose="02000503020000020003" pitchFamily="2" charset="0"/>
            </a:endParaRPr>
          </a:p>
          <a:p>
            <a:pPr marL="220212" lvl="1" indent="-110106">
              <a:lnSpc>
                <a:spcPts val="1428"/>
              </a:lnSpc>
              <a:buFont typeface="Arial"/>
              <a:buChar char="•"/>
            </a:pPr>
            <a:r>
              <a:rPr lang="en-US" sz="893">
                <a:latin typeface="Avenir Book"/>
              </a:rPr>
              <a:t>Microsoft Power Platform</a:t>
            </a:r>
          </a:p>
          <a:p>
            <a:pPr marL="220212" lvl="1" indent="-110106">
              <a:lnSpc>
                <a:spcPts val="1428"/>
              </a:lnSpc>
              <a:buFont typeface="Arial"/>
              <a:buChar char="•"/>
            </a:pPr>
            <a:r>
              <a:rPr lang="en-US" sz="893">
                <a:latin typeface="Avenir Book"/>
              </a:rPr>
              <a:t>Microsoft Fabric</a:t>
            </a:r>
          </a:p>
        </p:txBody>
      </p:sp>
      <p:sp>
        <p:nvSpPr>
          <p:cNvPr id="29" name="AutoShape 8">
            <a:extLst>
              <a:ext uri="{FF2B5EF4-FFF2-40B4-BE49-F238E27FC236}">
                <a16:creationId xmlns:a16="http://schemas.microsoft.com/office/drawing/2014/main" id="{F97EF099-813B-3184-A233-1B38DAAD8667}"/>
              </a:ext>
            </a:extLst>
          </p:cNvPr>
          <p:cNvSpPr/>
          <p:nvPr/>
        </p:nvSpPr>
        <p:spPr>
          <a:xfrm rot="5400000" flipH="1">
            <a:off x="2866613" y="-864463"/>
            <a:ext cx="44703" cy="4935164"/>
          </a:xfrm>
          <a:prstGeom prst="rect">
            <a:avLst/>
          </a:prstGeom>
          <a:solidFill>
            <a:srgbClr val="373939"/>
          </a:solidFill>
        </p:spPr>
        <p:txBody>
          <a:bodyPr/>
          <a:lstStyle/>
          <a:p>
            <a:endParaRPr lang="en-US" sz="765"/>
          </a:p>
        </p:txBody>
      </p:sp>
    </p:spTree>
    <p:extLst>
      <p:ext uri="{BB962C8B-B14F-4D97-AF65-F5344CB8AC3E}">
        <p14:creationId xmlns:p14="http://schemas.microsoft.com/office/powerpoint/2010/main" val="52756382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1_What We Do Slide Option 2">
    <p:bg>
      <p:bgPr>
        <a:solidFill>
          <a:schemeClr val="tx2"/>
        </a:solidFill>
        <a:effectLst/>
      </p:bgPr>
    </p:bg>
    <p:spTree>
      <p:nvGrpSpPr>
        <p:cNvPr id="1" name=""/>
        <p:cNvGrpSpPr/>
        <p:nvPr/>
      </p:nvGrpSpPr>
      <p:grpSpPr>
        <a:xfrm>
          <a:off x="0" y="0"/>
          <a:ext cx="0" cy="0"/>
          <a:chOff x="0" y="0"/>
          <a:chExt cx="0" cy="0"/>
        </a:xfrm>
      </p:grpSpPr>
      <p:pic>
        <p:nvPicPr>
          <p:cNvPr id="5" name="Picture 5">
            <a:extLst>
              <a:ext uri="{FF2B5EF4-FFF2-40B4-BE49-F238E27FC236}">
                <a16:creationId xmlns:a16="http://schemas.microsoft.com/office/drawing/2014/main" id="{92104D1E-5591-D0F9-DFE8-B8B7F6F311AF}"/>
              </a:ext>
            </a:extLst>
          </p:cNvPr>
          <p:cNvPicPr>
            <a:picLocks noChangeAspect="1"/>
          </p:cNvPicPr>
          <p:nvPr/>
        </p:nvPicPr>
        <p:blipFill>
          <a:blip r:embed="rId2">
            <a:extLst>
              <a:ext uri="{BEBA8EAE-BF5A-486C-A8C5-ECC9F3942E4B}">
                <a14:imgProps xmlns:a14="http://schemas.microsoft.com/office/drawing/2010/main">
                  <a14:imgLayer r:embed="rId3">
                    <a14:imgEffect>
                      <a14:brightnessContrast bright="100000"/>
                    </a14:imgEffect>
                  </a14:imgLayer>
                </a14:imgProps>
              </a:ext>
            </a:extLst>
          </a:blip>
          <a:srcRect/>
          <a:stretch>
            <a:fillRect/>
          </a:stretch>
        </p:blipFill>
        <p:spPr>
          <a:xfrm>
            <a:off x="7153145" y="567783"/>
            <a:ext cx="364115" cy="1092365"/>
          </a:xfrm>
          <a:prstGeom prst="rect">
            <a:avLst/>
          </a:prstGeom>
        </p:spPr>
      </p:pic>
      <p:sp>
        <p:nvSpPr>
          <p:cNvPr id="6" name="TextBox 6">
            <a:extLst>
              <a:ext uri="{FF2B5EF4-FFF2-40B4-BE49-F238E27FC236}">
                <a16:creationId xmlns:a16="http://schemas.microsoft.com/office/drawing/2014/main" id="{0ADF73CA-9160-D61E-D327-B51545794281}"/>
              </a:ext>
            </a:extLst>
          </p:cNvPr>
          <p:cNvSpPr txBox="1"/>
          <p:nvPr/>
        </p:nvSpPr>
        <p:spPr>
          <a:xfrm>
            <a:off x="437198" y="509028"/>
            <a:ext cx="1961285" cy="385490"/>
          </a:xfrm>
          <a:prstGeom prst="rect">
            <a:avLst/>
          </a:prstGeom>
        </p:spPr>
        <p:txBody>
          <a:bodyPr lIns="0" tIns="0" rIns="0" bIns="0" rtlCol="0" anchor="t">
            <a:spAutoFit/>
          </a:bodyPr>
          <a:lstStyle/>
          <a:p>
            <a:pPr>
              <a:lnSpc>
                <a:spcPts val="3213"/>
              </a:lnSpc>
            </a:pPr>
            <a:r>
              <a:rPr lang="en-US" sz="2295" dirty="0">
                <a:solidFill>
                  <a:schemeClr val="bg1"/>
                </a:solidFill>
                <a:latin typeface="Avenir Heavy" panose="02000503020000020003" pitchFamily="2" charset="0"/>
                <a:cs typeface="Arial"/>
              </a:rPr>
              <a:t>What We Do</a:t>
            </a:r>
          </a:p>
        </p:txBody>
      </p:sp>
      <p:sp>
        <p:nvSpPr>
          <p:cNvPr id="7" name="TextBox 7">
            <a:extLst>
              <a:ext uri="{FF2B5EF4-FFF2-40B4-BE49-F238E27FC236}">
                <a16:creationId xmlns:a16="http://schemas.microsoft.com/office/drawing/2014/main" id="{14378BCD-A492-7F4F-1CAF-24C8FE797FBC}"/>
              </a:ext>
            </a:extLst>
          </p:cNvPr>
          <p:cNvSpPr txBox="1"/>
          <p:nvPr/>
        </p:nvSpPr>
        <p:spPr>
          <a:xfrm>
            <a:off x="474912" y="2079173"/>
            <a:ext cx="1361775" cy="197105"/>
          </a:xfrm>
          <a:prstGeom prst="rect">
            <a:avLst/>
          </a:prstGeom>
        </p:spPr>
        <p:txBody>
          <a:bodyPr lIns="0" tIns="0" rIns="0" bIns="0" rtlCol="0" anchor="t">
            <a:spAutoFit/>
          </a:bodyPr>
          <a:lstStyle/>
          <a:p>
            <a:pPr>
              <a:lnSpc>
                <a:spcPts val="1666"/>
              </a:lnSpc>
            </a:pPr>
            <a:r>
              <a:rPr lang="en-US" sz="1020" b="1">
                <a:solidFill>
                  <a:schemeClr val="bg1"/>
                </a:solidFill>
                <a:latin typeface="Avenir Book" panose="02000503020000020003" pitchFamily="2" charset="0"/>
                <a:ea typeface="Roboto"/>
                <a:cs typeface="Roboto"/>
              </a:rPr>
              <a:t>Microsoft 365</a:t>
            </a:r>
          </a:p>
        </p:txBody>
      </p:sp>
      <p:sp>
        <p:nvSpPr>
          <p:cNvPr id="8" name="TextBox 8">
            <a:extLst>
              <a:ext uri="{FF2B5EF4-FFF2-40B4-BE49-F238E27FC236}">
                <a16:creationId xmlns:a16="http://schemas.microsoft.com/office/drawing/2014/main" id="{BEBD8DA4-33B1-9B1A-0CDE-C41F65B13F96}"/>
              </a:ext>
            </a:extLst>
          </p:cNvPr>
          <p:cNvSpPr txBox="1"/>
          <p:nvPr/>
        </p:nvSpPr>
        <p:spPr>
          <a:xfrm>
            <a:off x="431774" y="2583565"/>
            <a:ext cx="1707095" cy="1420774"/>
          </a:xfrm>
          <a:prstGeom prst="rect">
            <a:avLst/>
          </a:prstGeom>
        </p:spPr>
        <p:txBody>
          <a:bodyPr lIns="0" tIns="0" rIns="0" bIns="0" rtlCol="0" anchor="t">
            <a:spAutoFit/>
          </a:bodyPr>
          <a:lstStyle/>
          <a:p>
            <a:pPr marL="220212" lvl="1" indent="-110106" algn="just">
              <a:lnSpc>
                <a:spcPts val="1428"/>
              </a:lnSpc>
              <a:buFont typeface="Arial"/>
              <a:buChar char="•"/>
            </a:pPr>
            <a:r>
              <a:rPr lang="en-US" sz="893" dirty="0">
                <a:solidFill>
                  <a:schemeClr val="bg1"/>
                </a:solidFill>
                <a:latin typeface="Avenir Book"/>
                <a:ea typeface="Roboto"/>
                <a:cs typeface="Roboto"/>
              </a:rPr>
              <a:t>Exchange Online</a:t>
            </a:r>
          </a:p>
          <a:p>
            <a:pPr marL="220212" lvl="1" indent="-110106" algn="just">
              <a:lnSpc>
                <a:spcPts val="1428"/>
              </a:lnSpc>
              <a:buFont typeface="Arial"/>
              <a:buChar char="•"/>
            </a:pPr>
            <a:r>
              <a:rPr lang="en-US" sz="893" dirty="0">
                <a:solidFill>
                  <a:schemeClr val="bg1"/>
                </a:solidFill>
                <a:latin typeface="Avenir Book"/>
                <a:ea typeface="Roboto"/>
                <a:cs typeface="Roboto"/>
              </a:rPr>
              <a:t>OneDrive</a:t>
            </a:r>
          </a:p>
          <a:p>
            <a:pPr marL="220212" lvl="1" indent="-110106">
              <a:lnSpc>
                <a:spcPts val="1428"/>
              </a:lnSpc>
              <a:buFont typeface="Arial"/>
              <a:buChar char="•"/>
            </a:pPr>
            <a:r>
              <a:rPr lang="en-US" sz="893" dirty="0">
                <a:solidFill>
                  <a:schemeClr val="bg1"/>
                </a:solidFill>
                <a:latin typeface="Avenir Book"/>
                <a:ea typeface="Roboto"/>
                <a:cs typeface="Roboto"/>
              </a:rPr>
              <a:t>Microsoft Teams Phone, Meetings, Rooms</a:t>
            </a:r>
          </a:p>
          <a:p>
            <a:pPr marL="220212" lvl="1" indent="-110106" algn="just">
              <a:lnSpc>
                <a:spcPts val="1428"/>
              </a:lnSpc>
              <a:buFont typeface="Arial"/>
              <a:buChar char="•"/>
            </a:pPr>
            <a:r>
              <a:rPr lang="en-US" sz="893" dirty="0">
                <a:solidFill>
                  <a:schemeClr val="bg1"/>
                </a:solidFill>
                <a:latin typeface="Avenir Book"/>
                <a:ea typeface="Roboto"/>
                <a:cs typeface="Roboto"/>
              </a:rPr>
              <a:t>Endpoint Management</a:t>
            </a:r>
          </a:p>
          <a:p>
            <a:pPr marL="220212" lvl="1" indent="-110106" algn="just">
              <a:lnSpc>
                <a:spcPts val="1428"/>
              </a:lnSpc>
              <a:buFont typeface="Arial"/>
              <a:buChar char="•"/>
            </a:pPr>
            <a:r>
              <a:rPr lang="en-US" sz="893" dirty="0">
                <a:solidFill>
                  <a:schemeClr val="bg1"/>
                </a:solidFill>
                <a:latin typeface="Avenir Book"/>
                <a:ea typeface="Roboto"/>
                <a:cs typeface="Roboto"/>
              </a:rPr>
              <a:t>SharePoint</a:t>
            </a:r>
          </a:p>
          <a:p>
            <a:pPr marL="220212" lvl="1" indent="-110106" algn="just">
              <a:lnSpc>
                <a:spcPts val="1428"/>
              </a:lnSpc>
              <a:buFont typeface="Arial"/>
              <a:buChar char="•"/>
            </a:pPr>
            <a:r>
              <a:rPr lang="en-US" sz="893" dirty="0">
                <a:solidFill>
                  <a:schemeClr val="bg1"/>
                </a:solidFill>
                <a:latin typeface="Avenir Book"/>
                <a:ea typeface="Roboto"/>
                <a:cs typeface="Roboto"/>
              </a:rPr>
              <a:t>Microsoft 365 Copilot</a:t>
            </a:r>
          </a:p>
          <a:p>
            <a:pPr marL="220212" lvl="1" indent="-110106" algn="just">
              <a:lnSpc>
                <a:spcPts val="1428"/>
              </a:lnSpc>
              <a:buFont typeface="Arial"/>
              <a:buChar char="•"/>
            </a:pPr>
            <a:endParaRPr lang="en-US" sz="893" dirty="0">
              <a:solidFill>
                <a:schemeClr val="bg1"/>
              </a:solidFill>
              <a:latin typeface="Avenir Book" panose="02000503020000020003" pitchFamily="2" charset="0"/>
              <a:ea typeface="Roboto"/>
              <a:cs typeface="Roboto"/>
            </a:endParaRPr>
          </a:p>
        </p:txBody>
      </p:sp>
      <p:sp>
        <p:nvSpPr>
          <p:cNvPr id="9" name="TextBox 9">
            <a:extLst>
              <a:ext uri="{FF2B5EF4-FFF2-40B4-BE49-F238E27FC236}">
                <a16:creationId xmlns:a16="http://schemas.microsoft.com/office/drawing/2014/main" id="{ED65A5BD-57E6-7DDF-4ED8-8A0175818FB2}"/>
              </a:ext>
            </a:extLst>
          </p:cNvPr>
          <p:cNvSpPr txBox="1"/>
          <p:nvPr/>
        </p:nvSpPr>
        <p:spPr>
          <a:xfrm>
            <a:off x="438301" y="6076864"/>
            <a:ext cx="1502412" cy="202299"/>
          </a:xfrm>
          <a:prstGeom prst="rect">
            <a:avLst/>
          </a:prstGeom>
        </p:spPr>
        <p:txBody>
          <a:bodyPr lIns="0" tIns="0" rIns="0" bIns="0" rtlCol="0" anchor="t">
            <a:spAutoFit/>
          </a:bodyPr>
          <a:lstStyle/>
          <a:p>
            <a:pPr>
              <a:lnSpc>
                <a:spcPts val="1666"/>
              </a:lnSpc>
            </a:pPr>
            <a:r>
              <a:rPr lang="en-US" sz="1020" b="1">
                <a:solidFill>
                  <a:schemeClr val="bg1"/>
                </a:solidFill>
                <a:latin typeface="Avenir Book" panose="02000503020000020003" pitchFamily="2" charset="0"/>
                <a:ea typeface="Roboto"/>
                <a:cs typeface="Roboto"/>
              </a:rPr>
              <a:t>Microsoft</a:t>
            </a:r>
            <a:r>
              <a:rPr lang="en-US" sz="1179" b="1">
                <a:solidFill>
                  <a:schemeClr val="bg1"/>
                </a:solidFill>
                <a:latin typeface="Avenir Book" panose="02000503020000020003" pitchFamily="2" charset="0"/>
                <a:ea typeface="Roboto"/>
                <a:cs typeface="Roboto"/>
              </a:rPr>
              <a:t> </a:t>
            </a:r>
            <a:r>
              <a:rPr lang="en-US" sz="1020" b="1">
                <a:solidFill>
                  <a:schemeClr val="bg1"/>
                </a:solidFill>
                <a:latin typeface="Avenir Book" panose="02000503020000020003" pitchFamily="2" charset="0"/>
                <a:ea typeface="Roboto"/>
                <a:cs typeface="Roboto"/>
              </a:rPr>
              <a:t>Azure</a:t>
            </a:r>
          </a:p>
        </p:txBody>
      </p:sp>
      <p:sp>
        <p:nvSpPr>
          <p:cNvPr id="10" name="TextBox 10">
            <a:extLst>
              <a:ext uri="{FF2B5EF4-FFF2-40B4-BE49-F238E27FC236}">
                <a16:creationId xmlns:a16="http://schemas.microsoft.com/office/drawing/2014/main" id="{406EAB01-E3F5-0476-FECF-1B98C7EC337A}"/>
              </a:ext>
            </a:extLst>
          </p:cNvPr>
          <p:cNvSpPr txBox="1"/>
          <p:nvPr/>
        </p:nvSpPr>
        <p:spPr>
          <a:xfrm>
            <a:off x="434752" y="6661929"/>
            <a:ext cx="1448052" cy="882165"/>
          </a:xfrm>
          <a:prstGeom prst="rect">
            <a:avLst/>
          </a:prstGeom>
        </p:spPr>
        <p:txBody>
          <a:bodyPr wrap="square" lIns="0" tIns="0" rIns="0" bIns="0" rtlCol="0" anchor="t">
            <a:spAutoFit/>
          </a:bodyPr>
          <a:lstStyle/>
          <a:p>
            <a:pPr marL="220212" lvl="1" indent="-110106">
              <a:lnSpc>
                <a:spcPts val="1428"/>
              </a:lnSpc>
              <a:buFont typeface="Arial"/>
              <a:buChar char="•"/>
            </a:pPr>
            <a:r>
              <a:rPr lang="en-US" sz="893" dirty="0">
                <a:solidFill>
                  <a:schemeClr val="bg1"/>
                </a:solidFill>
                <a:latin typeface="Avenir Book"/>
                <a:ea typeface="Roboto"/>
                <a:cs typeface="Roboto"/>
              </a:rPr>
              <a:t>Azure Migrations</a:t>
            </a:r>
            <a:endParaRPr lang="en-US" sz="1148" dirty="0">
              <a:solidFill>
                <a:schemeClr val="bg1"/>
              </a:solidFill>
              <a:latin typeface="Avenir Book"/>
            </a:endParaRPr>
          </a:p>
          <a:p>
            <a:pPr marL="220212" lvl="1" indent="-110106">
              <a:lnSpc>
                <a:spcPts val="1428"/>
              </a:lnSpc>
              <a:buFont typeface="Arial"/>
              <a:buChar char="•"/>
            </a:pPr>
            <a:r>
              <a:rPr lang="en-US" sz="893" dirty="0">
                <a:solidFill>
                  <a:schemeClr val="bg1"/>
                </a:solidFill>
                <a:latin typeface="Avenir Book"/>
                <a:ea typeface="Roboto"/>
                <a:cs typeface="Roboto"/>
              </a:rPr>
              <a:t>Entra ID</a:t>
            </a:r>
          </a:p>
          <a:p>
            <a:pPr marL="220212" lvl="1" indent="-110106">
              <a:lnSpc>
                <a:spcPts val="1428"/>
              </a:lnSpc>
              <a:buFont typeface="Arial"/>
              <a:buChar char="•"/>
            </a:pPr>
            <a:r>
              <a:rPr lang="en-US" sz="893" dirty="0">
                <a:solidFill>
                  <a:schemeClr val="bg1"/>
                </a:solidFill>
                <a:latin typeface="Avenir Book"/>
                <a:ea typeface="Roboto"/>
                <a:cs typeface="Roboto"/>
              </a:rPr>
              <a:t>Azure Storage</a:t>
            </a:r>
          </a:p>
          <a:p>
            <a:pPr marL="220212" lvl="1" indent="-110106">
              <a:lnSpc>
                <a:spcPts val="1428"/>
              </a:lnSpc>
              <a:buFont typeface="Arial,Sans-Serif"/>
              <a:buChar char="•"/>
            </a:pPr>
            <a:r>
              <a:rPr lang="en-US" sz="893" dirty="0">
                <a:solidFill>
                  <a:schemeClr val="bg1"/>
                </a:solidFill>
                <a:latin typeface="Avenir Book"/>
                <a:ea typeface="Roboto"/>
                <a:cs typeface="Roboto"/>
              </a:rPr>
              <a:t>Azure VMware Solution</a:t>
            </a:r>
          </a:p>
          <a:p>
            <a:pPr marL="220212" lvl="1" indent="-110106">
              <a:lnSpc>
                <a:spcPts val="1428"/>
              </a:lnSpc>
              <a:buFont typeface="Arial,Sans-Serif"/>
              <a:buChar char="•"/>
            </a:pPr>
            <a:r>
              <a:rPr lang="en-US" sz="893" dirty="0">
                <a:solidFill>
                  <a:schemeClr val="bg1"/>
                </a:solidFill>
                <a:latin typeface="Avenir Book"/>
                <a:ea typeface="Roboto"/>
                <a:cs typeface="Roboto"/>
              </a:rPr>
              <a:t>Nutanix Cloud Clusters </a:t>
            </a:r>
            <a:endParaRPr lang="en-US" sz="893" dirty="0">
              <a:solidFill>
                <a:schemeClr val="bg1"/>
              </a:solidFill>
              <a:latin typeface="Avenir Book" panose="02000503020000020003" pitchFamily="2" charset="0"/>
              <a:ea typeface="Roboto"/>
              <a:cs typeface="Roboto"/>
            </a:endParaRPr>
          </a:p>
        </p:txBody>
      </p:sp>
      <p:sp>
        <p:nvSpPr>
          <p:cNvPr id="11" name="TextBox 11">
            <a:extLst>
              <a:ext uri="{FF2B5EF4-FFF2-40B4-BE49-F238E27FC236}">
                <a16:creationId xmlns:a16="http://schemas.microsoft.com/office/drawing/2014/main" id="{B561F22B-354E-2C15-DF80-402DE0990258}"/>
              </a:ext>
            </a:extLst>
          </p:cNvPr>
          <p:cNvSpPr txBox="1"/>
          <p:nvPr/>
        </p:nvSpPr>
        <p:spPr>
          <a:xfrm>
            <a:off x="2121441" y="2204612"/>
            <a:ext cx="1282285" cy="313932"/>
          </a:xfrm>
          <a:prstGeom prst="rect">
            <a:avLst/>
          </a:prstGeom>
        </p:spPr>
        <p:txBody>
          <a:bodyPr wrap="square" lIns="0" tIns="0" rIns="0" bIns="0" rtlCol="0" anchor="t">
            <a:spAutoFit/>
          </a:bodyPr>
          <a:lstStyle/>
          <a:p>
            <a:r>
              <a:rPr lang="en-US" sz="1020" b="1" dirty="0">
                <a:solidFill>
                  <a:schemeClr val="bg1"/>
                </a:solidFill>
                <a:latin typeface="Avenir Book"/>
                <a:ea typeface="Roboto"/>
                <a:cs typeface="Roboto"/>
              </a:rPr>
              <a:t>Modern Datacenter Architecture</a:t>
            </a:r>
            <a:endParaRPr lang="en-US" sz="1148" dirty="0">
              <a:solidFill>
                <a:schemeClr val="bg1"/>
              </a:solidFill>
            </a:endParaRPr>
          </a:p>
        </p:txBody>
      </p:sp>
      <p:sp>
        <p:nvSpPr>
          <p:cNvPr id="12" name="TextBox 12">
            <a:extLst>
              <a:ext uri="{FF2B5EF4-FFF2-40B4-BE49-F238E27FC236}">
                <a16:creationId xmlns:a16="http://schemas.microsoft.com/office/drawing/2014/main" id="{55A5EE91-AA54-C1AE-6F5F-D413C1BC0C23}"/>
              </a:ext>
            </a:extLst>
          </p:cNvPr>
          <p:cNvSpPr txBox="1"/>
          <p:nvPr/>
        </p:nvSpPr>
        <p:spPr>
          <a:xfrm>
            <a:off x="2090894" y="3027006"/>
            <a:ext cx="1312832" cy="1061701"/>
          </a:xfrm>
          <a:prstGeom prst="rect">
            <a:avLst/>
          </a:prstGeom>
        </p:spPr>
        <p:txBody>
          <a:bodyPr wrap="square" lIns="0" tIns="0" rIns="0" bIns="0" rtlCol="0" anchor="t">
            <a:spAutoFit/>
          </a:bodyPr>
          <a:lstStyle/>
          <a:p>
            <a:pPr marL="220212" lvl="1" indent="-110106" algn="just">
              <a:lnSpc>
                <a:spcPts val="1428"/>
              </a:lnSpc>
              <a:buFont typeface="Arial"/>
              <a:buChar char="•"/>
            </a:pPr>
            <a:r>
              <a:rPr lang="en-US" sz="893" dirty="0">
                <a:solidFill>
                  <a:schemeClr val="bg1"/>
                </a:solidFill>
                <a:latin typeface="Avenir Book" panose="02000503020000020003" pitchFamily="2" charset="0"/>
                <a:ea typeface="Roboto"/>
                <a:cs typeface="Roboto"/>
              </a:rPr>
              <a:t>Nutanix</a:t>
            </a:r>
          </a:p>
          <a:p>
            <a:pPr marL="220212" lvl="1" indent="-110106" algn="just">
              <a:lnSpc>
                <a:spcPts val="1428"/>
              </a:lnSpc>
              <a:buFont typeface="Arial"/>
              <a:buChar char="•"/>
            </a:pPr>
            <a:r>
              <a:rPr lang="en-US" sz="893" dirty="0">
                <a:solidFill>
                  <a:schemeClr val="bg1"/>
                </a:solidFill>
                <a:latin typeface="Avenir Book" panose="02000503020000020003" pitchFamily="2" charset="0"/>
                <a:ea typeface="Roboto"/>
                <a:cs typeface="Roboto"/>
              </a:rPr>
              <a:t>Cohesity</a:t>
            </a:r>
          </a:p>
          <a:p>
            <a:pPr marL="220212" lvl="1" indent="-110106" algn="just">
              <a:lnSpc>
                <a:spcPts val="1428"/>
              </a:lnSpc>
              <a:buFont typeface="Arial"/>
              <a:buChar char="•"/>
            </a:pPr>
            <a:r>
              <a:rPr lang="en-US" sz="893" dirty="0">
                <a:solidFill>
                  <a:schemeClr val="bg1"/>
                </a:solidFill>
                <a:latin typeface="Avenir Book" panose="02000503020000020003" pitchFamily="2" charset="0"/>
                <a:ea typeface="Roboto"/>
                <a:cs typeface="Roboto"/>
              </a:rPr>
              <a:t>Cisco</a:t>
            </a:r>
          </a:p>
          <a:p>
            <a:pPr marL="220212" lvl="1" indent="-110106" algn="just">
              <a:lnSpc>
                <a:spcPts val="1428"/>
              </a:lnSpc>
              <a:buFont typeface="Arial"/>
              <a:buChar char="•"/>
            </a:pPr>
            <a:r>
              <a:rPr lang="en-US" sz="893" dirty="0">
                <a:solidFill>
                  <a:schemeClr val="bg1"/>
                </a:solidFill>
                <a:latin typeface="Avenir Book" panose="02000503020000020003" pitchFamily="2" charset="0"/>
                <a:ea typeface="Roboto"/>
                <a:cs typeface="Roboto"/>
              </a:rPr>
              <a:t>VMware </a:t>
            </a:r>
          </a:p>
          <a:p>
            <a:pPr marL="110106" lvl="1" algn="just">
              <a:lnSpc>
                <a:spcPts val="1428"/>
              </a:lnSpc>
            </a:pPr>
            <a:r>
              <a:rPr lang="en-US" sz="893" dirty="0">
                <a:solidFill>
                  <a:schemeClr val="bg1"/>
                </a:solidFill>
                <a:latin typeface="Avenir Book" panose="02000503020000020003" pitchFamily="2" charset="0"/>
                <a:ea typeface="Roboto"/>
                <a:cs typeface="Roboto"/>
              </a:rPr>
              <a:t>   (Broadcom)</a:t>
            </a:r>
          </a:p>
          <a:p>
            <a:pPr marL="220212" lvl="1" indent="-110106" algn="just">
              <a:lnSpc>
                <a:spcPts val="1428"/>
              </a:lnSpc>
              <a:buFont typeface="Arial"/>
              <a:buChar char="•"/>
            </a:pPr>
            <a:r>
              <a:rPr lang="en-US" sz="893" dirty="0">
                <a:solidFill>
                  <a:schemeClr val="bg1"/>
                </a:solidFill>
                <a:latin typeface="Avenir Book"/>
                <a:ea typeface="Roboto"/>
                <a:cs typeface="Roboto"/>
              </a:rPr>
              <a:t>Pure Storage</a:t>
            </a:r>
            <a:endParaRPr lang="en-US" sz="893" dirty="0">
              <a:solidFill>
                <a:schemeClr val="bg1"/>
              </a:solidFill>
              <a:latin typeface="Avenir Book" panose="02000503020000020003" pitchFamily="2" charset="0"/>
              <a:ea typeface="Roboto"/>
              <a:cs typeface="Roboto"/>
            </a:endParaRPr>
          </a:p>
        </p:txBody>
      </p:sp>
      <p:sp>
        <p:nvSpPr>
          <p:cNvPr id="13" name="TextBox 13">
            <a:extLst>
              <a:ext uri="{FF2B5EF4-FFF2-40B4-BE49-F238E27FC236}">
                <a16:creationId xmlns:a16="http://schemas.microsoft.com/office/drawing/2014/main" id="{B01248B0-E897-1926-E4F8-306C324590A1}"/>
              </a:ext>
            </a:extLst>
          </p:cNvPr>
          <p:cNvSpPr txBox="1"/>
          <p:nvPr/>
        </p:nvSpPr>
        <p:spPr>
          <a:xfrm>
            <a:off x="5916017" y="4250774"/>
            <a:ext cx="1759228" cy="197105"/>
          </a:xfrm>
          <a:prstGeom prst="rect">
            <a:avLst/>
          </a:prstGeom>
        </p:spPr>
        <p:txBody>
          <a:bodyPr lIns="0" tIns="0" rIns="0" bIns="0" rtlCol="0" anchor="t">
            <a:spAutoFit/>
          </a:bodyPr>
          <a:lstStyle/>
          <a:p>
            <a:pPr>
              <a:lnSpc>
                <a:spcPts val="1666"/>
              </a:lnSpc>
            </a:pPr>
            <a:r>
              <a:rPr lang="en-US" sz="1020" b="1" dirty="0">
                <a:solidFill>
                  <a:schemeClr val="bg1"/>
                </a:solidFill>
                <a:latin typeface="Avenir Book" panose="02000503020000020003" pitchFamily="2" charset="0"/>
                <a:ea typeface="Roboto"/>
                <a:cs typeface="Roboto"/>
              </a:rPr>
              <a:t>Cloud Data Protection</a:t>
            </a:r>
          </a:p>
        </p:txBody>
      </p:sp>
      <p:sp>
        <p:nvSpPr>
          <p:cNvPr id="14" name="TextBox 14">
            <a:extLst>
              <a:ext uri="{FF2B5EF4-FFF2-40B4-BE49-F238E27FC236}">
                <a16:creationId xmlns:a16="http://schemas.microsoft.com/office/drawing/2014/main" id="{A13F3112-C38F-E97B-5471-A6866DB2B47D}"/>
              </a:ext>
            </a:extLst>
          </p:cNvPr>
          <p:cNvSpPr txBox="1"/>
          <p:nvPr/>
        </p:nvSpPr>
        <p:spPr>
          <a:xfrm>
            <a:off x="5946243" y="4786861"/>
            <a:ext cx="1691967" cy="343556"/>
          </a:xfrm>
          <a:prstGeom prst="rect">
            <a:avLst/>
          </a:prstGeom>
        </p:spPr>
        <p:txBody>
          <a:bodyPr lIns="0" tIns="0" rIns="0" bIns="0" rtlCol="0" anchor="t">
            <a:spAutoFit/>
          </a:bodyPr>
          <a:lstStyle/>
          <a:p>
            <a:pPr marL="220212" lvl="1" indent="-110106" algn="just">
              <a:lnSpc>
                <a:spcPts val="1428"/>
              </a:lnSpc>
              <a:buFont typeface="Arial"/>
              <a:buChar char="•"/>
            </a:pPr>
            <a:r>
              <a:rPr lang="en-US" sz="893">
                <a:solidFill>
                  <a:schemeClr val="bg1"/>
                </a:solidFill>
                <a:latin typeface="Avenir Book" panose="02000503020000020003" pitchFamily="2" charset="0"/>
                <a:ea typeface="Roboto"/>
                <a:cs typeface="Roboto"/>
              </a:rPr>
              <a:t>Rubrik</a:t>
            </a:r>
          </a:p>
          <a:p>
            <a:pPr marL="220212" lvl="1" indent="-110106" algn="just">
              <a:lnSpc>
                <a:spcPts val="1428"/>
              </a:lnSpc>
              <a:buFont typeface="Arial"/>
              <a:buChar char="•"/>
            </a:pPr>
            <a:r>
              <a:rPr lang="en-US" sz="893">
                <a:solidFill>
                  <a:schemeClr val="bg1"/>
                </a:solidFill>
                <a:latin typeface="Avenir Book" panose="02000503020000020003" pitchFamily="2" charset="0"/>
                <a:ea typeface="Roboto"/>
                <a:cs typeface="Roboto"/>
              </a:rPr>
              <a:t>Cohesity</a:t>
            </a:r>
          </a:p>
        </p:txBody>
      </p:sp>
      <p:sp>
        <p:nvSpPr>
          <p:cNvPr id="15" name="TextBox 15">
            <a:extLst>
              <a:ext uri="{FF2B5EF4-FFF2-40B4-BE49-F238E27FC236}">
                <a16:creationId xmlns:a16="http://schemas.microsoft.com/office/drawing/2014/main" id="{6B3AE614-0688-6944-3B0F-0EEFF873264D}"/>
              </a:ext>
            </a:extLst>
          </p:cNvPr>
          <p:cNvSpPr txBox="1"/>
          <p:nvPr/>
        </p:nvSpPr>
        <p:spPr>
          <a:xfrm>
            <a:off x="5916018" y="2079173"/>
            <a:ext cx="1404578" cy="197105"/>
          </a:xfrm>
          <a:prstGeom prst="rect">
            <a:avLst/>
          </a:prstGeom>
        </p:spPr>
        <p:txBody>
          <a:bodyPr lIns="0" tIns="0" rIns="0" bIns="0" rtlCol="0" anchor="t">
            <a:spAutoFit/>
          </a:bodyPr>
          <a:lstStyle/>
          <a:p>
            <a:pPr>
              <a:lnSpc>
                <a:spcPts val="1666"/>
              </a:lnSpc>
            </a:pPr>
            <a:r>
              <a:rPr lang="en-US" sz="1020" b="1" dirty="0">
                <a:solidFill>
                  <a:schemeClr val="bg1"/>
                </a:solidFill>
                <a:latin typeface="Avenir Book" panose="02000503020000020003" pitchFamily="2" charset="0"/>
                <a:ea typeface="Roboto"/>
                <a:cs typeface="Roboto"/>
              </a:rPr>
              <a:t>Disaster Recovery</a:t>
            </a:r>
          </a:p>
        </p:txBody>
      </p:sp>
      <p:sp>
        <p:nvSpPr>
          <p:cNvPr id="16" name="TextBox 16">
            <a:extLst>
              <a:ext uri="{FF2B5EF4-FFF2-40B4-BE49-F238E27FC236}">
                <a16:creationId xmlns:a16="http://schemas.microsoft.com/office/drawing/2014/main" id="{2263ECF6-E8A3-CA67-EDF0-89550C47A59F}"/>
              </a:ext>
            </a:extLst>
          </p:cNvPr>
          <p:cNvSpPr txBox="1"/>
          <p:nvPr/>
        </p:nvSpPr>
        <p:spPr>
          <a:xfrm>
            <a:off x="5930784" y="2652084"/>
            <a:ext cx="1691967" cy="523092"/>
          </a:xfrm>
          <a:prstGeom prst="rect">
            <a:avLst/>
          </a:prstGeom>
        </p:spPr>
        <p:txBody>
          <a:bodyPr lIns="0" tIns="0" rIns="0" bIns="0" rtlCol="0" anchor="t">
            <a:spAutoFit/>
          </a:bodyPr>
          <a:lstStyle/>
          <a:p>
            <a:pPr marL="220212" lvl="1" indent="-110106" algn="just">
              <a:lnSpc>
                <a:spcPts val="1428"/>
              </a:lnSpc>
              <a:buFont typeface="Arial"/>
              <a:buChar char="•"/>
            </a:pPr>
            <a:r>
              <a:rPr lang="en-US" sz="893" dirty="0">
                <a:solidFill>
                  <a:schemeClr val="bg1"/>
                </a:solidFill>
                <a:latin typeface="Avenir Book" panose="02000503020000020003" pitchFamily="2" charset="0"/>
                <a:ea typeface="Roboto"/>
                <a:cs typeface="Roboto"/>
              </a:rPr>
              <a:t>Azure Site Recovery</a:t>
            </a:r>
          </a:p>
          <a:p>
            <a:pPr marL="220212" lvl="1" indent="-110106" algn="just">
              <a:lnSpc>
                <a:spcPts val="1428"/>
              </a:lnSpc>
              <a:buFont typeface="Arial"/>
              <a:buChar char="•"/>
            </a:pPr>
            <a:r>
              <a:rPr lang="en-US" sz="893" dirty="0">
                <a:solidFill>
                  <a:schemeClr val="bg1"/>
                </a:solidFill>
                <a:latin typeface="Avenir Book" panose="02000503020000020003" pitchFamily="2" charset="0"/>
                <a:ea typeface="Roboto"/>
                <a:cs typeface="Roboto"/>
              </a:rPr>
              <a:t>Nutanix</a:t>
            </a:r>
          </a:p>
          <a:p>
            <a:pPr marL="220212" lvl="1" indent="-110106" algn="just">
              <a:lnSpc>
                <a:spcPts val="1428"/>
              </a:lnSpc>
              <a:buFont typeface="Arial"/>
              <a:buChar char="•"/>
            </a:pPr>
            <a:r>
              <a:rPr lang="en-US" sz="893" dirty="0">
                <a:solidFill>
                  <a:schemeClr val="bg1"/>
                </a:solidFill>
                <a:latin typeface="Avenir Book" panose="02000503020000020003" pitchFamily="2" charset="0"/>
                <a:ea typeface="Roboto"/>
                <a:cs typeface="Roboto"/>
              </a:rPr>
              <a:t>Zerto (HPE)</a:t>
            </a:r>
          </a:p>
        </p:txBody>
      </p:sp>
      <p:sp>
        <p:nvSpPr>
          <p:cNvPr id="17" name="TextBox 17">
            <a:extLst>
              <a:ext uri="{FF2B5EF4-FFF2-40B4-BE49-F238E27FC236}">
                <a16:creationId xmlns:a16="http://schemas.microsoft.com/office/drawing/2014/main" id="{C3441BE8-3911-7FA8-CD39-A5739D927944}"/>
              </a:ext>
            </a:extLst>
          </p:cNvPr>
          <p:cNvSpPr txBox="1"/>
          <p:nvPr/>
        </p:nvSpPr>
        <p:spPr>
          <a:xfrm>
            <a:off x="3798247" y="2074032"/>
            <a:ext cx="1282284" cy="202299"/>
          </a:xfrm>
          <a:prstGeom prst="rect">
            <a:avLst/>
          </a:prstGeom>
        </p:spPr>
        <p:txBody>
          <a:bodyPr lIns="0" tIns="0" rIns="0" bIns="0" rtlCol="0" anchor="t">
            <a:spAutoFit/>
          </a:bodyPr>
          <a:lstStyle/>
          <a:p>
            <a:pPr>
              <a:lnSpc>
                <a:spcPts val="1666"/>
              </a:lnSpc>
            </a:pPr>
            <a:r>
              <a:rPr lang="en-US" sz="1020" b="1">
                <a:solidFill>
                  <a:schemeClr val="bg1"/>
                </a:solidFill>
                <a:latin typeface="Avenir Book" panose="02000503020000020003" pitchFamily="2" charset="0"/>
                <a:ea typeface="Roboto"/>
                <a:cs typeface="Roboto"/>
              </a:rPr>
              <a:t>Virtual</a:t>
            </a:r>
            <a:r>
              <a:rPr lang="en-US" sz="1179" b="1">
                <a:solidFill>
                  <a:schemeClr val="bg1"/>
                </a:solidFill>
                <a:latin typeface="Avenir Book" panose="02000503020000020003" pitchFamily="2" charset="0"/>
                <a:ea typeface="Roboto"/>
                <a:cs typeface="Roboto"/>
              </a:rPr>
              <a:t> </a:t>
            </a:r>
            <a:r>
              <a:rPr lang="en-US" sz="1020" b="1">
                <a:solidFill>
                  <a:schemeClr val="bg1"/>
                </a:solidFill>
                <a:latin typeface="Avenir Book" panose="02000503020000020003" pitchFamily="2" charset="0"/>
                <a:ea typeface="Roboto"/>
                <a:cs typeface="Roboto"/>
              </a:rPr>
              <a:t>Desktops</a:t>
            </a:r>
          </a:p>
        </p:txBody>
      </p:sp>
      <p:sp>
        <p:nvSpPr>
          <p:cNvPr id="18" name="TextBox 18">
            <a:extLst>
              <a:ext uri="{FF2B5EF4-FFF2-40B4-BE49-F238E27FC236}">
                <a16:creationId xmlns:a16="http://schemas.microsoft.com/office/drawing/2014/main" id="{34100019-3FC5-CD2A-509E-7F73C4349A5D}"/>
              </a:ext>
            </a:extLst>
          </p:cNvPr>
          <p:cNvSpPr txBox="1"/>
          <p:nvPr/>
        </p:nvSpPr>
        <p:spPr>
          <a:xfrm>
            <a:off x="3778550" y="2636380"/>
            <a:ext cx="1691967" cy="523092"/>
          </a:xfrm>
          <a:prstGeom prst="rect">
            <a:avLst/>
          </a:prstGeom>
        </p:spPr>
        <p:txBody>
          <a:bodyPr lIns="0" tIns="0" rIns="0" bIns="0" rtlCol="0" anchor="t">
            <a:spAutoFit/>
          </a:bodyPr>
          <a:lstStyle/>
          <a:p>
            <a:pPr marL="220212" lvl="1" indent="-110106" algn="just">
              <a:lnSpc>
                <a:spcPts val="1428"/>
              </a:lnSpc>
              <a:buFont typeface="Arial"/>
              <a:buChar char="•"/>
            </a:pPr>
            <a:r>
              <a:rPr lang="en-US" sz="893">
                <a:solidFill>
                  <a:schemeClr val="bg1"/>
                </a:solidFill>
                <a:latin typeface="Avenir Book" panose="02000503020000020003" pitchFamily="2" charset="0"/>
                <a:ea typeface="Roboto"/>
                <a:cs typeface="Roboto"/>
              </a:rPr>
              <a:t>Azure Virtual Desktop</a:t>
            </a:r>
          </a:p>
          <a:p>
            <a:pPr marL="220212" lvl="1" indent="-110106" algn="just">
              <a:lnSpc>
                <a:spcPts val="1428"/>
              </a:lnSpc>
              <a:buFont typeface="Arial"/>
              <a:buChar char="•"/>
            </a:pPr>
            <a:r>
              <a:rPr lang="en-US" sz="893">
                <a:solidFill>
                  <a:schemeClr val="bg1"/>
                </a:solidFill>
                <a:latin typeface="Avenir Book" panose="02000503020000020003" pitchFamily="2" charset="0"/>
                <a:ea typeface="Roboto"/>
                <a:cs typeface="Roboto"/>
              </a:rPr>
              <a:t>Citrix</a:t>
            </a:r>
          </a:p>
          <a:p>
            <a:pPr marL="220212" lvl="1" indent="-110106" algn="just">
              <a:lnSpc>
                <a:spcPts val="1428"/>
              </a:lnSpc>
              <a:buFont typeface="Arial"/>
              <a:buChar char="•"/>
            </a:pPr>
            <a:r>
              <a:rPr lang="en-US" sz="893">
                <a:solidFill>
                  <a:schemeClr val="bg1"/>
                </a:solidFill>
                <a:latin typeface="Avenir Book" panose="02000503020000020003" pitchFamily="2" charset="0"/>
                <a:ea typeface="Roboto"/>
                <a:cs typeface="Roboto"/>
              </a:rPr>
              <a:t>Horizon</a:t>
            </a:r>
          </a:p>
        </p:txBody>
      </p:sp>
      <p:sp>
        <p:nvSpPr>
          <p:cNvPr id="19" name="TextBox 19">
            <a:extLst>
              <a:ext uri="{FF2B5EF4-FFF2-40B4-BE49-F238E27FC236}">
                <a16:creationId xmlns:a16="http://schemas.microsoft.com/office/drawing/2014/main" id="{2349D3DC-2E57-335F-B1DD-5E5887795C11}"/>
              </a:ext>
            </a:extLst>
          </p:cNvPr>
          <p:cNvSpPr txBox="1"/>
          <p:nvPr/>
        </p:nvSpPr>
        <p:spPr>
          <a:xfrm>
            <a:off x="5968232" y="6033049"/>
            <a:ext cx="1649387" cy="197105"/>
          </a:xfrm>
          <a:prstGeom prst="rect">
            <a:avLst/>
          </a:prstGeom>
        </p:spPr>
        <p:txBody>
          <a:bodyPr lIns="0" tIns="0" rIns="0" bIns="0" rtlCol="0" anchor="t">
            <a:spAutoFit/>
          </a:bodyPr>
          <a:lstStyle/>
          <a:p>
            <a:pPr>
              <a:lnSpc>
                <a:spcPts val="1666"/>
              </a:lnSpc>
            </a:pPr>
            <a:r>
              <a:rPr lang="en-US" sz="1020" b="1" dirty="0">
                <a:solidFill>
                  <a:schemeClr val="bg1"/>
                </a:solidFill>
                <a:latin typeface="Avenir Book"/>
                <a:ea typeface="Roboto"/>
                <a:cs typeface="Roboto"/>
              </a:rPr>
              <a:t>Networking</a:t>
            </a:r>
          </a:p>
        </p:txBody>
      </p:sp>
      <p:sp>
        <p:nvSpPr>
          <p:cNvPr id="20" name="TextBox 20">
            <a:extLst>
              <a:ext uri="{FF2B5EF4-FFF2-40B4-BE49-F238E27FC236}">
                <a16:creationId xmlns:a16="http://schemas.microsoft.com/office/drawing/2014/main" id="{7493333A-7911-853F-45A3-6D0E08CD40FF}"/>
              </a:ext>
            </a:extLst>
          </p:cNvPr>
          <p:cNvSpPr txBox="1"/>
          <p:nvPr/>
        </p:nvSpPr>
        <p:spPr>
          <a:xfrm>
            <a:off x="5932174" y="6585726"/>
            <a:ext cx="1691967" cy="343556"/>
          </a:xfrm>
          <a:prstGeom prst="rect">
            <a:avLst/>
          </a:prstGeom>
        </p:spPr>
        <p:txBody>
          <a:bodyPr lIns="0" tIns="0" rIns="0" bIns="0" rtlCol="0" anchor="t">
            <a:spAutoFit/>
          </a:bodyPr>
          <a:lstStyle/>
          <a:p>
            <a:pPr marL="220212" lvl="1" indent="-110106" algn="just">
              <a:lnSpc>
                <a:spcPts val="1428"/>
              </a:lnSpc>
              <a:buFont typeface="Arial"/>
              <a:buChar char="•"/>
            </a:pPr>
            <a:r>
              <a:rPr lang="en-US" sz="893">
                <a:solidFill>
                  <a:schemeClr val="bg1"/>
                </a:solidFill>
                <a:latin typeface="Avenir Book" panose="02000503020000020003" pitchFamily="2" charset="0"/>
                <a:ea typeface="Roboto"/>
                <a:cs typeface="Roboto"/>
              </a:rPr>
              <a:t>Cisco</a:t>
            </a:r>
          </a:p>
          <a:p>
            <a:pPr marL="220212" lvl="1" indent="-110106" algn="just">
              <a:lnSpc>
                <a:spcPts val="1428"/>
              </a:lnSpc>
              <a:buFont typeface="Arial"/>
              <a:buChar char="•"/>
            </a:pPr>
            <a:r>
              <a:rPr lang="en-US" sz="893">
                <a:solidFill>
                  <a:schemeClr val="bg1"/>
                </a:solidFill>
                <a:latin typeface="Avenir Book" panose="02000503020000020003" pitchFamily="2" charset="0"/>
                <a:ea typeface="Roboto"/>
                <a:cs typeface="Roboto"/>
              </a:rPr>
              <a:t>Meraki</a:t>
            </a:r>
            <a:endParaRPr lang="en-US" sz="1148">
              <a:solidFill>
                <a:schemeClr val="bg1"/>
              </a:solidFill>
              <a:latin typeface="Avenir Book" panose="02000503020000020003" pitchFamily="2" charset="0"/>
              <a:ea typeface="Roboto"/>
              <a:cs typeface="Roboto"/>
            </a:endParaRPr>
          </a:p>
        </p:txBody>
      </p:sp>
      <p:sp>
        <p:nvSpPr>
          <p:cNvPr id="21" name="TextBox 21">
            <a:extLst>
              <a:ext uri="{FF2B5EF4-FFF2-40B4-BE49-F238E27FC236}">
                <a16:creationId xmlns:a16="http://schemas.microsoft.com/office/drawing/2014/main" id="{EC17A50A-11F1-E269-E38B-2A5BA726E83D}"/>
              </a:ext>
            </a:extLst>
          </p:cNvPr>
          <p:cNvSpPr txBox="1"/>
          <p:nvPr/>
        </p:nvSpPr>
        <p:spPr>
          <a:xfrm>
            <a:off x="6249656" y="8484988"/>
            <a:ext cx="1286694" cy="415114"/>
          </a:xfrm>
          <a:prstGeom prst="rect">
            <a:avLst/>
          </a:prstGeom>
        </p:spPr>
        <p:txBody>
          <a:bodyPr wrap="square" lIns="0" tIns="0" rIns="0" bIns="0" rtlCol="0" anchor="t">
            <a:spAutoFit/>
          </a:bodyPr>
          <a:lstStyle/>
          <a:p>
            <a:pPr algn="ctr">
              <a:lnSpc>
                <a:spcPts val="1666"/>
              </a:lnSpc>
            </a:pPr>
            <a:r>
              <a:rPr lang="en-US" sz="1020" b="1">
                <a:solidFill>
                  <a:schemeClr val="bg1"/>
                </a:solidFill>
                <a:latin typeface="Avenir Book"/>
                <a:ea typeface="Roboto"/>
                <a:cs typeface="Roboto"/>
              </a:rPr>
              <a:t>Managed Services to Support All Solutions</a:t>
            </a:r>
          </a:p>
        </p:txBody>
      </p:sp>
      <p:sp>
        <p:nvSpPr>
          <p:cNvPr id="22" name="TextBox 19">
            <a:extLst>
              <a:ext uri="{FF2B5EF4-FFF2-40B4-BE49-F238E27FC236}">
                <a16:creationId xmlns:a16="http://schemas.microsoft.com/office/drawing/2014/main" id="{0FA48A41-5E1F-C943-1775-F794DF497D8B}"/>
              </a:ext>
            </a:extLst>
          </p:cNvPr>
          <p:cNvSpPr txBox="1"/>
          <p:nvPr/>
        </p:nvSpPr>
        <p:spPr>
          <a:xfrm>
            <a:off x="2118661" y="6056039"/>
            <a:ext cx="1649387" cy="197105"/>
          </a:xfrm>
          <a:prstGeom prst="rect">
            <a:avLst/>
          </a:prstGeom>
        </p:spPr>
        <p:txBody>
          <a:bodyPr lIns="0" tIns="0" rIns="0" bIns="0" rtlCol="0" anchor="t">
            <a:spAutoFit/>
          </a:bodyPr>
          <a:lstStyle/>
          <a:p>
            <a:pPr>
              <a:lnSpc>
                <a:spcPts val="1666"/>
              </a:lnSpc>
            </a:pPr>
            <a:r>
              <a:rPr lang="en-US" sz="1020" b="1" dirty="0">
                <a:solidFill>
                  <a:schemeClr val="bg1"/>
                </a:solidFill>
                <a:latin typeface="Avenir Book" panose="02000503020000020003" pitchFamily="2" charset="0"/>
                <a:ea typeface="Roboto"/>
                <a:cs typeface="Roboto"/>
              </a:rPr>
              <a:t>Security &amp; Compliance</a:t>
            </a:r>
          </a:p>
        </p:txBody>
      </p:sp>
      <p:sp>
        <p:nvSpPr>
          <p:cNvPr id="23" name="TextBox 20">
            <a:extLst>
              <a:ext uri="{FF2B5EF4-FFF2-40B4-BE49-F238E27FC236}">
                <a16:creationId xmlns:a16="http://schemas.microsoft.com/office/drawing/2014/main" id="{D9487D6C-B50E-D5B1-E52B-B29D86D47DC5}"/>
              </a:ext>
            </a:extLst>
          </p:cNvPr>
          <p:cNvSpPr txBox="1"/>
          <p:nvPr/>
        </p:nvSpPr>
        <p:spPr>
          <a:xfrm>
            <a:off x="2115942" y="6680847"/>
            <a:ext cx="1691967" cy="1061701"/>
          </a:xfrm>
          <a:prstGeom prst="rect">
            <a:avLst/>
          </a:prstGeom>
        </p:spPr>
        <p:txBody>
          <a:bodyPr lIns="0" tIns="0" rIns="0" bIns="0" rtlCol="0" anchor="t">
            <a:spAutoFit/>
          </a:bodyPr>
          <a:lstStyle/>
          <a:p>
            <a:pPr marL="220212" lvl="1" indent="-110106">
              <a:lnSpc>
                <a:spcPts val="1428"/>
              </a:lnSpc>
              <a:buFont typeface="Arial"/>
              <a:buChar char="•"/>
            </a:pPr>
            <a:r>
              <a:rPr lang="en-US" sz="893">
                <a:solidFill>
                  <a:schemeClr val="bg1"/>
                </a:solidFill>
                <a:latin typeface="Avenir Book" panose="02000503020000020003" pitchFamily="2" charset="0"/>
                <a:ea typeface="Roboto"/>
                <a:cs typeface="Roboto"/>
              </a:rPr>
              <a:t>Microsoft 365 Security</a:t>
            </a:r>
          </a:p>
          <a:p>
            <a:pPr marL="220212" lvl="1" indent="-110106">
              <a:lnSpc>
                <a:spcPts val="1428"/>
              </a:lnSpc>
              <a:buFont typeface="Arial"/>
              <a:buChar char="•"/>
            </a:pPr>
            <a:r>
              <a:rPr lang="en-US" sz="893">
                <a:solidFill>
                  <a:schemeClr val="bg1"/>
                </a:solidFill>
                <a:latin typeface="Avenir Book" panose="02000503020000020003" pitchFamily="2" charset="0"/>
                <a:ea typeface="Roboto"/>
                <a:cs typeface="Roboto"/>
              </a:rPr>
              <a:t>Microsoft Intune</a:t>
            </a:r>
          </a:p>
          <a:p>
            <a:pPr marL="220212" lvl="1" indent="-110106">
              <a:lnSpc>
                <a:spcPts val="1428"/>
              </a:lnSpc>
              <a:buFont typeface="Arial"/>
              <a:buChar char="•"/>
            </a:pPr>
            <a:r>
              <a:rPr lang="en-US" sz="893">
                <a:solidFill>
                  <a:schemeClr val="bg1"/>
                </a:solidFill>
                <a:latin typeface="Avenir Book" panose="02000503020000020003" pitchFamily="2" charset="0"/>
                <a:ea typeface="Roboto"/>
                <a:cs typeface="Roboto"/>
              </a:rPr>
              <a:t>Microsoft Purview</a:t>
            </a:r>
          </a:p>
          <a:p>
            <a:pPr marL="220212" lvl="1" indent="-110106">
              <a:lnSpc>
                <a:spcPts val="1428"/>
              </a:lnSpc>
              <a:buFont typeface="Arial"/>
              <a:buChar char="•"/>
            </a:pPr>
            <a:r>
              <a:rPr lang="en-US" sz="893">
                <a:solidFill>
                  <a:schemeClr val="bg1"/>
                </a:solidFill>
                <a:latin typeface="Avenir Book" panose="02000503020000020003" pitchFamily="2" charset="0"/>
                <a:ea typeface="Roboto"/>
                <a:cs typeface="Roboto"/>
              </a:rPr>
              <a:t>Azure Security</a:t>
            </a:r>
          </a:p>
          <a:p>
            <a:pPr marL="220212" lvl="1" indent="-110106">
              <a:lnSpc>
                <a:spcPts val="1428"/>
              </a:lnSpc>
              <a:buFont typeface="Arial"/>
              <a:buChar char="•"/>
            </a:pPr>
            <a:r>
              <a:rPr lang="en-US" sz="893">
                <a:solidFill>
                  <a:schemeClr val="bg1"/>
                </a:solidFill>
                <a:latin typeface="Avenir Book" panose="02000503020000020003" pitchFamily="2" charset="0"/>
                <a:ea typeface="Roboto"/>
                <a:cs typeface="Roboto"/>
              </a:rPr>
              <a:t>Arctic Wolf</a:t>
            </a:r>
          </a:p>
          <a:p>
            <a:pPr marL="220212" lvl="1" indent="-110106">
              <a:lnSpc>
                <a:spcPts val="1428"/>
              </a:lnSpc>
              <a:buFont typeface="Arial"/>
              <a:buChar char="•"/>
            </a:pPr>
            <a:r>
              <a:rPr lang="en-US" sz="893">
                <a:solidFill>
                  <a:schemeClr val="bg1"/>
                </a:solidFill>
                <a:latin typeface="Avenir Book" panose="02000503020000020003" pitchFamily="2" charset="0"/>
                <a:ea typeface="Roboto"/>
                <a:cs typeface="Roboto"/>
              </a:rPr>
              <a:t>ThreatHunter MXDR </a:t>
            </a:r>
          </a:p>
        </p:txBody>
      </p:sp>
      <p:sp>
        <p:nvSpPr>
          <p:cNvPr id="24" name="TextBox 15">
            <a:extLst>
              <a:ext uri="{FF2B5EF4-FFF2-40B4-BE49-F238E27FC236}">
                <a16:creationId xmlns:a16="http://schemas.microsoft.com/office/drawing/2014/main" id="{EA2A0916-2F12-8D09-2A1A-EC06FACD17D2}"/>
              </a:ext>
            </a:extLst>
          </p:cNvPr>
          <p:cNvSpPr txBox="1"/>
          <p:nvPr/>
        </p:nvSpPr>
        <p:spPr>
          <a:xfrm>
            <a:off x="3798616" y="7247327"/>
            <a:ext cx="2119254" cy="197105"/>
          </a:xfrm>
          <a:prstGeom prst="rect">
            <a:avLst/>
          </a:prstGeom>
        </p:spPr>
        <p:txBody>
          <a:bodyPr wrap="square" lIns="0" tIns="0" rIns="0" bIns="0" rtlCol="0" anchor="t">
            <a:spAutoFit/>
          </a:bodyPr>
          <a:lstStyle/>
          <a:p>
            <a:pPr>
              <a:lnSpc>
                <a:spcPts val="1666"/>
              </a:lnSpc>
            </a:pPr>
            <a:r>
              <a:rPr lang="en-US" sz="1020" b="1">
                <a:solidFill>
                  <a:schemeClr val="bg1"/>
                </a:solidFill>
                <a:latin typeface="Avenir Book"/>
                <a:ea typeface="Roboto"/>
                <a:cs typeface="Roboto"/>
              </a:rPr>
              <a:t>Business Transformation Services</a:t>
            </a:r>
          </a:p>
        </p:txBody>
      </p:sp>
      <p:sp>
        <p:nvSpPr>
          <p:cNvPr id="25" name="TextBox 16">
            <a:extLst>
              <a:ext uri="{FF2B5EF4-FFF2-40B4-BE49-F238E27FC236}">
                <a16:creationId xmlns:a16="http://schemas.microsoft.com/office/drawing/2014/main" id="{ACC9BCFB-A4DF-5FF8-2C91-6C0295F3A2D8}"/>
              </a:ext>
            </a:extLst>
          </p:cNvPr>
          <p:cNvSpPr txBox="1"/>
          <p:nvPr/>
        </p:nvSpPr>
        <p:spPr>
          <a:xfrm>
            <a:off x="3795062" y="7852201"/>
            <a:ext cx="2143948" cy="702628"/>
          </a:xfrm>
          <a:prstGeom prst="rect">
            <a:avLst/>
          </a:prstGeom>
        </p:spPr>
        <p:txBody>
          <a:bodyPr wrap="square" lIns="0" tIns="0" rIns="0" bIns="0" rtlCol="0" anchor="t">
            <a:spAutoFit/>
          </a:bodyPr>
          <a:lstStyle/>
          <a:p>
            <a:pPr marL="220212" lvl="1" indent="-110106">
              <a:lnSpc>
                <a:spcPts val="1428"/>
              </a:lnSpc>
              <a:buFont typeface="Arial"/>
              <a:buChar char="•"/>
            </a:pPr>
            <a:r>
              <a:rPr lang="en-US" sz="893">
                <a:solidFill>
                  <a:schemeClr val="bg1"/>
                </a:solidFill>
                <a:latin typeface="Avenir Book"/>
                <a:ea typeface="Roboto"/>
                <a:cs typeface="Roboto"/>
              </a:rPr>
              <a:t>Organizational Change Management</a:t>
            </a:r>
          </a:p>
          <a:p>
            <a:pPr marL="220212" lvl="1" indent="-110106">
              <a:lnSpc>
                <a:spcPts val="1428"/>
              </a:lnSpc>
              <a:buFont typeface="Arial"/>
              <a:buChar char="•"/>
            </a:pPr>
            <a:r>
              <a:rPr lang="en-US" sz="893">
                <a:solidFill>
                  <a:schemeClr val="bg1"/>
                </a:solidFill>
                <a:latin typeface="Avenir Book"/>
                <a:ea typeface="Roboto"/>
                <a:cs typeface="Roboto"/>
              </a:rPr>
              <a:t>Strategic Advisory Services</a:t>
            </a:r>
          </a:p>
          <a:p>
            <a:pPr marL="220212" lvl="1" indent="-110106">
              <a:lnSpc>
                <a:spcPts val="1428"/>
              </a:lnSpc>
              <a:buFont typeface="Arial"/>
              <a:buChar char="•"/>
            </a:pPr>
            <a:r>
              <a:rPr lang="en-US" sz="893">
                <a:solidFill>
                  <a:schemeClr val="bg1"/>
                </a:solidFill>
                <a:latin typeface="Avenir Book"/>
                <a:ea typeface="Roboto"/>
                <a:cs typeface="Roboto"/>
              </a:rPr>
              <a:t>Cloud Service Provider</a:t>
            </a:r>
          </a:p>
          <a:p>
            <a:pPr marL="220212" lvl="1" indent="-110106">
              <a:lnSpc>
                <a:spcPts val="1428"/>
              </a:lnSpc>
              <a:buFont typeface="Arial"/>
              <a:buChar char="•"/>
            </a:pPr>
            <a:r>
              <a:rPr lang="en-US" sz="893">
                <a:solidFill>
                  <a:schemeClr val="bg1"/>
                </a:solidFill>
                <a:latin typeface="Avenir Book"/>
                <a:ea typeface="Roboto"/>
                <a:cs typeface="Roboto"/>
              </a:rPr>
              <a:t>Licensing Optimization</a:t>
            </a:r>
          </a:p>
        </p:txBody>
      </p:sp>
      <p:sp>
        <p:nvSpPr>
          <p:cNvPr id="26" name="TextBox 17">
            <a:extLst>
              <a:ext uri="{FF2B5EF4-FFF2-40B4-BE49-F238E27FC236}">
                <a16:creationId xmlns:a16="http://schemas.microsoft.com/office/drawing/2014/main" id="{75970031-8124-46E4-3B65-7FA3309B8FBB}"/>
              </a:ext>
            </a:extLst>
          </p:cNvPr>
          <p:cNvSpPr txBox="1"/>
          <p:nvPr/>
        </p:nvSpPr>
        <p:spPr>
          <a:xfrm>
            <a:off x="3806812" y="4255804"/>
            <a:ext cx="1885420" cy="197105"/>
          </a:xfrm>
          <a:prstGeom prst="rect">
            <a:avLst/>
          </a:prstGeom>
        </p:spPr>
        <p:txBody>
          <a:bodyPr wrap="square" lIns="0" tIns="0" rIns="0" bIns="0" rtlCol="0" anchor="t">
            <a:spAutoFit/>
          </a:bodyPr>
          <a:lstStyle/>
          <a:p>
            <a:pPr>
              <a:lnSpc>
                <a:spcPts val="1666"/>
              </a:lnSpc>
            </a:pPr>
            <a:r>
              <a:rPr lang="en-US" sz="1020" b="1">
                <a:solidFill>
                  <a:schemeClr val="bg1"/>
                </a:solidFill>
                <a:latin typeface="Avenir Book" panose="02000503020000020003" pitchFamily="2" charset="0"/>
                <a:ea typeface="Roboto"/>
                <a:cs typeface="Roboto"/>
              </a:rPr>
              <a:t>Data, AI, Apps &amp; Automation</a:t>
            </a:r>
          </a:p>
        </p:txBody>
      </p:sp>
      <p:sp>
        <p:nvSpPr>
          <p:cNvPr id="27" name="Rectangle 26">
            <a:extLst>
              <a:ext uri="{FF2B5EF4-FFF2-40B4-BE49-F238E27FC236}">
                <a16:creationId xmlns:a16="http://schemas.microsoft.com/office/drawing/2014/main" id="{97D43BCF-6357-9C20-1648-05FE4D8E3620}"/>
              </a:ext>
            </a:extLst>
          </p:cNvPr>
          <p:cNvSpPr/>
          <p:nvPr/>
        </p:nvSpPr>
        <p:spPr>
          <a:xfrm>
            <a:off x="6105430" y="8246436"/>
            <a:ext cx="1580152" cy="1601757"/>
          </a:xfrm>
          <a:prstGeom prst="rect">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48">
              <a:solidFill>
                <a:schemeClr val="bg1"/>
              </a:solidFill>
              <a:latin typeface="Avenir Book" panose="02000503020000020003" pitchFamily="2" charset="0"/>
            </a:endParaRPr>
          </a:p>
        </p:txBody>
      </p:sp>
      <p:sp>
        <p:nvSpPr>
          <p:cNvPr id="28" name="TextBox 16">
            <a:extLst>
              <a:ext uri="{FF2B5EF4-FFF2-40B4-BE49-F238E27FC236}">
                <a16:creationId xmlns:a16="http://schemas.microsoft.com/office/drawing/2014/main" id="{A0DB69DE-9D3B-C3F1-EA12-221D1D035920}"/>
              </a:ext>
            </a:extLst>
          </p:cNvPr>
          <p:cNvSpPr txBox="1"/>
          <p:nvPr/>
        </p:nvSpPr>
        <p:spPr>
          <a:xfrm>
            <a:off x="3806812" y="4797560"/>
            <a:ext cx="2143948" cy="882165"/>
          </a:xfrm>
          <a:prstGeom prst="rect">
            <a:avLst/>
          </a:prstGeom>
        </p:spPr>
        <p:txBody>
          <a:bodyPr wrap="square" lIns="0" tIns="0" rIns="0" bIns="0" rtlCol="0" anchor="t">
            <a:spAutoFit/>
          </a:bodyPr>
          <a:lstStyle/>
          <a:p>
            <a:pPr marL="220212" lvl="1" indent="-110106">
              <a:lnSpc>
                <a:spcPts val="1428"/>
              </a:lnSpc>
              <a:buFont typeface="Arial"/>
              <a:buChar char="•"/>
            </a:pPr>
            <a:r>
              <a:rPr lang="en-US" sz="893">
                <a:solidFill>
                  <a:schemeClr val="bg1"/>
                </a:solidFill>
                <a:latin typeface="Avenir Book"/>
              </a:rPr>
              <a:t>Azure </a:t>
            </a:r>
          </a:p>
          <a:p>
            <a:pPr marL="220212" lvl="1" indent="-110106">
              <a:lnSpc>
                <a:spcPts val="1428"/>
              </a:lnSpc>
              <a:buFont typeface="Arial"/>
              <a:buChar char="•"/>
            </a:pPr>
            <a:r>
              <a:rPr lang="en-US" sz="893">
                <a:solidFill>
                  <a:schemeClr val="bg1"/>
                </a:solidFill>
                <a:latin typeface="Avenir Book"/>
              </a:rPr>
              <a:t>Azure Open AI</a:t>
            </a:r>
          </a:p>
          <a:p>
            <a:pPr marL="220212" lvl="1" indent="-110106">
              <a:lnSpc>
                <a:spcPts val="1428"/>
              </a:lnSpc>
              <a:buFont typeface="Arial"/>
              <a:buChar char="•"/>
            </a:pPr>
            <a:r>
              <a:rPr lang="en-US" sz="893">
                <a:solidFill>
                  <a:schemeClr val="bg1"/>
                </a:solidFill>
                <a:latin typeface="Avenir Book"/>
              </a:rPr>
              <a:t>Custom Agents</a:t>
            </a:r>
            <a:endParaRPr lang="en-US" sz="893">
              <a:solidFill>
                <a:schemeClr val="bg1"/>
              </a:solidFill>
              <a:latin typeface="Avenir Book" panose="02000503020000020003" pitchFamily="2" charset="0"/>
            </a:endParaRPr>
          </a:p>
          <a:p>
            <a:pPr marL="220212" lvl="1" indent="-110106">
              <a:lnSpc>
                <a:spcPts val="1428"/>
              </a:lnSpc>
              <a:buFont typeface="Arial"/>
              <a:buChar char="•"/>
            </a:pPr>
            <a:r>
              <a:rPr lang="en-US" sz="893">
                <a:solidFill>
                  <a:schemeClr val="bg1"/>
                </a:solidFill>
                <a:latin typeface="Avenir Book"/>
              </a:rPr>
              <a:t>Microsoft Power Platform</a:t>
            </a:r>
          </a:p>
          <a:p>
            <a:pPr marL="220212" lvl="1" indent="-110106">
              <a:lnSpc>
                <a:spcPts val="1428"/>
              </a:lnSpc>
              <a:buFont typeface="Arial"/>
              <a:buChar char="•"/>
            </a:pPr>
            <a:r>
              <a:rPr lang="en-US" sz="893">
                <a:solidFill>
                  <a:schemeClr val="bg1"/>
                </a:solidFill>
                <a:latin typeface="Avenir Book"/>
              </a:rPr>
              <a:t>Microsoft Fabric</a:t>
            </a:r>
          </a:p>
        </p:txBody>
      </p:sp>
      <p:sp>
        <p:nvSpPr>
          <p:cNvPr id="29" name="AutoShape 8">
            <a:extLst>
              <a:ext uri="{FF2B5EF4-FFF2-40B4-BE49-F238E27FC236}">
                <a16:creationId xmlns:a16="http://schemas.microsoft.com/office/drawing/2014/main" id="{F97EF099-813B-3184-A233-1B38DAAD8667}"/>
              </a:ext>
            </a:extLst>
          </p:cNvPr>
          <p:cNvSpPr/>
          <p:nvPr/>
        </p:nvSpPr>
        <p:spPr>
          <a:xfrm rot="5400000" flipH="1">
            <a:off x="2866613" y="-864463"/>
            <a:ext cx="44703" cy="4935164"/>
          </a:xfrm>
          <a:prstGeom prst="rect">
            <a:avLst/>
          </a:prstGeom>
          <a:solidFill>
            <a:schemeClr val="accent1"/>
          </a:solidFill>
        </p:spPr>
        <p:txBody>
          <a:bodyPr/>
          <a:lstStyle/>
          <a:p>
            <a:endParaRPr lang="en-US" sz="765">
              <a:solidFill>
                <a:schemeClr val="bg1"/>
              </a:solidFill>
            </a:endParaRPr>
          </a:p>
        </p:txBody>
      </p:sp>
    </p:spTree>
    <p:extLst>
      <p:ext uri="{BB962C8B-B14F-4D97-AF65-F5344CB8AC3E}">
        <p14:creationId xmlns:p14="http://schemas.microsoft.com/office/powerpoint/2010/main" val="21256738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How We Do IT">
    <p:spTree>
      <p:nvGrpSpPr>
        <p:cNvPr id="1" name=""/>
        <p:cNvGrpSpPr/>
        <p:nvPr/>
      </p:nvGrpSpPr>
      <p:grpSpPr>
        <a:xfrm>
          <a:off x="0" y="0"/>
          <a:ext cx="0" cy="0"/>
          <a:chOff x="0" y="0"/>
          <a:chExt cx="0" cy="0"/>
        </a:xfrm>
      </p:grpSpPr>
      <p:pic>
        <p:nvPicPr>
          <p:cNvPr id="8" name="Picture 5">
            <a:extLst>
              <a:ext uri="{FF2B5EF4-FFF2-40B4-BE49-F238E27FC236}">
                <a16:creationId xmlns:a16="http://schemas.microsoft.com/office/drawing/2014/main" id="{7EFFCAD2-C6B3-C495-027B-43305D267B19}"/>
              </a:ext>
              <a:ext uri="{C183D7F6-B498-43B3-948B-1728B52AA6E4}">
                <adec:decorative xmlns:adec="http://schemas.microsoft.com/office/drawing/2017/decorative" val="1"/>
              </a:ext>
            </a:extLst>
          </p:cNvPr>
          <p:cNvPicPr>
            <a:picLocks noChangeAspect="1"/>
          </p:cNvPicPr>
          <p:nvPr/>
        </p:nvPicPr>
        <p:blipFill>
          <a:blip r:embed="rId2"/>
          <a:srcRect/>
          <a:stretch>
            <a:fillRect/>
          </a:stretch>
        </p:blipFill>
        <p:spPr>
          <a:xfrm>
            <a:off x="7153145" y="567783"/>
            <a:ext cx="364115" cy="1092365"/>
          </a:xfrm>
          <a:prstGeom prst="rect">
            <a:avLst/>
          </a:prstGeom>
        </p:spPr>
      </p:pic>
      <p:sp>
        <p:nvSpPr>
          <p:cNvPr id="9" name="TextBox 6">
            <a:extLst>
              <a:ext uri="{FF2B5EF4-FFF2-40B4-BE49-F238E27FC236}">
                <a16:creationId xmlns:a16="http://schemas.microsoft.com/office/drawing/2014/main" id="{2E9AF89C-991E-C06D-98FF-1FE1AF69E66A}"/>
              </a:ext>
            </a:extLst>
          </p:cNvPr>
          <p:cNvSpPr txBox="1">
            <a:spLocks noGrp="1"/>
          </p:cNvSpPr>
          <p:nvPr>
            <p:ph type="title" idx="4294967295"/>
          </p:nvPr>
        </p:nvSpPr>
        <p:spPr>
          <a:xfrm>
            <a:off x="437198" y="509028"/>
            <a:ext cx="5961632" cy="808683"/>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lvl1pPr algn="l" defTabSz="582916">
              <a:lnSpc>
                <a:spcPts val="3213"/>
              </a:lnSpc>
              <a:spcBef>
                <a:spcPts val="0"/>
              </a:spcBef>
              <a:defRPr/>
            </a:lvl1pPr>
          </a:lstStyle>
          <a:p>
            <a:pPr algn="l" defTabSz="1371566">
              <a:lnSpc>
                <a:spcPts val="7560"/>
              </a:lnSpc>
              <a:spcBef>
                <a:spcPts val="0"/>
              </a:spcBef>
              <a:defRPr/>
            </a:pPr>
            <a:r>
              <a:rPr lang="en-US" sz="2295">
                <a:solidFill>
                  <a:srgbClr val="000000"/>
                </a:solidFill>
                <a:latin typeface="Avenir Heavy" panose="02000503020000020003" pitchFamily="2" charset="0"/>
                <a:ea typeface="+mn-ea"/>
                <a:cs typeface="Arial"/>
              </a:rPr>
              <a:t>Click to edit Master title style</a:t>
            </a:r>
            <a:endParaRPr lang="en-US" sz="2295" dirty="0">
              <a:solidFill>
                <a:srgbClr val="000000"/>
              </a:solidFill>
              <a:latin typeface="Avenir Heavy" panose="02000503020000020003" pitchFamily="2" charset="0"/>
              <a:ea typeface="+mn-ea"/>
              <a:cs typeface="Arial"/>
            </a:endParaRPr>
          </a:p>
        </p:txBody>
      </p:sp>
      <p:grpSp>
        <p:nvGrpSpPr>
          <p:cNvPr id="10" name="Group 9">
            <a:extLst>
              <a:ext uri="{FF2B5EF4-FFF2-40B4-BE49-F238E27FC236}">
                <a16:creationId xmlns:a16="http://schemas.microsoft.com/office/drawing/2014/main" id="{A9355B1D-062B-59CB-659A-31A3D15755B8}"/>
              </a:ext>
              <a:ext uri="{C183D7F6-B498-43B3-948B-1728B52AA6E4}">
                <adec:decorative xmlns:adec="http://schemas.microsoft.com/office/drawing/2017/decorative" val="1"/>
              </a:ext>
            </a:extLst>
          </p:cNvPr>
          <p:cNvGrpSpPr/>
          <p:nvPr/>
        </p:nvGrpSpPr>
        <p:grpSpPr>
          <a:xfrm>
            <a:off x="391685" y="3913140"/>
            <a:ext cx="6989031" cy="5811801"/>
            <a:chOff x="614407" y="1988842"/>
            <a:chExt cx="10963186" cy="4416005"/>
          </a:xfrm>
        </p:grpSpPr>
        <p:sp>
          <p:nvSpPr>
            <p:cNvPr id="11" name="TextBox 10">
              <a:extLst>
                <a:ext uri="{FF2B5EF4-FFF2-40B4-BE49-F238E27FC236}">
                  <a16:creationId xmlns:a16="http://schemas.microsoft.com/office/drawing/2014/main" id="{5B76A0D4-CE3A-5BEF-4930-4F159E4284BF}"/>
                </a:ext>
              </a:extLst>
            </p:cNvPr>
            <p:cNvSpPr txBox="1">
              <a:spLocks noChangeAspect="1"/>
            </p:cNvSpPr>
            <p:nvPr/>
          </p:nvSpPr>
          <p:spPr>
            <a:xfrm>
              <a:off x="614407" y="6068047"/>
              <a:ext cx="10963186" cy="336800"/>
            </a:xfrm>
            <a:prstGeom prst="leftRightArrow">
              <a:avLst/>
            </a:prstGeom>
            <a:solidFill>
              <a:srgbClr val="363939"/>
            </a:solidFill>
          </p:spPr>
          <p:txBody>
            <a:bodyPr wrap="square" rtlCol="0" anchor="ctr">
              <a:spAutoFit/>
            </a:bodyPr>
            <a:lstStyle/>
            <a:p>
              <a:pPr algn="ctr"/>
              <a:r>
                <a:rPr lang="en-US" sz="850" dirty="0">
                  <a:solidFill>
                    <a:schemeClr val="bg1"/>
                  </a:solidFill>
                  <a:latin typeface="Avenir Medium" panose="02000503020000020003" pitchFamily="2" charset="0"/>
                </a:rPr>
                <a:t>Organizational Change Management (OCM)</a:t>
              </a:r>
            </a:p>
          </p:txBody>
        </p:sp>
        <p:grpSp>
          <p:nvGrpSpPr>
            <p:cNvPr id="12" name="Group 11">
              <a:extLst>
                <a:ext uri="{FF2B5EF4-FFF2-40B4-BE49-F238E27FC236}">
                  <a16:creationId xmlns:a16="http://schemas.microsoft.com/office/drawing/2014/main" id="{B53DFFDF-24D5-9233-2ACF-E9BD0FC35B4F}"/>
                </a:ext>
              </a:extLst>
            </p:cNvPr>
            <p:cNvGrpSpPr/>
            <p:nvPr/>
          </p:nvGrpSpPr>
          <p:grpSpPr>
            <a:xfrm>
              <a:off x="614407" y="1988842"/>
              <a:ext cx="10963185" cy="3752876"/>
              <a:chOff x="634455" y="1437084"/>
              <a:chExt cx="10963185" cy="4289001"/>
            </a:xfrm>
          </p:grpSpPr>
          <p:sp>
            <p:nvSpPr>
              <p:cNvPr id="17" name="Rectangle 16">
                <a:extLst>
                  <a:ext uri="{FF2B5EF4-FFF2-40B4-BE49-F238E27FC236}">
                    <a16:creationId xmlns:a16="http://schemas.microsoft.com/office/drawing/2014/main" id="{FBDCC6CE-39B6-BACE-FE60-39AF7527489D}"/>
                  </a:ext>
                </a:extLst>
              </p:cNvPr>
              <p:cNvSpPr/>
              <p:nvPr/>
            </p:nvSpPr>
            <p:spPr>
              <a:xfrm>
                <a:off x="634455" y="1437084"/>
                <a:ext cx="2286000" cy="4289001"/>
              </a:xfrm>
              <a:prstGeom prst="rect">
                <a:avLst/>
              </a:prstGeom>
              <a:solidFill>
                <a:srgbClr val="00627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148"/>
              </a:p>
            </p:txBody>
          </p:sp>
          <p:sp>
            <p:nvSpPr>
              <p:cNvPr id="18" name="Rectangle 17">
                <a:extLst>
                  <a:ext uri="{FF2B5EF4-FFF2-40B4-BE49-F238E27FC236}">
                    <a16:creationId xmlns:a16="http://schemas.microsoft.com/office/drawing/2014/main" id="{42BBAB5E-3059-D16A-4CF5-9272643EDF8D}"/>
                  </a:ext>
                </a:extLst>
              </p:cNvPr>
              <p:cNvSpPr/>
              <p:nvPr/>
            </p:nvSpPr>
            <p:spPr>
              <a:xfrm>
                <a:off x="3526850" y="1437084"/>
                <a:ext cx="2286000" cy="4289001"/>
              </a:xfrm>
              <a:prstGeom prst="rect">
                <a:avLst/>
              </a:prstGeom>
              <a:solidFill>
                <a:srgbClr val="00627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148"/>
              </a:p>
            </p:txBody>
          </p:sp>
          <p:sp>
            <p:nvSpPr>
              <p:cNvPr id="19" name="Rectangle 18">
                <a:extLst>
                  <a:ext uri="{FF2B5EF4-FFF2-40B4-BE49-F238E27FC236}">
                    <a16:creationId xmlns:a16="http://schemas.microsoft.com/office/drawing/2014/main" id="{FC9BC975-866A-CDA3-1B63-5580BBA9A63B}"/>
                  </a:ext>
                </a:extLst>
              </p:cNvPr>
              <p:cNvSpPr/>
              <p:nvPr/>
            </p:nvSpPr>
            <p:spPr>
              <a:xfrm>
                <a:off x="6419245" y="1437084"/>
                <a:ext cx="2286000" cy="4289001"/>
              </a:xfrm>
              <a:prstGeom prst="rect">
                <a:avLst/>
              </a:prstGeom>
              <a:solidFill>
                <a:srgbClr val="00627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148"/>
              </a:p>
            </p:txBody>
          </p:sp>
          <p:sp>
            <p:nvSpPr>
              <p:cNvPr id="20" name="Rectangle 19">
                <a:extLst>
                  <a:ext uri="{FF2B5EF4-FFF2-40B4-BE49-F238E27FC236}">
                    <a16:creationId xmlns:a16="http://schemas.microsoft.com/office/drawing/2014/main" id="{ACA584B3-E94E-1BE1-E819-B1778DACA3DE}"/>
                  </a:ext>
                </a:extLst>
              </p:cNvPr>
              <p:cNvSpPr/>
              <p:nvPr/>
            </p:nvSpPr>
            <p:spPr>
              <a:xfrm>
                <a:off x="9311640" y="1437084"/>
                <a:ext cx="2286000" cy="4289001"/>
              </a:xfrm>
              <a:prstGeom prst="rect">
                <a:avLst/>
              </a:prstGeom>
              <a:solidFill>
                <a:srgbClr val="00627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148"/>
              </a:p>
            </p:txBody>
          </p:sp>
        </p:grpSp>
        <p:sp>
          <p:nvSpPr>
            <p:cNvPr id="13" name="TextBox 12">
              <a:extLst>
                <a:ext uri="{FF2B5EF4-FFF2-40B4-BE49-F238E27FC236}">
                  <a16:creationId xmlns:a16="http://schemas.microsoft.com/office/drawing/2014/main" id="{C5F54D56-D824-78CA-5616-C84D48483F45}"/>
                </a:ext>
              </a:extLst>
            </p:cNvPr>
            <p:cNvSpPr txBox="1"/>
            <p:nvPr/>
          </p:nvSpPr>
          <p:spPr>
            <a:xfrm>
              <a:off x="654051" y="3173338"/>
              <a:ext cx="2246356" cy="949809"/>
            </a:xfrm>
            <a:prstGeom prst="rect">
              <a:avLst/>
            </a:prstGeom>
            <a:noFill/>
          </p:spPr>
          <p:txBody>
            <a:bodyPr wrap="square" rtlCol="0">
              <a:spAutoFit/>
            </a:bodyPr>
            <a:lstStyle/>
            <a:p>
              <a:pPr algn="ctr"/>
              <a:r>
                <a:rPr lang="en-US" sz="1020" b="1">
                  <a:solidFill>
                    <a:schemeClr val="bg1"/>
                  </a:solidFill>
                  <a:latin typeface="Avenir Heavy" panose="02000503020000020003" pitchFamily="2" charset="0"/>
                </a:rPr>
                <a:t>Consulting </a:t>
              </a:r>
              <a:br>
                <a:rPr lang="en-US" sz="1020" b="1">
                  <a:solidFill>
                    <a:schemeClr val="bg1"/>
                  </a:solidFill>
                  <a:latin typeface="Avenir Heavy" panose="02000503020000020003" pitchFamily="2" charset="0"/>
                </a:rPr>
              </a:br>
              <a:r>
                <a:rPr lang="en-US" sz="1020" b="1">
                  <a:solidFill>
                    <a:schemeClr val="bg1"/>
                  </a:solidFill>
                  <a:latin typeface="Avenir Heavy" panose="02000503020000020003" pitchFamily="2" charset="0"/>
                </a:rPr>
                <a:t>&amp; Advisory</a:t>
              </a:r>
            </a:p>
            <a:p>
              <a:endParaRPr lang="en-US" sz="893">
                <a:solidFill>
                  <a:schemeClr val="bg1"/>
                </a:solidFill>
                <a:latin typeface="Avenir Book" panose="02000503020000020003" pitchFamily="2" charset="0"/>
              </a:endParaRPr>
            </a:p>
            <a:p>
              <a:pPr marL="109296" indent="-109296">
                <a:buFont typeface="Wingdings" pitchFamily="2" charset="2"/>
                <a:buChar char="Ø"/>
              </a:pPr>
              <a:r>
                <a:rPr lang="en-US" sz="765">
                  <a:solidFill>
                    <a:schemeClr val="bg1"/>
                  </a:solidFill>
                  <a:latin typeface="Avenir Book" panose="02000503020000020003" pitchFamily="2" charset="0"/>
                </a:rPr>
                <a:t>Strategic Planning</a:t>
              </a:r>
            </a:p>
            <a:p>
              <a:pPr marL="109296" indent="-109296">
                <a:buFont typeface="Wingdings" pitchFamily="2" charset="2"/>
                <a:buChar char="Ø"/>
              </a:pPr>
              <a:r>
                <a:rPr lang="en-US" sz="765">
                  <a:solidFill>
                    <a:schemeClr val="bg1"/>
                  </a:solidFill>
                  <a:latin typeface="Avenir Book" panose="02000503020000020003" pitchFamily="2" charset="0"/>
                </a:rPr>
                <a:t>Tabletop Exercises</a:t>
              </a:r>
            </a:p>
            <a:p>
              <a:pPr marL="109296" indent="-109296">
                <a:buFont typeface="Wingdings" pitchFamily="2" charset="2"/>
                <a:buChar char="Ø"/>
              </a:pPr>
              <a:r>
                <a:rPr lang="en-US" sz="765">
                  <a:solidFill>
                    <a:schemeClr val="bg1"/>
                  </a:solidFill>
                  <a:latin typeface="Avenir Book" panose="02000503020000020003" pitchFamily="2" charset="0"/>
                </a:rPr>
                <a:t>Roadmaps &amp; Budget</a:t>
              </a:r>
            </a:p>
            <a:p>
              <a:pPr marL="109296" indent="-109296">
                <a:buFont typeface="Wingdings" pitchFamily="2" charset="2"/>
                <a:buChar char="Ø"/>
              </a:pPr>
              <a:r>
                <a:rPr lang="en-US" sz="765">
                  <a:solidFill>
                    <a:schemeClr val="bg1"/>
                  </a:solidFill>
                  <a:latin typeface="Avenir Book" panose="02000503020000020003" pitchFamily="2" charset="0"/>
                </a:rPr>
                <a:t>Incident Response Planning</a:t>
              </a:r>
            </a:p>
            <a:p>
              <a:pPr marL="109296" indent="-109296">
                <a:buFont typeface="Wingdings" pitchFamily="2" charset="2"/>
                <a:buChar char="Ø"/>
              </a:pPr>
              <a:r>
                <a:rPr lang="en-US" sz="765">
                  <a:solidFill>
                    <a:schemeClr val="bg1"/>
                  </a:solidFill>
                  <a:latin typeface="Avenir Book" panose="02000503020000020003" pitchFamily="2" charset="0"/>
                </a:rPr>
                <a:t>Cost Optimization</a:t>
              </a:r>
            </a:p>
            <a:p>
              <a:pPr marL="109296" indent="-109296">
                <a:buFont typeface="Wingdings" pitchFamily="2" charset="2"/>
                <a:buChar char="Ø"/>
              </a:pPr>
              <a:endParaRPr lang="en-US" sz="765">
                <a:solidFill>
                  <a:schemeClr val="bg1"/>
                </a:solidFill>
                <a:latin typeface="Avenir Book" panose="02000503020000020003" pitchFamily="2" charset="0"/>
              </a:endParaRPr>
            </a:p>
          </p:txBody>
        </p:sp>
        <p:sp>
          <p:nvSpPr>
            <p:cNvPr id="14" name="TextBox 13">
              <a:extLst>
                <a:ext uri="{FF2B5EF4-FFF2-40B4-BE49-F238E27FC236}">
                  <a16:creationId xmlns:a16="http://schemas.microsoft.com/office/drawing/2014/main" id="{88312512-DDE2-D874-C53D-AECA7565373F}"/>
                </a:ext>
              </a:extLst>
            </p:cNvPr>
            <p:cNvSpPr txBox="1"/>
            <p:nvPr/>
          </p:nvSpPr>
          <p:spPr>
            <a:xfrm>
              <a:off x="3609474" y="3173338"/>
              <a:ext cx="2098307" cy="860359"/>
            </a:xfrm>
            <a:prstGeom prst="rect">
              <a:avLst/>
            </a:prstGeom>
            <a:noFill/>
          </p:spPr>
          <p:txBody>
            <a:bodyPr wrap="square" rtlCol="0">
              <a:spAutoFit/>
            </a:bodyPr>
            <a:lstStyle/>
            <a:p>
              <a:pPr algn="ctr"/>
              <a:r>
                <a:rPr lang="en-US" sz="1020" b="1">
                  <a:solidFill>
                    <a:schemeClr val="bg1"/>
                  </a:solidFill>
                  <a:latin typeface="Avenir Heavy" panose="02000503020000020003" pitchFamily="2" charset="0"/>
                </a:rPr>
                <a:t>Planning </a:t>
              </a:r>
              <a:br>
                <a:rPr lang="en-US" sz="1020" b="1">
                  <a:solidFill>
                    <a:schemeClr val="bg1"/>
                  </a:solidFill>
                  <a:latin typeface="Avenir Heavy" panose="02000503020000020003" pitchFamily="2" charset="0"/>
                </a:rPr>
              </a:br>
              <a:r>
                <a:rPr lang="en-US" sz="1020" b="1">
                  <a:solidFill>
                    <a:schemeClr val="bg1"/>
                  </a:solidFill>
                  <a:latin typeface="Avenir Heavy" panose="02000503020000020003" pitchFamily="2" charset="0"/>
                </a:rPr>
                <a:t>&amp; Design</a:t>
              </a:r>
            </a:p>
            <a:p>
              <a:endParaRPr lang="en-US" sz="893">
                <a:solidFill>
                  <a:schemeClr val="bg1"/>
                </a:solidFill>
                <a:latin typeface="Avenir Book" panose="02000503020000020003" pitchFamily="2" charset="0"/>
              </a:endParaRPr>
            </a:p>
            <a:p>
              <a:r>
                <a:rPr lang="en-US" sz="765">
                  <a:solidFill>
                    <a:schemeClr val="bg1"/>
                  </a:solidFill>
                  <a:latin typeface="Avenir Book" panose="02000503020000020003" pitchFamily="2" charset="0"/>
                </a:rPr>
                <a:t>The core of every successful initiative starts with thoughtful planning, design, and a shared vision for the outcome(s) desired. </a:t>
              </a:r>
            </a:p>
          </p:txBody>
        </p:sp>
        <p:sp>
          <p:nvSpPr>
            <p:cNvPr id="15" name="TextBox 14">
              <a:extLst>
                <a:ext uri="{FF2B5EF4-FFF2-40B4-BE49-F238E27FC236}">
                  <a16:creationId xmlns:a16="http://schemas.microsoft.com/office/drawing/2014/main" id="{22EFBD59-952B-A675-4321-C1F90C8E64D7}"/>
                </a:ext>
              </a:extLst>
            </p:cNvPr>
            <p:cNvSpPr txBox="1"/>
            <p:nvPr/>
          </p:nvSpPr>
          <p:spPr>
            <a:xfrm>
              <a:off x="6453438" y="3171739"/>
              <a:ext cx="2177518" cy="1054217"/>
            </a:xfrm>
            <a:prstGeom prst="rect">
              <a:avLst/>
            </a:prstGeom>
            <a:noFill/>
          </p:spPr>
          <p:txBody>
            <a:bodyPr wrap="square" rtlCol="0">
              <a:spAutoFit/>
            </a:bodyPr>
            <a:lstStyle/>
            <a:p>
              <a:pPr algn="ctr"/>
              <a:r>
                <a:rPr lang="en-US" sz="1020" b="1">
                  <a:solidFill>
                    <a:schemeClr val="bg1"/>
                  </a:solidFill>
                  <a:latin typeface="Avenir Heavy" panose="02000503020000020003" pitchFamily="2" charset="0"/>
                </a:rPr>
                <a:t>Pilot &amp;  </a:t>
              </a:r>
            </a:p>
            <a:p>
              <a:pPr algn="ctr"/>
              <a:r>
                <a:rPr lang="en-US" sz="1020" b="1">
                  <a:solidFill>
                    <a:schemeClr val="bg1"/>
                  </a:solidFill>
                  <a:latin typeface="Avenir Heavy" panose="02000503020000020003" pitchFamily="2" charset="0"/>
                </a:rPr>
                <a:t>Execute</a:t>
              </a:r>
            </a:p>
            <a:p>
              <a:endParaRPr lang="en-US" sz="893">
                <a:solidFill>
                  <a:schemeClr val="bg1"/>
                </a:solidFill>
                <a:latin typeface="Avenir Book" panose="02000503020000020003" pitchFamily="2" charset="0"/>
              </a:endParaRPr>
            </a:p>
            <a:p>
              <a:r>
                <a:rPr lang="en-US" sz="765">
                  <a:solidFill>
                    <a:schemeClr val="bg1"/>
                  </a:solidFill>
                  <a:latin typeface="Avenir Book" panose="02000503020000020003" pitchFamily="2" charset="0"/>
                </a:rPr>
                <a:t>Project success is founded in the validation of outcomes through testing.  Meeting project timelines is achieved through the swift execution of planned tasks.</a:t>
              </a:r>
            </a:p>
            <a:p>
              <a:endParaRPr lang="en-US" sz="893">
                <a:solidFill>
                  <a:schemeClr val="bg1"/>
                </a:solidFill>
                <a:latin typeface="Avenir Book" panose="02000503020000020003" pitchFamily="2" charset="0"/>
              </a:endParaRPr>
            </a:p>
          </p:txBody>
        </p:sp>
        <p:sp>
          <p:nvSpPr>
            <p:cNvPr id="16" name="TextBox 15">
              <a:extLst>
                <a:ext uri="{FF2B5EF4-FFF2-40B4-BE49-F238E27FC236}">
                  <a16:creationId xmlns:a16="http://schemas.microsoft.com/office/drawing/2014/main" id="{862631C3-4D86-D5EB-66A5-A45392E1F0BB}"/>
                </a:ext>
              </a:extLst>
            </p:cNvPr>
            <p:cNvSpPr txBox="1"/>
            <p:nvPr/>
          </p:nvSpPr>
          <p:spPr>
            <a:xfrm>
              <a:off x="9415558" y="3171739"/>
              <a:ext cx="2090642" cy="1024303"/>
            </a:xfrm>
            <a:prstGeom prst="rect">
              <a:avLst/>
            </a:prstGeom>
            <a:noFill/>
          </p:spPr>
          <p:txBody>
            <a:bodyPr wrap="square" rtlCol="0">
              <a:spAutoFit/>
            </a:bodyPr>
            <a:lstStyle/>
            <a:p>
              <a:pPr algn="ctr"/>
              <a:r>
                <a:rPr lang="en-US" sz="1020" b="1">
                  <a:solidFill>
                    <a:schemeClr val="bg1"/>
                  </a:solidFill>
                  <a:latin typeface="Avenir Heavy" panose="02000503020000020003" pitchFamily="2" charset="0"/>
                </a:rPr>
                <a:t>Managed </a:t>
              </a:r>
              <a:br>
                <a:rPr lang="en-US" sz="1020" b="1">
                  <a:solidFill>
                    <a:schemeClr val="bg1"/>
                  </a:solidFill>
                  <a:latin typeface="Avenir Heavy" panose="02000503020000020003" pitchFamily="2" charset="0"/>
                </a:rPr>
              </a:br>
              <a:r>
                <a:rPr lang="en-US" sz="1020" b="1">
                  <a:solidFill>
                    <a:schemeClr val="bg1"/>
                  </a:solidFill>
                  <a:latin typeface="Avenir Heavy" panose="02000503020000020003" pitchFamily="2" charset="0"/>
                </a:rPr>
                <a:t>Services</a:t>
              </a:r>
            </a:p>
            <a:p>
              <a:endParaRPr lang="en-US" sz="765">
                <a:solidFill>
                  <a:schemeClr val="bg1"/>
                </a:solidFill>
                <a:latin typeface="Avenir Book" panose="02000503020000020003" pitchFamily="2" charset="0"/>
              </a:endParaRPr>
            </a:p>
            <a:p>
              <a:pPr marL="182161" indent="-182161">
                <a:buFont typeface="Wingdings" pitchFamily="2" charset="2"/>
                <a:buChar char="Ø"/>
              </a:pPr>
              <a:r>
                <a:rPr lang="en-US" sz="765" err="1">
                  <a:solidFill>
                    <a:schemeClr val="bg1"/>
                  </a:solidFill>
                  <a:latin typeface="Avenir Book" panose="02000503020000020003" pitchFamily="2" charset="0"/>
                </a:rPr>
                <a:t>ThreatDefender</a:t>
              </a:r>
              <a:r>
                <a:rPr lang="en-US" sz="765">
                  <a:solidFill>
                    <a:schemeClr val="bg1"/>
                  </a:solidFill>
                  <a:latin typeface="Avenir Book" panose="02000503020000020003" pitchFamily="2" charset="0"/>
                </a:rPr>
                <a:t> MXDR</a:t>
              </a:r>
            </a:p>
            <a:p>
              <a:pPr marL="182161" indent="-182161">
                <a:buFont typeface="Wingdings" pitchFamily="2" charset="2"/>
                <a:buChar char="Ø"/>
              </a:pPr>
              <a:r>
                <a:rPr lang="en-US" sz="765">
                  <a:solidFill>
                    <a:schemeClr val="bg1"/>
                  </a:solidFill>
                  <a:latin typeface="Avenir Book" panose="02000503020000020003" pitchFamily="2" charset="0"/>
                </a:rPr>
                <a:t>Managed Azure</a:t>
              </a:r>
            </a:p>
            <a:p>
              <a:pPr marL="182161" indent="-182161">
                <a:buFont typeface="Wingdings" pitchFamily="2" charset="2"/>
                <a:buChar char="Ø"/>
              </a:pPr>
              <a:r>
                <a:rPr lang="en-US" sz="765">
                  <a:solidFill>
                    <a:schemeClr val="bg1"/>
                  </a:solidFill>
                  <a:latin typeface="Avenir Book" panose="02000503020000020003" pitchFamily="2" charset="0"/>
                </a:rPr>
                <a:t>Managed AVD</a:t>
              </a:r>
            </a:p>
            <a:p>
              <a:pPr marL="182161" indent="-182161">
                <a:buFont typeface="Wingdings" pitchFamily="2" charset="2"/>
                <a:buChar char="Ø"/>
              </a:pPr>
              <a:r>
                <a:rPr lang="en-US" sz="765">
                  <a:solidFill>
                    <a:schemeClr val="bg1"/>
                  </a:solidFill>
                  <a:latin typeface="Avenir Book" panose="02000503020000020003" pitchFamily="2" charset="0"/>
                </a:rPr>
                <a:t>Managed Servers</a:t>
              </a:r>
            </a:p>
            <a:p>
              <a:pPr marL="182161" indent="-182161">
                <a:buFont typeface="Wingdings" pitchFamily="2" charset="2"/>
                <a:buChar char="Ø"/>
              </a:pPr>
              <a:r>
                <a:rPr lang="en-US" sz="765">
                  <a:solidFill>
                    <a:schemeClr val="bg1"/>
                  </a:solidFill>
                  <a:latin typeface="Avenir Book" panose="02000503020000020003" pitchFamily="2" charset="0"/>
                </a:rPr>
                <a:t>Managed Endpoints</a:t>
              </a:r>
            </a:p>
            <a:p>
              <a:pPr marL="182161" indent="-182161">
                <a:buFont typeface="Wingdings" pitchFamily="2" charset="2"/>
                <a:buChar char="Ø"/>
              </a:pPr>
              <a:r>
                <a:rPr lang="en-US" sz="765">
                  <a:solidFill>
                    <a:schemeClr val="bg1"/>
                  </a:solidFill>
                  <a:latin typeface="Avenir Book" panose="02000503020000020003" pitchFamily="2" charset="0"/>
                </a:rPr>
                <a:t>Managed DR</a:t>
              </a:r>
            </a:p>
            <a:p>
              <a:pPr marL="182161" indent="-182161">
                <a:buFont typeface="Wingdings" pitchFamily="2" charset="2"/>
                <a:buChar char="Ø"/>
              </a:pPr>
              <a:r>
                <a:rPr lang="en-US" sz="765">
                  <a:solidFill>
                    <a:schemeClr val="bg1"/>
                  </a:solidFill>
                  <a:latin typeface="Avenir Book" panose="02000503020000020003" pitchFamily="2" charset="0"/>
                </a:rPr>
                <a:t>Managed Backup</a:t>
              </a:r>
            </a:p>
          </p:txBody>
        </p:sp>
      </p:grpSp>
      <p:pic>
        <p:nvPicPr>
          <p:cNvPr id="21" name="Graphic 20" descr="Questions outline">
            <a:extLst>
              <a:ext uri="{FF2B5EF4-FFF2-40B4-BE49-F238E27FC236}">
                <a16:creationId xmlns:a16="http://schemas.microsoft.com/office/drawing/2014/main" id="{653D20D8-9B32-939B-722D-DAAB2F2BD20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28883" y="4171123"/>
            <a:ext cx="516267" cy="1187753"/>
          </a:xfrm>
          <a:prstGeom prst="rect">
            <a:avLst/>
          </a:prstGeom>
        </p:spPr>
      </p:pic>
      <p:pic>
        <p:nvPicPr>
          <p:cNvPr id="22" name="Graphic 21" descr="Playbook outline">
            <a:extLst>
              <a:ext uri="{FF2B5EF4-FFF2-40B4-BE49-F238E27FC236}">
                <a16:creationId xmlns:a16="http://schemas.microsoft.com/office/drawing/2014/main" id="{013E6322-5FF0-7B17-B2EE-EB6FB2B7A1B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673611" y="4157694"/>
            <a:ext cx="515897" cy="1186901"/>
          </a:xfrm>
          <a:prstGeom prst="rect">
            <a:avLst/>
          </a:prstGeom>
        </p:spPr>
      </p:pic>
      <p:pic>
        <p:nvPicPr>
          <p:cNvPr id="23" name="Graphic 22" descr="Clipboard Partially Crossed outline">
            <a:extLst>
              <a:ext uri="{FF2B5EF4-FFF2-40B4-BE49-F238E27FC236}">
                <a16:creationId xmlns:a16="http://schemas.microsoft.com/office/drawing/2014/main" id="{EB78A754-5B86-FB0F-41C8-DE0349BFC187}"/>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546591" y="4171123"/>
            <a:ext cx="523118" cy="1203514"/>
          </a:xfrm>
          <a:prstGeom prst="rect">
            <a:avLst/>
          </a:prstGeom>
        </p:spPr>
      </p:pic>
      <p:pic>
        <p:nvPicPr>
          <p:cNvPr id="24" name="Graphic 23" descr="Users outline">
            <a:extLst>
              <a:ext uri="{FF2B5EF4-FFF2-40B4-BE49-F238E27FC236}">
                <a16:creationId xmlns:a16="http://schemas.microsoft.com/office/drawing/2014/main" id="{8B5921E0-A860-9F21-01E0-F54529F76911}"/>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6393566" y="4212354"/>
            <a:ext cx="516975" cy="1189380"/>
          </a:xfrm>
          <a:prstGeom prst="rect">
            <a:avLst/>
          </a:prstGeom>
        </p:spPr>
      </p:pic>
      <p:sp>
        <p:nvSpPr>
          <p:cNvPr id="25" name="TextBox 24">
            <a:extLst>
              <a:ext uri="{FF2B5EF4-FFF2-40B4-BE49-F238E27FC236}">
                <a16:creationId xmlns:a16="http://schemas.microsoft.com/office/drawing/2014/main" id="{40822AFA-99CF-661B-1D05-BAAD4EA6523D}"/>
              </a:ext>
            </a:extLst>
          </p:cNvPr>
          <p:cNvSpPr txBox="1"/>
          <p:nvPr/>
        </p:nvSpPr>
        <p:spPr>
          <a:xfrm>
            <a:off x="840236" y="2018603"/>
            <a:ext cx="6205836" cy="563231"/>
          </a:xfrm>
          <a:prstGeom prst="rect">
            <a:avLst/>
          </a:prstGeom>
          <a:noFill/>
        </p:spPr>
        <p:txBody>
          <a:bodyPr wrap="square" rtlCol="0">
            <a:spAutoFit/>
          </a:bodyPr>
          <a:lstStyle/>
          <a:p>
            <a:pPr algn="ctr"/>
            <a:r>
              <a:rPr lang="en-US" sz="1020" err="1">
                <a:latin typeface="Avenir Book" panose="02000503020000020003" pitchFamily="2" charset="0"/>
              </a:rPr>
              <a:t>eGroup</a:t>
            </a:r>
            <a:r>
              <a:rPr lang="en-US" sz="1020">
                <a:latin typeface="Avenir Book" panose="02000503020000020003" pitchFamily="2" charset="0"/>
              </a:rPr>
              <a:t> Enabling Technologies has a plan and process to facilitate successful adoption of complex technology. Their approach is very practical, and end-user focused and has helped us plan and communicate better and respond more effectively across the company.  </a:t>
            </a:r>
          </a:p>
        </p:txBody>
      </p:sp>
      <p:sp>
        <p:nvSpPr>
          <p:cNvPr id="26" name="TextBox 25">
            <a:extLst>
              <a:ext uri="{FF2B5EF4-FFF2-40B4-BE49-F238E27FC236}">
                <a16:creationId xmlns:a16="http://schemas.microsoft.com/office/drawing/2014/main" id="{B2BE6407-A7FF-254F-354B-C33F341AB6F3}"/>
              </a:ext>
            </a:extLst>
          </p:cNvPr>
          <p:cNvSpPr txBox="1"/>
          <p:nvPr/>
        </p:nvSpPr>
        <p:spPr>
          <a:xfrm>
            <a:off x="2684825" y="3251597"/>
            <a:ext cx="2305243" cy="249299"/>
          </a:xfrm>
          <a:prstGeom prst="rect">
            <a:avLst/>
          </a:prstGeom>
          <a:noFill/>
        </p:spPr>
        <p:txBody>
          <a:bodyPr wrap="square" rtlCol="0">
            <a:spAutoFit/>
          </a:bodyPr>
          <a:lstStyle/>
          <a:p>
            <a:pPr algn="ctr"/>
            <a:r>
              <a:rPr lang="en-US" sz="1020" b="1" dirty="0">
                <a:solidFill>
                  <a:schemeClr val="tx2"/>
                </a:solidFill>
                <a:latin typeface="Avenir Black" panose="02000503020000020003" pitchFamily="2" charset="0"/>
              </a:rPr>
              <a:t>Neal Guernsey </a:t>
            </a:r>
            <a:r>
              <a:rPr lang="en-US" sz="1020" dirty="0">
                <a:latin typeface="Avenir Book" panose="02000503020000020003" pitchFamily="2" charset="0"/>
              </a:rPr>
              <a:t>CIO at SGT</a:t>
            </a:r>
          </a:p>
        </p:txBody>
      </p:sp>
      <p:pic>
        <p:nvPicPr>
          <p:cNvPr id="27" name="Graphic 26" descr="Closed quotation mark with solid fill">
            <a:extLst>
              <a:ext uri="{FF2B5EF4-FFF2-40B4-BE49-F238E27FC236}">
                <a16:creationId xmlns:a16="http://schemas.microsoft.com/office/drawing/2014/main" id="{2D95F9DA-BD4A-3A1F-651A-4DA4A05ED92E}"/>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5732146" y="2337164"/>
            <a:ext cx="858778" cy="1975752"/>
          </a:xfrm>
          <a:prstGeom prst="rect">
            <a:avLst/>
          </a:prstGeom>
        </p:spPr>
      </p:pic>
      <p:pic>
        <p:nvPicPr>
          <p:cNvPr id="28" name="Graphic 27" descr="Open quotation mark with solid fill">
            <a:extLst>
              <a:ext uri="{FF2B5EF4-FFF2-40B4-BE49-F238E27FC236}">
                <a16:creationId xmlns:a16="http://schemas.microsoft.com/office/drawing/2014/main" id="{F90E28B0-6745-055E-567C-7DBA98BBF6B6}"/>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486373" y="1282234"/>
            <a:ext cx="858778" cy="1975752"/>
          </a:xfrm>
          <a:prstGeom prst="rect">
            <a:avLst/>
          </a:prstGeom>
        </p:spPr>
      </p:pic>
      <p:sp>
        <p:nvSpPr>
          <p:cNvPr id="29" name="AutoShape 8">
            <a:extLst>
              <a:ext uri="{FF2B5EF4-FFF2-40B4-BE49-F238E27FC236}">
                <a16:creationId xmlns:a16="http://schemas.microsoft.com/office/drawing/2014/main" id="{B1529E0E-5E18-F4FE-9B2D-2026ED26DE86}"/>
              </a:ext>
            </a:extLst>
          </p:cNvPr>
          <p:cNvSpPr/>
          <p:nvPr/>
        </p:nvSpPr>
        <p:spPr>
          <a:xfrm rot="5400000" flipH="1">
            <a:off x="2866613" y="-864463"/>
            <a:ext cx="44703" cy="4935164"/>
          </a:xfrm>
          <a:prstGeom prst="rect">
            <a:avLst/>
          </a:prstGeom>
          <a:solidFill>
            <a:srgbClr val="373939"/>
          </a:solidFill>
        </p:spPr>
        <p:txBody>
          <a:bodyPr/>
          <a:lstStyle/>
          <a:p>
            <a:endParaRPr lang="en-US" sz="765"/>
          </a:p>
        </p:txBody>
      </p:sp>
    </p:spTree>
    <p:extLst>
      <p:ext uri="{BB962C8B-B14F-4D97-AF65-F5344CB8AC3E}">
        <p14:creationId xmlns:p14="http://schemas.microsoft.com/office/powerpoint/2010/main" val="310278581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Dark Mode How We Do IT">
    <p:bg>
      <p:bgPr>
        <a:solidFill>
          <a:schemeClr val="tx2"/>
        </a:solidFill>
        <a:effectLst/>
      </p:bgPr>
    </p:bg>
    <p:spTree>
      <p:nvGrpSpPr>
        <p:cNvPr id="1" name=""/>
        <p:cNvGrpSpPr/>
        <p:nvPr/>
      </p:nvGrpSpPr>
      <p:grpSpPr>
        <a:xfrm>
          <a:off x="0" y="0"/>
          <a:ext cx="0" cy="0"/>
          <a:chOff x="0" y="0"/>
          <a:chExt cx="0" cy="0"/>
        </a:xfrm>
      </p:grpSpPr>
      <p:pic>
        <p:nvPicPr>
          <p:cNvPr id="8" name="Picture 5">
            <a:extLst>
              <a:ext uri="{FF2B5EF4-FFF2-40B4-BE49-F238E27FC236}">
                <a16:creationId xmlns:a16="http://schemas.microsoft.com/office/drawing/2014/main" id="{7EFFCAD2-C6B3-C495-027B-43305D267B19}"/>
              </a:ext>
              <a:ext uri="{C183D7F6-B498-43B3-948B-1728B52AA6E4}">
                <adec:decorative xmlns:adec="http://schemas.microsoft.com/office/drawing/2017/decorative" val="1"/>
              </a:ext>
            </a:extLst>
          </p:cNvPr>
          <p:cNvPicPr>
            <a:picLocks noChangeAspect="1"/>
          </p:cNvPicPr>
          <p:nvPr/>
        </p:nvPicPr>
        <p:blipFill>
          <a:blip r:embed="rId2">
            <a:extLst>
              <a:ext uri="{BEBA8EAE-BF5A-486C-A8C5-ECC9F3942E4B}">
                <a14:imgProps xmlns:a14="http://schemas.microsoft.com/office/drawing/2010/main">
                  <a14:imgLayer r:embed="rId3">
                    <a14:imgEffect>
                      <a14:brightnessContrast bright="100000"/>
                    </a14:imgEffect>
                  </a14:imgLayer>
                </a14:imgProps>
              </a:ext>
            </a:extLst>
          </a:blip>
          <a:srcRect/>
          <a:stretch>
            <a:fillRect/>
          </a:stretch>
        </p:blipFill>
        <p:spPr>
          <a:xfrm>
            <a:off x="7153145" y="567783"/>
            <a:ext cx="364115" cy="1092365"/>
          </a:xfrm>
          <a:prstGeom prst="rect">
            <a:avLst/>
          </a:prstGeom>
        </p:spPr>
      </p:pic>
      <p:grpSp>
        <p:nvGrpSpPr>
          <p:cNvPr id="10" name="Group 9">
            <a:extLst>
              <a:ext uri="{FF2B5EF4-FFF2-40B4-BE49-F238E27FC236}">
                <a16:creationId xmlns:a16="http://schemas.microsoft.com/office/drawing/2014/main" id="{A9355B1D-062B-59CB-659A-31A3D15755B8}"/>
              </a:ext>
              <a:ext uri="{C183D7F6-B498-43B3-948B-1728B52AA6E4}">
                <adec:decorative xmlns:adec="http://schemas.microsoft.com/office/drawing/2017/decorative" val="1"/>
              </a:ext>
            </a:extLst>
          </p:cNvPr>
          <p:cNvGrpSpPr/>
          <p:nvPr/>
        </p:nvGrpSpPr>
        <p:grpSpPr>
          <a:xfrm>
            <a:off x="391685" y="3913140"/>
            <a:ext cx="6989031" cy="5811801"/>
            <a:chOff x="614407" y="1988842"/>
            <a:chExt cx="10963186" cy="4416005"/>
          </a:xfrm>
        </p:grpSpPr>
        <p:sp>
          <p:nvSpPr>
            <p:cNvPr id="11" name="TextBox 10">
              <a:extLst>
                <a:ext uri="{FF2B5EF4-FFF2-40B4-BE49-F238E27FC236}">
                  <a16:creationId xmlns:a16="http://schemas.microsoft.com/office/drawing/2014/main" id="{5B76A0D4-CE3A-5BEF-4930-4F159E4284BF}"/>
                </a:ext>
              </a:extLst>
            </p:cNvPr>
            <p:cNvSpPr txBox="1">
              <a:spLocks noChangeAspect="1"/>
            </p:cNvSpPr>
            <p:nvPr/>
          </p:nvSpPr>
          <p:spPr>
            <a:xfrm>
              <a:off x="614407" y="6068047"/>
              <a:ext cx="10963186" cy="336800"/>
            </a:xfrm>
            <a:prstGeom prst="leftRightArrow">
              <a:avLst/>
            </a:prstGeom>
            <a:solidFill>
              <a:srgbClr val="363939"/>
            </a:solidFill>
          </p:spPr>
          <p:txBody>
            <a:bodyPr wrap="square" rtlCol="0" anchor="ctr">
              <a:spAutoFit/>
            </a:bodyPr>
            <a:lstStyle/>
            <a:p>
              <a:pPr algn="ctr"/>
              <a:r>
                <a:rPr lang="en-US" sz="850" dirty="0">
                  <a:solidFill>
                    <a:schemeClr val="bg1"/>
                  </a:solidFill>
                  <a:latin typeface="Avenir Medium" panose="02000503020000020003" pitchFamily="2" charset="0"/>
                </a:rPr>
                <a:t>Organizational Change Management (OCM)</a:t>
              </a:r>
            </a:p>
          </p:txBody>
        </p:sp>
        <p:grpSp>
          <p:nvGrpSpPr>
            <p:cNvPr id="12" name="Group 11">
              <a:extLst>
                <a:ext uri="{FF2B5EF4-FFF2-40B4-BE49-F238E27FC236}">
                  <a16:creationId xmlns:a16="http://schemas.microsoft.com/office/drawing/2014/main" id="{B53DFFDF-24D5-9233-2ACF-E9BD0FC35B4F}"/>
                </a:ext>
              </a:extLst>
            </p:cNvPr>
            <p:cNvGrpSpPr/>
            <p:nvPr/>
          </p:nvGrpSpPr>
          <p:grpSpPr>
            <a:xfrm>
              <a:off x="614407" y="1988842"/>
              <a:ext cx="10963185" cy="3752876"/>
              <a:chOff x="634455" y="1437084"/>
              <a:chExt cx="10963185" cy="4289001"/>
            </a:xfrm>
          </p:grpSpPr>
          <p:sp>
            <p:nvSpPr>
              <p:cNvPr id="17" name="Rectangle 16">
                <a:extLst>
                  <a:ext uri="{FF2B5EF4-FFF2-40B4-BE49-F238E27FC236}">
                    <a16:creationId xmlns:a16="http://schemas.microsoft.com/office/drawing/2014/main" id="{FBDCC6CE-39B6-BACE-FE60-39AF7527489D}"/>
                  </a:ext>
                </a:extLst>
              </p:cNvPr>
              <p:cNvSpPr/>
              <p:nvPr/>
            </p:nvSpPr>
            <p:spPr>
              <a:xfrm>
                <a:off x="634455" y="1437084"/>
                <a:ext cx="2286000" cy="4289001"/>
              </a:xfrm>
              <a:prstGeom prst="rect">
                <a:avLst/>
              </a:prstGeom>
              <a:solidFill>
                <a:srgbClr val="00627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148">
                  <a:solidFill>
                    <a:schemeClr val="bg1"/>
                  </a:solidFill>
                </a:endParaRPr>
              </a:p>
            </p:txBody>
          </p:sp>
          <p:sp>
            <p:nvSpPr>
              <p:cNvPr id="18" name="Rectangle 17">
                <a:extLst>
                  <a:ext uri="{FF2B5EF4-FFF2-40B4-BE49-F238E27FC236}">
                    <a16:creationId xmlns:a16="http://schemas.microsoft.com/office/drawing/2014/main" id="{42BBAB5E-3059-D16A-4CF5-9272643EDF8D}"/>
                  </a:ext>
                </a:extLst>
              </p:cNvPr>
              <p:cNvSpPr/>
              <p:nvPr/>
            </p:nvSpPr>
            <p:spPr>
              <a:xfrm>
                <a:off x="3526850" y="1437084"/>
                <a:ext cx="2286000" cy="4289001"/>
              </a:xfrm>
              <a:prstGeom prst="rect">
                <a:avLst/>
              </a:prstGeom>
              <a:solidFill>
                <a:srgbClr val="00627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148">
                  <a:solidFill>
                    <a:schemeClr val="bg1"/>
                  </a:solidFill>
                </a:endParaRPr>
              </a:p>
            </p:txBody>
          </p:sp>
          <p:sp>
            <p:nvSpPr>
              <p:cNvPr id="19" name="Rectangle 18">
                <a:extLst>
                  <a:ext uri="{FF2B5EF4-FFF2-40B4-BE49-F238E27FC236}">
                    <a16:creationId xmlns:a16="http://schemas.microsoft.com/office/drawing/2014/main" id="{FC9BC975-866A-CDA3-1B63-5580BBA9A63B}"/>
                  </a:ext>
                </a:extLst>
              </p:cNvPr>
              <p:cNvSpPr/>
              <p:nvPr/>
            </p:nvSpPr>
            <p:spPr>
              <a:xfrm>
                <a:off x="6419245" y="1437084"/>
                <a:ext cx="2286000" cy="4289001"/>
              </a:xfrm>
              <a:prstGeom prst="rect">
                <a:avLst/>
              </a:prstGeom>
              <a:solidFill>
                <a:srgbClr val="00627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148">
                  <a:solidFill>
                    <a:schemeClr val="bg1"/>
                  </a:solidFill>
                </a:endParaRPr>
              </a:p>
            </p:txBody>
          </p:sp>
          <p:sp>
            <p:nvSpPr>
              <p:cNvPr id="20" name="Rectangle 19">
                <a:extLst>
                  <a:ext uri="{FF2B5EF4-FFF2-40B4-BE49-F238E27FC236}">
                    <a16:creationId xmlns:a16="http://schemas.microsoft.com/office/drawing/2014/main" id="{ACA584B3-E94E-1BE1-E819-B1778DACA3DE}"/>
                  </a:ext>
                </a:extLst>
              </p:cNvPr>
              <p:cNvSpPr/>
              <p:nvPr/>
            </p:nvSpPr>
            <p:spPr>
              <a:xfrm>
                <a:off x="9311640" y="1437084"/>
                <a:ext cx="2286000" cy="4289001"/>
              </a:xfrm>
              <a:prstGeom prst="rect">
                <a:avLst/>
              </a:prstGeom>
              <a:solidFill>
                <a:srgbClr val="00627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148">
                  <a:solidFill>
                    <a:schemeClr val="bg1"/>
                  </a:solidFill>
                </a:endParaRPr>
              </a:p>
            </p:txBody>
          </p:sp>
        </p:grpSp>
        <p:sp>
          <p:nvSpPr>
            <p:cNvPr id="13" name="TextBox 12">
              <a:extLst>
                <a:ext uri="{FF2B5EF4-FFF2-40B4-BE49-F238E27FC236}">
                  <a16:creationId xmlns:a16="http://schemas.microsoft.com/office/drawing/2014/main" id="{C5F54D56-D824-78CA-5616-C84D48483F45}"/>
                </a:ext>
              </a:extLst>
            </p:cNvPr>
            <p:cNvSpPr txBox="1"/>
            <p:nvPr/>
          </p:nvSpPr>
          <p:spPr>
            <a:xfrm>
              <a:off x="654051" y="3173338"/>
              <a:ext cx="2246356" cy="949809"/>
            </a:xfrm>
            <a:prstGeom prst="rect">
              <a:avLst/>
            </a:prstGeom>
            <a:noFill/>
          </p:spPr>
          <p:txBody>
            <a:bodyPr wrap="square" rtlCol="0">
              <a:spAutoFit/>
            </a:bodyPr>
            <a:lstStyle/>
            <a:p>
              <a:pPr algn="ctr"/>
              <a:r>
                <a:rPr lang="en-US" sz="1020" b="1">
                  <a:solidFill>
                    <a:schemeClr val="bg1"/>
                  </a:solidFill>
                  <a:latin typeface="Avenir Heavy" panose="02000503020000020003" pitchFamily="2" charset="0"/>
                </a:rPr>
                <a:t>Consulting </a:t>
              </a:r>
              <a:br>
                <a:rPr lang="en-US" sz="1020" b="1">
                  <a:solidFill>
                    <a:schemeClr val="bg1"/>
                  </a:solidFill>
                  <a:latin typeface="Avenir Heavy" panose="02000503020000020003" pitchFamily="2" charset="0"/>
                </a:rPr>
              </a:br>
              <a:r>
                <a:rPr lang="en-US" sz="1020" b="1">
                  <a:solidFill>
                    <a:schemeClr val="bg1"/>
                  </a:solidFill>
                  <a:latin typeface="Avenir Heavy" panose="02000503020000020003" pitchFamily="2" charset="0"/>
                </a:rPr>
                <a:t>&amp; Advisory</a:t>
              </a:r>
            </a:p>
            <a:p>
              <a:endParaRPr lang="en-US" sz="893">
                <a:solidFill>
                  <a:schemeClr val="bg1"/>
                </a:solidFill>
                <a:latin typeface="Avenir Book" panose="02000503020000020003" pitchFamily="2" charset="0"/>
              </a:endParaRPr>
            </a:p>
            <a:p>
              <a:pPr marL="109296" indent="-109296">
                <a:buFont typeface="Wingdings" pitchFamily="2" charset="2"/>
                <a:buChar char="Ø"/>
              </a:pPr>
              <a:r>
                <a:rPr lang="en-US" sz="765">
                  <a:solidFill>
                    <a:schemeClr val="bg1"/>
                  </a:solidFill>
                  <a:latin typeface="Avenir Book" panose="02000503020000020003" pitchFamily="2" charset="0"/>
                </a:rPr>
                <a:t>Strategic Planning</a:t>
              </a:r>
            </a:p>
            <a:p>
              <a:pPr marL="109296" indent="-109296">
                <a:buFont typeface="Wingdings" pitchFamily="2" charset="2"/>
                <a:buChar char="Ø"/>
              </a:pPr>
              <a:r>
                <a:rPr lang="en-US" sz="765">
                  <a:solidFill>
                    <a:schemeClr val="bg1"/>
                  </a:solidFill>
                  <a:latin typeface="Avenir Book" panose="02000503020000020003" pitchFamily="2" charset="0"/>
                </a:rPr>
                <a:t>Tabletop Exercises</a:t>
              </a:r>
            </a:p>
            <a:p>
              <a:pPr marL="109296" indent="-109296">
                <a:buFont typeface="Wingdings" pitchFamily="2" charset="2"/>
                <a:buChar char="Ø"/>
              </a:pPr>
              <a:r>
                <a:rPr lang="en-US" sz="765">
                  <a:solidFill>
                    <a:schemeClr val="bg1"/>
                  </a:solidFill>
                  <a:latin typeface="Avenir Book" panose="02000503020000020003" pitchFamily="2" charset="0"/>
                </a:rPr>
                <a:t>Roadmaps &amp; Budget</a:t>
              </a:r>
            </a:p>
            <a:p>
              <a:pPr marL="109296" indent="-109296">
                <a:buFont typeface="Wingdings" pitchFamily="2" charset="2"/>
                <a:buChar char="Ø"/>
              </a:pPr>
              <a:r>
                <a:rPr lang="en-US" sz="765">
                  <a:solidFill>
                    <a:schemeClr val="bg1"/>
                  </a:solidFill>
                  <a:latin typeface="Avenir Book" panose="02000503020000020003" pitchFamily="2" charset="0"/>
                </a:rPr>
                <a:t>Incident Response Planning</a:t>
              </a:r>
            </a:p>
            <a:p>
              <a:pPr marL="109296" indent="-109296">
                <a:buFont typeface="Wingdings" pitchFamily="2" charset="2"/>
                <a:buChar char="Ø"/>
              </a:pPr>
              <a:r>
                <a:rPr lang="en-US" sz="765">
                  <a:solidFill>
                    <a:schemeClr val="bg1"/>
                  </a:solidFill>
                  <a:latin typeface="Avenir Book" panose="02000503020000020003" pitchFamily="2" charset="0"/>
                </a:rPr>
                <a:t>Cost Optimization</a:t>
              </a:r>
            </a:p>
            <a:p>
              <a:pPr marL="109296" indent="-109296">
                <a:buFont typeface="Wingdings" pitchFamily="2" charset="2"/>
                <a:buChar char="Ø"/>
              </a:pPr>
              <a:endParaRPr lang="en-US" sz="765">
                <a:solidFill>
                  <a:schemeClr val="bg1"/>
                </a:solidFill>
                <a:latin typeface="Avenir Book" panose="02000503020000020003" pitchFamily="2" charset="0"/>
              </a:endParaRPr>
            </a:p>
          </p:txBody>
        </p:sp>
        <p:sp>
          <p:nvSpPr>
            <p:cNvPr id="14" name="TextBox 13">
              <a:extLst>
                <a:ext uri="{FF2B5EF4-FFF2-40B4-BE49-F238E27FC236}">
                  <a16:creationId xmlns:a16="http://schemas.microsoft.com/office/drawing/2014/main" id="{88312512-DDE2-D874-C53D-AECA7565373F}"/>
                </a:ext>
              </a:extLst>
            </p:cNvPr>
            <p:cNvSpPr txBox="1"/>
            <p:nvPr/>
          </p:nvSpPr>
          <p:spPr>
            <a:xfrm>
              <a:off x="3609474" y="3173338"/>
              <a:ext cx="2098307" cy="860359"/>
            </a:xfrm>
            <a:prstGeom prst="rect">
              <a:avLst/>
            </a:prstGeom>
            <a:noFill/>
          </p:spPr>
          <p:txBody>
            <a:bodyPr wrap="square" rtlCol="0">
              <a:spAutoFit/>
            </a:bodyPr>
            <a:lstStyle/>
            <a:p>
              <a:pPr algn="ctr"/>
              <a:r>
                <a:rPr lang="en-US" sz="1020" b="1">
                  <a:solidFill>
                    <a:schemeClr val="bg1"/>
                  </a:solidFill>
                  <a:latin typeface="Avenir Heavy" panose="02000503020000020003" pitchFamily="2" charset="0"/>
                </a:rPr>
                <a:t>Planning </a:t>
              </a:r>
              <a:br>
                <a:rPr lang="en-US" sz="1020" b="1">
                  <a:solidFill>
                    <a:schemeClr val="bg1"/>
                  </a:solidFill>
                  <a:latin typeface="Avenir Heavy" panose="02000503020000020003" pitchFamily="2" charset="0"/>
                </a:rPr>
              </a:br>
              <a:r>
                <a:rPr lang="en-US" sz="1020" b="1">
                  <a:solidFill>
                    <a:schemeClr val="bg1"/>
                  </a:solidFill>
                  <a:latin typeface="Avenir Heavy" panose="02000503020000020003" pitchFamily="2" charset="0"/>
                </a:rPr>
                <a:t>&amp; Design</a:t>
              </a:r>
            </a:p>
            <a:p>
              <a:endParaRPr lang="en-US" sz="893">
                <a:solidFill>
                  <a:schemeClr val="bg1"/>
                </a:solidFill>
                <a:latin typeface="Avenir Book" panose="02000503020000020003" pitchFamily="2" charset="0"/>
              </a:endParaRPr>
            </a:p>
            <a:p>
              <a:r>
                <a:rPr lang="en-US" sz="765">
                  <a:solidFill>
                    <a:schemeClr val="bg1"/>
                  </a:solidFill>
                  <a:latin typeface="Avenir Book" panose="02000503020000020003" pitchFamily="2" charset="0"/>
                </a:rPr>
                <a:t>The core of every successful initiative starts with thoughtful planning, design, and a shared vision for the outcome(s) desired. </a:t>
              </a:r>
            </a:p>
          </p:txBody>
        </p:sp>
        <p:sp>
          <p:nvSpPr>
            <p:cNvPr id="15" name="TextBox 14">
              <a:extLst>
                <a:ext uri="{FF2B5EF4-FFF2-40B4-BE49-F238E27FC236}">
                  <a16:creationId xmlns:a16="http://schemas.microsoft.com/office/drawing/2014/main" id="{22EFBD59-952B-A675-4321-C1F90C8E64D7}"/>
                </a:ext>
              </a:extLst>
            </p:cNvPr>
            <p:cNvSpPr txBox="1"/>
            <p:nvPr/>
          </p:nvSpPr>
          <p:spPr>
            <a:xfrm>
              <a:off x="6453438" y="3171739"/>
              <a:ext cx="2177518" cy="1054217"/>
            </a:xfrm>
            <a:prstGeom prst="rect">
              <a:avLst/>
            </a:prstGeom>
            <a:noFill/>
          </p:spPr>
          <p:txBody>
            <a:bodyPr wrap="square" rtlCol="0">
              <a:spAutoFit/>
            </a:bodyPr>
            <a:lstStyle/>
            <a:p>
              <a:pPr algn="ctr"/>
              <a:r>
                <a:rPr lang="en-US" sz="1020" b="1">
                  <a:solidFill>
                    <a:schemeClr val="bg1"/>
                  </a:solidFill>
                  <a:latin typeface="Avenir Heavy" panose="02000503020000020003" pitchFamily="2" charset="0"/>
                </a:rPr>
                <a:t>Pilot &amp;  </a:t>
              </a:r>
            </a:p>
            <a:p>
              <a:pPr algn="ctr"/>
              <a:r>
                <a:rPr lang="en-US" sz="1020" b="1">
                  <a:solidFill>
                    <a:schemeClr val="bg1"/>
                  </a:solidFill>
                  <a:latin typeface="Avenir Heavy" panose="02000503020000020003" pitchFamily="2" charset="0"/>
                </a:rPr>
                <a:t>Execute</a:t>
              </a:r>
            </a:p>
            <a:p>
              <a:endParaRPr lang="en-US" sz="893">
                <a:solidFill>
                  <a:schemeClr val="bg1"/>
                </a:solidFill>
                <a:latin typeface="Avenir Book" panose="02000503020000020003" pitchFamily="2" charset="0"/>
              </a:endParaRPr>
            </a:p>
            <a:p>
              <a:r>
                <a:rPr lang="en-US" sz="765">
                  <a:solidFill>
                    <a:schemeClr val="bg1"/>
                  </a:solidFill>
                  <a:latin typeface="Avenir Book" panose="02000503020000020003" pitchFamily="2" charset="0"/>
                </a:rPr>
                <a:t>Project success is founded in the validation of outcomes through testing.  Meeting project timelines is achieved through the swift execution of planned tasks.</a:t>
              </a:r>
            </a:p>
            <a:p>
              <a:endParaRPr lang="en-US" sz="893">
                <a:solidFill>
                  <a:schemeClr val="bg1"/>
                </a:solidFill>
                <a:latin typeface="Avenir Book" panose="02000503020000020003" pitchFamily="2" charset="0"/>
              </a:endParaRPr>
            </a:p>
          </p:txBody>
        </p:sp>
        <p:sp>
          <p:nvSpPr>
            <p:cNvPr id="16" name="TextBox 15">
              <a:extLst>
                <a:ext uri="{FF2B5EF4-FFF2-40B4-BE49-F238E27FC236}">
                  <a16:creationId xmlns:a16="http://schemas.microsoft.com/office/drawing/2014/main" id="{862631C3-4D86-D5EB-66A5-A45392E1F0BB}"/>
                </a:ext>
              </a:extLst>
            </p:cNvPr>
            <p:cNvSpPr txBox="1"/>
            <p:nvPr/>
          </p:nvSpPr>
          <p:spPr>
            <a:xfrm>
              <a:off x="9415558" y="3171739"/>
              <a:ext cx="2090642" cy="1024303"/>
            </a:xfrm>
            <a:prstGeom prst="rect">
              <a:avLst/>
            </a:prstGeom>
            <a:noFill/>
          </p:spPr>
          <p:txBody>
            <a:bodyPr wrap="square" rtlCol="0">
              <a:spAutoFit/>
            </a:bodyPr>
            <a:lstStyle/>
            <a:p>
              <a:pPr algn="ctr"/>
              <a:r>
                <a:rPr lang="en-US" sz="1020" b="1">
                  <a:solidFill>
                    <a:schemeClr val="bg1"/>
                  </a:solidFill>
                  <a:latin typeface="Avenir Heavy" panose="02000503020000020003" pitchFamily="2" charset="0"/>
                </a:rPr>
                <a:t>Managed </a:t>
              </a:r>
              <a:br>
                <a:rPr lang="en-US" sz="1020" b="1">
                  <a:solidFill>
                    <a:schemeClr val="bg1"/>
                  </a:solidFill>
                  <a:latin typeface="Avenir Heavy" panose="02000503020000020003" pitchFamily="2" charset="0"/>
                </a:rPr>
              </a:br>
              <a:r>
                <a:rPr lang="en-US" sz="1020" b="1">
                  <a:solidFill>
                    <a:schemeClr val="bg1"/>
                  </a:solidFill>
                  <a:latin typeface="Avenir Heavy" panose="02000503020000020003" pitchFamily="2" charset="0"/>
                </a:rPr>
                <a:t>Services</a:t>
              </a:r>
            </a:p>
            <a:p>
              <a:endParaRPr lang="en-US" sz="765">
                <a:solidFill>
                  <a:schemeClr val="bg1"/>
                </a:solidFill>
                <a:latin typeface="Avenir Book" panose="02000503020000020003" pitchFamily="2" charset="0"/>
              </a:endParaRPr>
            </a:p>
            <a:p>
              <a:pPr marL="182161" indent="-182161">
                <a:buFont typeface="Wingdings" pitchFamily="2" charset="2"/>
                <a:buChar char="Ø"/>
              </a:pPr>
              <a:r>
                <a:rPr lang="en-US" sz="765" err="1">
                  <a:solidFill>
                    <a:schemeClr val="bg1"/>
                  </a:solidFill>
                  <a:latin typeface="Avenir Book" panose="02000503020000020003" pitchFamily="2" charset="0"/>
                </a:rPr>
                <a:t>ThreatDefender</a:t>
              </a:r>
              <a:r>
                <a:rPr lang="en-US" sz="765">
                  <a:solidFill>
                    <a:schemeClr val="bg1"/>
                  </a:solidFill>
                  <a:latin typeface="Avenir Book" panose="02000503020000020003" pitchFamily="2" charset="0"/>
                </a:rPr>
                <a:t> MXDR</a:t>
              </a:r>
            </a:p>
            <a:p>
              <a:pPr marL="182161" indent="-182161">
                <a:buFont typeface="Wingdings" pitchFamily="2" charset="2"/>
                <a:buChar char="Ø"/>
              </a:pPr>
              <a:r>
                <a:rPr lang="en-US" sz="765">
                  <a:solidFill>
                    <a:schemeClr val="bg1"/>
                  </a:solidFill>
                  <a:latin typeface="Avenir Book" panose="02000503020000020003" pitchFamily="2" charset="0"/>
                </a:rPr>
                <a:t>Managed Azure</a:t>
              </a:r>
            </a:p>
            <a:p>
              <a:pPr marL="182161" indent="-182161">
                <a:buFont typeface="Wingdings" pitchFamily="2" charset="2"/>
                <a:buChar char="Ø"/>
              </a:pPr>
              <a:r>
                <a:rPr lang="en-US" sz="765">
                  <a:solidFill>
                    <a:schemeClr val="bg1"/>
                  </a:solidFill>
                  <a:latin typeface="Avenir Book" panose="02000503020000020003" pitchFamily="2" charset="0"/>
                </a:rPr>
                <a:t>Managed AVD</a:t>
              </a:r>
            </a:p>
            <a:p>
              <a:pPr marL="182161" indent="-182161">
                <a:buFont typeface="Wingdings" pitchFamily="2" charset="2"/>
                <a:buChar char="Ø"/>
              </a:pPr>
              <a:r>
                <a:rPr lang="en-US" sz="765">
                  <a:solidFill>
                    <a:schemeClr val="bg1"/>
                  </a:solidFill>
                  <a:latin typeface="Avenir Book" panose="02000503020000020003" pitchFamily="2" charset="0"/>
                </a:rPr>
                <a:t>Managed Servers</a:t>
              </a:r>
            </a:p>
            <a:p>
              <a:pPr marL="182161" indent="-182161">
                <a:buFont typeface="Wingdings" pitchFamily="2" charset="2"/>
                <a:buChar char="Ø"/>
              </a:pPr>
              <a:r>
                <a:rPr lang="en-US" sz="765">
                  <a:solidFill>
                    <a:schemeClr val="bg1"/>
                  </a:solidFill>
                  <a:latin typeface="Avenir Book" panose="02000503020000020003" pitchFamily="2" charset="0"/>
                </a:rPr>
                <a:t>Managed Endpoints</a:t>
              </a:r>
            </a:p>
            <a:p>
              <a:pPr marL="182161" indent="-182161">
                <a:buFont typeface="Wingdings" pitchFamily="2" charset="2"/>
                <a:buChar char="Ø"/>
              </a:pPr>
              <a:r>
                <a:rPr lang="en-US" sz="765">
                  <a:solidFill>
                    <a:schemeClr val="bg1"/>
                  </a:solidFill>
                  <a:latin typeface="Avenir Book" panose="02000503020000020003" pitchFamily="2" charset="0"/>
                </a:rPr>
                <a:t>Managed DR</a:t>
              </a:r>
            </a:p>
            <a:p>
              <a:pPr marL="182161" indent="-182161">
                <a:buFont typeface="Wingdings" pitchFamily="2" charset="2"/>
                <a:buChar char="Ø"/>
              </a:pPr>
              <a:r>
                <a:rPr lang="en-US" sz="765">
                  <a:solidFill>
                    <a:schemeClr val="bg1"/>
                  </a:solidFill>
                  <a:latin typeface="Avenir Book" panose="02000503020000020003" pitchFamily="2" charset="0"/>
                </a:rPr>
                <a:t>Managed Backup</a:t>
              </a:r>
            </a:p>
          </p:txBody>
        </p:sp>
      </p:grpSp>
      <p:pic>
        <p:nvPicPr>
          <p:cNvPr id="21" name="Graphic 20" descr="Questions outline">
            <a:extLst>
              <a:ext uri="{FF2B5EF4-FFF2-40B4-BE49-F238E27FC236}">
                <a16:creationId xmlns:a16="http://schemas.microsoft.com/office/drawing/2014/main" id="{653D20D8-9B32-939B-722D-DAAB2F2BD20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28883" y="4171123"/>
            <a:ext cx="516267" cy="1187753"/>
          </a:xfrm>
          <a:prstGeom prst="rect">
            <a:avLst/>
          </a:prstGeom>
        </p:spPr>
      </p:pic>
      <p:pic>
        <p:nvPicPr>
          <p:cNvPr id="22" name="Graphic 21" descr="Playbook outline">
            <a:extLst>
              <a:ext uri="{FF2B5EF4-FFF2-40B4-BE49-F238E27FC236}">
                <a16:creationId xmlns:a16="http://schemas.microsoft.com/office/drawing/2014/main" id="{013E6322-5FF0-7B17-B2EE-EB6FB2B7A1B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673611" y="4157694"/>
            <a:ext cx="515897" cy="1186901"/>
          </a:xfrm>
          <a:prstGeom prst="rect">
            <a:avLst/>
          </a:prstGeom>
        </p:spPr>
      </p:pic>
      <p:pic>
        <p:nvPicPr>
          <p:cNvPr id="23" name="Graphic 22" descr="Clipboard Partially Crossed outline">
            <a:extLst>
              <a:ext uri="{FF2B5EF4-FFF2-40B4-BE49-F238E27FC236}">
                <a16:creationId xmlns:a16="http://schemas.microsoft.com/office/drawing/2014/main" id="{EB78A754-5B86-FB0F-41C8-DE0349BFC187}"/>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4546591" y="4171123"/>
            <a:ext cx="523118" cy="1203514"/>
          </a:xfrm>
          <a:prstGeom prst="rect">
            <a:avLst/>
          </a:prstGeom>
        </p:spPr>
      </p:pic>
      <p:pic>
        <p:nvPicPr>
          <p:cNvPr id="24" name="Graphic 23" descr="Users outline">
            <a:extLst>
              <a:ext uri="{FF2B5EF4-FFF2-40B4-BE49-F238E27FC236}">
                <a16:creationId xmlns:a16="http://schemas.microsoft.com/office/drawing/2014/main" id="{8B5921E0-A860-9F21-01E0-F54529F76911}"/>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6393566" y="4212354"/>
            <a:ext cx="516975" cy="1189380"/>
          </a:xfrm>
          <a:prstGeom prst="rect">
            <a:avLst/>
          </a:prstGeom>
        </p:spPr>
      </p:pic>
      <p:sp>
        <p:nvSpPr>
          <p:cNvPr id="25" name="TextBox 24">
            <a:extLst>
              <a:ext uri="{FF2B5EF4-FFF2-40B4-BE49-F238E27FC236}">
                <a16:creationId xmlns:a16="http://schemas.microsoft.com/office/drawing/2014/main" id="{40822AFA-99CF-661B-1D05-BAAD4EA6523D}"/>
              </a:ext>
            </a:extLst>
          </p:cNvPr>
          <p:cNvSpPr txBox="1"/>
          <p:nvPr/>
        </p:nvSpPr>
        <p:spPr>
          <a:xfrm>
            <a:off x="840236" y="2018603"/>
            <a:ext cx="6205836" cy="563231"/>
          </a:xfrm>
          <a:prstGeom prst="rect">
            <a:avLst/>
          </a:prstGeom>
          <a:noFill/>
        </p:spPr>
        <p:txBody>
          <a:bodyPr wrap="square" rtlCol="0">
            <a:spAutoFit/>
          </a:bodyPr>
          <a:lstStyle/>
          <a:p>
            <a:pPr algn="ctr"/>
            <a:r>
              <a:rPr lang="en-US" sz="1020" err="1">
                <a:solidFill>
                  <a:schemeClr val="bg1"/>
                </a:solidFill>
                <a:latin typeface="Avenir Book" panose="02000503020000020003" pitchFamily="2" charset="0"/>
              </a:rPr>
              <a:t>eGroup</a:t>
            </a:r>
            <a:r>
              <a:rPr lang="en-US" sz="1020">
                <a:solidFill>
                  <a:schemeClr val="bg1"/>
                </a:solidFill>
                <a:latin typeface="Avenir Book" panose="02000503020000020003" pitchFamily="2" charset="0"/>
              </a:rPr>
              <a:t> Enabling Technologies has a plan and process to facilitate successful adoption of complex technology. Their approach is very practical, and end-user focused and has helped us plan and communicate better and respond more effectively across the company.  </a:t>
            </a:r>
          </a:p>
        </p:txBody>
      </p:sp>
      <p:sp>
        <p:nvSpPr>
          <p:cNvPr id="26" name="TextBox 25">
            <a:extLst>
              <a:ext uri="{FF2B5EF4-FFF2-40B4-BE49-F238E27FC236}">
                <a16:creationId xmlns:a16="http://schemas.microsoft.com/office/drawing/2014/main" id="{B2BE6407-A7FF-254F-354B-C33F341AB6F3}"/>
              </a:ext>
            </a:extLst>
          </p:cNvPr>
          <p:cNvSpPr txBox="1"/>
          <p:nvPr/>
        </p:nvSpPr>
        <p:spPr>
          <a:xfrm>
            <a:off x="2684825" y="3251597"/>
            <a:ext cx="2305243" cy="249299"/>
          </a:xfrm>
          <a:prstGeom prst="rect">
            <a:avLst/>
          </a:prstGeom>
          <a:noFill/>
        </p:spPr>
        <p:txBody>
          <a:bodyPr wrap="square" rtlCol="0">
            <a:spAutoFit/>
          </a:bodyPr>
          <a:lstStyle/>
          <a:p>
            <a:pPr algn="ctr"/>
            <a:r>
              <a:rPr lang="en-US" sz="1020" b="1">
                <a:solidFill>
                  <a:schemeClr val="bg1"/>
                </a:solidFill>
                <a:latin typeface="Avenir Black" panose="02000503020000020003" pitchFamily="2" charset="0"/>
              </a:rPr>
              <a:t>Neal Guernsey </a:t>
            </a:r>
            <a:r>
              <a:rPr lang="en-US" sz="1020">
                <a:solidFill>
                  <a:schemeClr val="bg1"/>
                </a:solidFill>
                <a:latin typeface="Avenir Book" panose="02000503020000020003" pitchFamily="2" charset="0"/>
              </a:rPr>
              <a:t>CIO at SGT</a:t>
            </a:r>
          </a:p>
        </p:txBody>
      </p:sp>
      <p:pic>
        <p:nvPicPr>
          <p:cNvPr id="27" name="Graphic 26" descr="Closed quotation mark with solid fill">
            <a:extLst>
              <a:ext uri="{FF2B5EF4-FFF2-40B4-BE49-F238E27FC236}">
                <a16:creationId xmlns:a16="http://schemas.microsoft.com/office/drawing/2014/main" id="{2D95F9DA-BD4A-3A1F-651A-4DA4A05ED92E}"/>
              </a:ext>
            </a:extLst>
          </p:cNvPr>
          <p:cNvPicPr>
            <a:picLocks noChangeAspect="1"/>
          </p:cNvPicPr>
          <p:nvPr/>
        </p:nvPicPr>
        <p:blipFill>
          <a:blip r:embed="rId12">
            <a:lum bright="75000"/>
            <a:extLst>
              <a:ext uri="{96DAC541-7B7A-43D3-8B79-37D633B846F1}">
                <asvg:svgBlip xmlns:asvg="http://schemas.microsoft.com/office/drawing/2016/SVG/main" r:embed="rId13"/>
              </a:ext>
            </a:extLst>
          </a:blip>
          <a:stretch>
            <a:fillRect/>
          </a:stretch>
        </p:blipFill>
        <p:spPr>
          <a:xfrm>
            <a:off x="5732146" y="2337164"/>
            <a:ext cx="858778" cy="1975752"/>
          </a:xfrm>
          <a:prstGeom prst="rect">
            <a:avLst/>
          </a:prstGeom>
        </p:spPr>
      </p:pic>
      <p:pic>
        <p:nvPicPr>
          <p:cNvPr id="28" name="Graphic 27" descr="Open quotation mark with solid fill">
            <a:extLst>
              <a:ext uri="{FF2B5EF4-FFF2-40B4-BE49-F238E27FC236}">
                <a16:creationId xmlns:a16="http://schemas.microsoft.com/office/drawing/2014/main" id="{F90E28B0-6745-055E-567C-7DBA98BBF6B6}"/>
              </a:ext>
            </a:extLst>
          </p:cNvPr>
          <p:cNvPicPr>
            <a:picLocks noChangeAspect="1"/>
          </p:cNvPicPr>
          <p:nvPr/>
        </p:nvPicPr>
        <p:blipFill>
          <a:blip r:embed="rId14">
            <a:lum bright="74000"/>
            <a:extLst>
              <a:ext uri="{96DAC541-7B7A-43D3-8B79-37D633B846F1}">
                <asvg:svgBlip xmlns:asvg="http://schemas.microsoft.com/office/drawing/2016/SVG/main" r:embed="rId15"/>
              </a:ext>
            </a:extLst>
          </a:blip>
          <a:stretch>
            <a:fillRect/>
          </a:stretch>
        </p:blipFill>
        <p:spPr>
          <a:xfrm>
            <a:off x="486373" y="1282234"/>
            <a:ext cx="858778" cy="1975752"/>
          </a:xfrm>
          <a:prstGeom prst="rect">
            <a:avLst/>
          </a:prstGeom>
        </p:spPr>
      </p:pic>
      <p:sp>
        <p:nvSpPr>
          <p:cNvPr id="29" name="AutoShape 8">
            <a:extLst>
              <a:ext uri="{FF2B5EF4-FFF2-40B4-BE49-F238E27FC236}">
                <a16:creationId xmlns:a16="http://schemas.microsoft.com/office/drawing/2014/main" id="{B1529E0E-5E18-F4FE-9B2D-2026ED26DE86}"/>
              </a:ext>
            </a:extLst>
          </p:cNvPr>
          <p:cNvSpPr/>
          <p:nvPr/>
        </p:nvSpPr>
        <p:spPr>
          <a:xfrm rot="5400000" flipH="1">
            <a:off x="2866613" y="-864463"/>
            <a:ext cx="44703" cy="4935164"/>
          </a:xfrm>
          <a:prstGeom prst="rect">
            <a:avLst/>
          </a:prstGeom>
          <a:solidFill>
            <a:schemeClr val="accent1"/>
          </a:solidFill>
        </p:spPr>
        <p:txBody>
          <a:bodyPr/>
          <a:lstStyle/>
          <a:p>
            <a:endParaRPr lang="en-US" sz="765">
              <a:solidFill>
                <a:schemeClr val="bg1"/>
              </a:solidFill>
            </a:endParaRPr>
          </a:p>
        </p:txBody>
      </p:sp>
      <p:sp>
        <p:nvSpPr>
          <p:cNvPr id="2" name="TextBox 6">
            <a:extLst>
              <a:ext uri="{FF2B5EF4-FFF2-40B4-BE49-F238E27FC236}">
                <a16:creationId xmlns:a16="http://schemas.microsoft.com/office/drawing/2014/main" id="{AB294456-B37C-D513-A122-3CF19297BF30}"/>
              </a:ext>
            </a:extLst>
          </p:cNvPr>
          <p:cNvSpPr txBox="1"/>
          <p:nvPr/>
        </p:nvSpPr>
        <p:spPr>
          <a:xfrm>
            <a:off x="437198" y="509028"/>
            <a:ext cx="2445067" cy="385490"/>
          </a:xfrm>
          <a:prstGeom prst="rect">
            <a:avLst/>
          </a:prstGeom>
        </p:spPr>
        <p:txBody>
          <a:bodyPr wrap="square" lIns="0" tIns="0" rIns="0" bIns="0" rtlCol="0" anchor="t">
            <a:spAutoFit/>
          </a:bodyPr>
          <a:lstStyle/>
          <a:p>
            <a:pPr>
              <a:lnSpc>
                <a:spcPts val="3213"/>
              </a:lnSpc>
            </a:pPr>
            <a:r>
              <a:rPr lang="en-US" sz="2295" dirty="0">
                <a:solidFill>
                  <a:schemeClr val="bg1"/>
                </a:solidFill>
                <a:latin typeface="Avenir Heavy" panose="02000503020000020003" pitchFamily="2" charset="0"/>
                <a:cs typeface="Arial"/>
              </a:rPr>
              <a:t>How We Do IT</a:t>
            </a:r>
          </a:p>
        </p:txBody>
      </p:sp>
    </p:spTree>
    <p:extLst>
      <p:ext uri="{BB962C8B-B14F-4D97-AF65-F5344CB8AC3E}">
        <p14:creationId xmlns:p14="http://schemas.microsoft.com/office/powerpoint/2010/main" val="364443545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Why We're Different">
    <p:spTree>
      <p:nvGrpSpPr>
        <p:cNvPr id="1" name=""/>
        <p:cNvGrpSpPr/>
        <p:nvPr/>
      </p:nvGrpSpPr>
      <p:grpSpPr>
        <a:xfrm>
          <a:off x="0" y="0"/>
          <a:ext cx="0" cy="0"/>
          <a:chOff x="0" y="0"/>
          <a:chExt cx="0" cy="0"/>
        </a:xfrm>
      </p:grpSpPr>
      <p:sp>
        <p:nvSpPr>
          <p:cNvPr id="19" name="AutoShape 6">
            <a:extLst>
              <a:ext uri="{FF2B5EF4-FFF2-40B4-BE49-F238E27FC236}">
                <a16:creationId xmlns:a16="http://schemas.microsoft.com/office/drawing/2014/main" id="{C2C2A87A-B177-124D-D4E4-6AAD7B996E78}"/>
              </a:ext>
            </a:extLst>
          </p:cNvPr>
          <p:cNvSpPr/>
          <p:nvPr/>
        </p:nvSpPr>
        <p:spPr>
          <a:xfrm>
            <a:off x="1" y="8530767"/>
            <a:ext cx="7772400" cy="1527633"/>
          </a:xfrm>
          <a:prstGeom prst="rect">
            <a:avLst/>
          </a:prstGeom>
          <a:solidFill>
            <a:schemeClr val="accent1"/>
          </a:solidFill>
        </p:spPr>
        <p:txBody>
          <a:bodyPr/>
          <a:lstStyle/>
          <a:p>
            <a:endParaRPr lang="en-US" sz="765"/>
          </a:p>
        </p:txBody>
      </p:sp>
      <p:sp>
        <p:nvSpPr>
          <p:cNvPr id="20" name="TextBox 6">
            <a:extLst>
              <a:ext uri="{FF2B5EF4-FFF2-40B4-BE49-F238E27FC236}">
                <a16:creationId xmlns:a16="http://schemas.microsoft.com/office/drawing/2014/main" id="{26C32D2D-AB67-327D-F895-0E5D043A2229}"/>
              </a:ext>
            </a:extLst>
          </p:cNvPr>
          <p:cNvSpPr txBox="1"/>
          <p:nvPr/>
        </p:nvSpPr>
        <p:spPr>
          <a:xfrm>
            <a:off x="453391" y="2420303"/>
            <a:ext cx="3528699" cy="1138260"/>
          </a:xfrm>
          <a:prstGeom prst="rect">
            <a:avLst/>
          </a:prstGeom>
        </p:spPr>
        <p:txBody>
          <a:bodyPr wrap="square" lIns="0" tIns="0" rIns="0" bIns="0" rtlCol="0" anchor="t">
            <a:spAutoFit/>
          </a:bodyPr>
          <a:lstStyle/>
          <a:p>
            <a:pPr marL="210442" lvl="1" indent="-105221">
              <a:lnSpc>
                <a:spcPts val="1462"/>
              </a:lnSpc>
              <a:buFont typeface="Arial"/>
              <a:buChar char="•"/>
            </a:pPr>
            <a:r>
              <a:rPr lang="en-US" sz="978" dirty="0">
                <a:solidFill>
                  <a:srgbClr val="373939"/>
                </a:solidFill>
                <a:latin typeface="Avenir Book" panose="02000503020000020003" pitchFamily="2" charset="0"/>
                <a:ea typeface="TT Chocolates"/>
                <a:cs typeface="TT Chocolates"/>
                <a:sym typeface="TT Chocolates"/>
              </a:rPr>
              <a:t>9x Microsoft Partner of the Year</a:t>
            </a:r>
          </a:p>
          <a:p>
            <a:pPr marL="210442" lvl="1" indent="-105221">
              <a:lnSpc>
                <a:spcPts val="1462"/>
              </a:lnSpc>
              <a:buFont typeface="Arial"/>
              <a:buChar char="•"/>
            </a:pPr>
            <a:r>
              <a:rPr lang="en-US" sz="978" dirty="0">
                <a:solidFill>
                  <a:srgbClr val="373939"/>
                </a:solidFill>
                <a:latin typeface="Avenir Book" panose="02000503020000020003" pitchFamily="2" charset="0"/>
                <a:ea typeface="TT Chocolates"/>
                <a:cs typeface="TT Chocolates"/>
                <a:sym typeface="TT Chocolates"/>
              </a:rPr>
              <a:t>30+ Years of Experience</a:t>
            </a:r>
          </a:p>
          <a:p>
            <a:pPr marL="210442" lvl="1" indent="-105221">
              <a:lnSpc>
                <a:spcPts val="1462"/>
              </a:lnSpc>
              <a:buFont typeface="Arial"/>
              <a:buChar char="•"/>
            </a:pPr>
            <a:r>
              <a:rPr lang="en-US" sz="978" dirty="0">
                <a:solidFill>
                  <a:srgbClr val="373939"/>
                </a:solidFill>
                <a:latin typeface="Avenir Book" panose="02000503020000020003" pitchFamily="2" charset="0"/>
                <a:ea typeface="TT Chocolates"/>
                <a:cs typeface="TT Chocolates"/>
                <a:sym typeface="TT Chocolates"/>
              </a:rPr>
              <a:t>Year-Over-Year 98%+ Customer Satisfaction Score</a:t>
            </a:r>
          </a:p>
          <a:p>
            <a:pPr marL="210442" lvl="1" indent="-105221">
              <a:lnSpc>
                <a:spcPts val="1462"/>
              </a:lnSpc>
              <a:buFont typeface="Arial"/>
              <a:buChar char="•"/>
            </a:pPr>
            <a:r>
              <a:rPr lang="en-US" sz="978" dirty="0">
                <a:solidFill>
                  <a:srgbClr val="373939"/>
                </a:solidFill>
                <a:latin typeface="Avenir Book" panose="02000503020000020003" pitchFamily="2" charset="0"/>
                <a:ea typeface="TT Chocolates"/>
                <a:cs typeface="TT Chocolates"/>
                <a:sym typeface="TT Chocolates"/>
              </a:rPr>
              <a:t>Strategic Advisory Services</a:t>
            </a:r>
          </a:p>
          <a:p>
            <a:pPr marL="210442" lvl="1" indent="-105221">
              <a:lnSpc>
                <a:spcPts val="1462"/>
              </a:lnSpc>
              <a:buFont typeface="Arial"/>
              <a:buChar char="•"/>
            </a:pPr>
            <a:r>
              <a:rPr lang="en-US" sz="978" dirty="0">
                <a:solidFill>
                  <a:srgbClr val="373939"/>
                </a:solidFill>
                <a:latin typeface="Avenir Book" panose="02000503020000020003" pitchFamily="2" charset="0"/>
                <a:ea typeface="TT Chocolates"/>
                <a:cs typeface="TT Chocolates"/>
                <a:sym typeface="TT Chocolates"/>
              </a:rPr>
              <a:t>Award-Winning Organizational Change Management Team</a:t>
            </a:r>
          </a:p>
          <a:p>
            <a:pPr marL="210442" lvl="1" indent="-105221">
              <a:lnSpc>
                <a:spcPts val="1462"/>
              </a:lnSpc>
              <a:buFont typeface="Arial"/>
              <a:buChar char="•"/>
            </a:pPr>
            <a:r>
              <a:rPr lang="en-US" sz="978" dirty="0">
                <a:solidFill>
                  <a:srgbClr val="373939"/>
                </a:solidFill>
                <a:latin typeface="Avenir Book" panose="02000503020000020003" pitchFamily="2" charset="0"/>
                <a:ea typeface="TT Chocolates"/>
                <a:cs typeface="TT Chocolates"/>
                <a:sym typeface="TT Chocolates"/>
              </a:rPr>
              <a:t>We’re 1 out of 18 Nutanix Premier Partners nationwide</a:t>
            </a:r>
          </a:p>
        </p:txBody>
      </p:sp>
      <p:sp>
        <p:nvSpPr>
          <p:cNvPr id="21" name="TextBox 7">
            <a:extLst>
              <a:ext uri="{FF2B5EF4-FFF2-40B4-BE49-F238E27FC236}">
                <a16:creationId xmlns:a16="http://schemas.microsoft.com/office/drawing/2014/main" id="{07C02595-59B7-8369-BCFD-1CDD18AAB118}"/>
              </a:ext>
            </a:extLst>
          </p:cNvPr>
          <p:cNvSpPr txBox="1"/>
          <p:nvPr/>
        </p:nvSpPr>
        <p:spPr>
          <a:xfrm>
            <a:off x="950117" y="6332758"/>
            <a:ext cx="1899763" cy="776687"/>
          </a:xfrm>
          <a:prstGeom prst="rect">
            <a:avLst/>
          </a:prstGeom>
        </p:spPr>
        <p:txBody>
          <a:bodyPr wrap="square" lIns="0" tIns="0" rIns="0" bIns="0" rtlCol="0" anchor="t">
            <a:spAutoFit/>
          </a:bodyPr>
          <a:lstStyle/>
          <a:p>
            <a:pPr>
              <a:lnSpc>
                <a:spcPts val="645"/>
              </a:lnSpc>
            </a:pPr>
            <a:r>
              <a:rPr lang="en-US" sz="806" b="1" dirty="0">
                <a:solidFill>
                  <a:srgbClr val="009ECC"/>
                </a:solidFill>
                <a:latin typeface="Avenir Heavy" panose="02000503020000020003" pitchFamily="2" charset="0"/>
                <a:ea typeface="Avenir Bold"/>
                <a:cs typeface="Avenir Bold"/>
                <a:sym typeface="Avenir Bold"/>
              </a:rPr>
              <a:t>Modern Work​</a:t>
            </a:r>
          </a:p>
          <a:p>
            <a:pPr>
              <a:lnSpc>
                <a:spcPts val="645"/>
              </a:lnSpc>
            </a:pPr>
            <a:endParaRPr lang="en-US" sz="806" b="1" dirty="0">
              <a:solidFill>
                <a:srgbClr val="009ECC"/>
              </a:solidFill>
              <a:latin typeface="Avenir Book" panose="02000503020000020003" pitchFamily="2" charset="0"/>
              <a:ea typeface="Avenir Bold"/>
              <a:cs typeface="Avenir Bold"/>
              <a:sym typeface="Avenir Bold"/>
            </a:endParaRPr>
          </a:p>
          <a:p>
            <a:pPr marL="174049" lvl="1" indent="-87026">
              <a:lnSpc>
                <a:spcPts val="645"/>
              </a:lnSpc>
              <a:buFont typeface="Arial"/>
              <a:buChar char="•"/>
            </a:pPr>
            <a:r>
              <a:rPr lang="en-US" sz="806" dirty="0">
                <a:solidFill>
                  <a:srgbClr val="373939"/>
                </a:solidFill>
                <a:latin typeface="Avenir Book" panose="02000503020000020003" pitchFamily="2" charset="0"/>
                <a:ea typeface="Avenir"/>
                <a:cs typeface="Avenir"/>
                <a:sym typeface="Avenir"/>
              </a:rPr>
              <a:t>Teamwork Deployment​</a:t>
            </a:r>
          </a:p>
          <a:p>
            <a:pPr>
              <a:lnSpc>
                <a:spcPts val="645"/>
              </a:lnSpc>
            </a:pPr>
            <a:endParaRPr lang="en-US" sz="806" dirty="0">
              <a:solidFill>
                <a:srgbClr val="373939"/>
              </a:solidFill>
              <a:latin typeface="Avenir Book" panose="02000503020000020003" pitchFamily="2" charset="0"/>
              <a:ea typeface="Avenir"/>
              <a:cs typeface="Avenir"/>
              <a:sym typeface="Avenir"/>
            </a:endParaRPr>
          </a:p>
          <a:p>
            <a:pPr marL="174049" lvl="1" indent="-87026">
              <a:lnSpc>
                <a:spcPts val="645"/>
              </a:lnSpc>
              <a:buFont typeface="Arial"/>
              <a:buChar char="•"/>
            </a:pPr>
            <a:r>
              <a:rPr lang="en-US" sz="806" dirty="0">
                <a:solidFill>
                  <a:srgbClr val="373939"/>
                </a:solidFill>
                <a:latin typeface="Avenir Book" panose="02000503020000020003" pitchFamily="2" charset="0"/>
                <a:ea typeface="Avenir"/>
                <a:cs typeface="Avenir"/>
                <a:sym typeface="Avenir"/>
              </a:rPr>
              <a:t>Calling for Teams​</a:t>
            </a:r>
          </a:p>
          <a:p>
            <a:pPr>
              <a:lnSpc>
                <a:spcPts val="645"/>
              </a:lnSpc>
            </a:pPr>
            <a:endParaRPr lang="en-US" sz="806" dirty="0">
              <a:solidFill>
                <a:srgbClr val="373939"/>
              </a:solidFill>
              <a:latin typeface="Avenir Book" panose="02000503020000020003" pitchFamily="2" charset="0"/>
              <a:ea typeface="Avenir"/>
              <a:cs typeface="Avenir"/>
              <a:sym typeface="Avenir"/>
            </a:endParaRPr>
          </a:p>
          <a:p>
            <a:pPr marL="174049" lvl="1" indent="-87026">
              <a:lnSpc>
                <a:spcPts val="645"/>
              </a:lnSpc>
              <a:buFont typeface="Arial"/>
              <a:buChar char="•"/>
            </a:pPr>
            <a:r>
              <a:rPr lang="en-US" sz="806" dirty="0">
                <a:solidFill>
                  <a:srgbClr val="373939"/>
                </a:solidFill>
                <a:latin typeface="Avenir Book" panose="02000503020000020003" pitchFamily="2" charset="0"/>
                <a:ea typeface="Avenir"/>
                <a:cs typeface="Avenir"/>
                <a:sym typeface="Avenir"/>
              </a:rPr>
              <a:t>Endpoint Management</a:t>
            </a:r>
          </a:p>
          <a:p>
            <a:pPr marL="174049" lvl="1" indent="-87026">
              <a:lnSpc>
                <a:spcPts val="645"/>
              </a:lnSpc>
              <a:buFont typeface="Arial"/>
              <a:buChar char="•"/>
            </a:pPr>
            <a:endParaRPr lang="en-US" sz="806" dirty="0">
              <a:solidFill>
                <a:srgbClr val="373939"/>
              </a:solidFill>
              <a:latin typeface="Avenir Book" panose="02000503020000020003" pitchFamily="2" charset="0"/>
              <a:ea typeface="Avenir"/>
              <a:cs typeface="Avenir"/>
              <a:sym typeface="Avenir"/>
            </a:endParaRPr>
          </a:p>
          <a:p>
            <a:pPr marL="174049" lvl="1" indent="-87026">
              <a:lnSpc>
                <a:spcPts val="645"/>
              </a:lnSpc>
              <a:buFont typeface="Arial"/>
              <a:buChar char="•"/>
            </a:pPr>
            <a:r>
              <a:rPr lang="en-US" sz="806" dirty="0">
                <a:solidFill>
                  <a:srgbClr val="373939"/>
                </a:solidFill>
                <a:latin typeface="Avenir Book" panose="02000503020000020003" pitchFamily="2" charset="0"/>
                <a:ea typeface="Avenir"/>
                <a:cs typeface="Avenir"/>
                <a:sym typeface="Avenir"/>
              </a:rPr>
              <a:t>Organizational Change Management</a:t>
            </a:r>
          </a:p>
          <a:p>
            <a:pPr>
              <a:lnSpc>
                <a:spcPts val="645"/>
              </a:lnSpc>
            </a:pPr>
            <a:endParaRPr lang="en-US" sz="806" dirty="0">
              <a:solidFill>
                <a:srgbClr val="373939"/>
              </a:solidFill>
              <a:latin typeface="Avenir Book" panose="02000503020000020003" pitchFamily="2" charset="0"/>
              <a:ea typeface="Avenir"/>
              <a:cs typeface="Avenir"/>
              <a:sym typeface="Avenir"/>
            </a:endParaRPr>
          </a:p>
        </p:txBody>
      </p:sp>
      <p:sp>
        <p:nvSpPr>
          <p:cNvPr id="22" name="TextBox 8">
            <a:extLst>
              <a:ext uri="{FF2B5EF4-FFF2-40B4-BE49-F238E27FC236}">
                <a16:creationId xmlns:a16="http://schemas.microsoft.com/office/drawing/2014/main" id="{17EB04A3-8639-E5F4-75B9-74C3D8C936F5}"/>
              </a:ext>
            </a:extLst>
          </p:cNvPr>
          <p:cNvSpPr txBox="1"/>
          <p:nvPr/>
        </p:nvSpPr>
        <p:spPr>
          <a:xfrm>
            <a:off x="2956695" y="6342072"/>
            <a:ext cx="2127751" cy="699743"/>
          </a:xfrm>
          <a:prstGeom prst="rect">
            <a:avLst/>
          </a:prstGeom>
        </p:spPr>
        <p:txBody>
          <a:bodyPr wrap="square" lIns="0" tIns="0" rIns="0" bIns="0" rtlCol="0" anchor="t">
            <a:spAutoFit/>
          </a:bodyPr>
          <a:lstStyle/>
          <a:p>
            <a:pPr>
              <a:lnSpc>
                <a:spcPts val="637"/>
              </a:lnSpc>
            </a:pPr>
            <a:r>
              <a:rPr lang="en-US" sz="806" b="1" dirty="0">
                <a:solidFill>
                  <a:srgbClr val="009ECC"/>
                </a:solidFill>
                <a:latin typeface="Avenir Heavy" panose="02000503020000020003" pitchFamily="2" charset="0"/>
                <a:ea typeface="Avenir Bold"/>
                <a:cs typeface="Avenir Bold"/>
                <a:sym typeface="Avenir Bold"/>
              </a:rPr>
              <a:t>Security &amp; Compliance​</a:t>
            </a:r>
          </a:p>
          <a:p>
            <a:pPr>
              <a:lnSpc>
                <a:spcPts val="637"/>
              </a:lnSpc>
            </a:pPr>
            <a:endParaRPr lang="en-US" sz="806" b="1" dirty="0">
              <a:solidFill>
                <a:srgbClr val="009ECC"/>
              </a:solidFill>
              <a:latin typeface="Avenir Book" panose="02000503020000020003" pitchFamily="2" charset="0"/>
              <a:ea typeface="Avenir Bold"/>
              <a:cs typeface="Avenir Bold"/>
              <a:sym typeface="Avenir Bold"/>
            </a:endParaRPr>
          </a:p>
          <a:p>
            <a:pPr marL="174049" lvl="1" indent="-87026">
              <a:lnSpc>
                <a:spcPts val="637"/>
              </a:lnSpc>
              <a:buFont typeface="Arial"/>
              <a:buChar char="•"/>
            </a:pPr>
            <a:r>
              <a:rPr lang="en-US" sz="806" dirty="0">
                <a:solidFill>
                  <a:srgbClr val="373939"/>
                </a:solidFill>
                <a:latin typeface="Avenir Book" panose="02000503020000020003" pitchFamily="2" charset="0"/>
                <a:ea typeface="Avenir"/>
                <a:cs typeface="Avenir"/>
                <a:sym typeface="Avenir"/>
              </a:rPr>
              <a:t>Information Protection &amp; Governance​</a:t>
            </a:r>
          </a:p>
          <a:p>
            <a:pPr>
              <a:lnSpc>
                <a:spcPts val="637"/>
              </a:lnSpc>
            </a:pPr>
            <a:endParaRPr lang="en-US" sz="806" dirty="0">
              <a:solidFill>
                <a:srgbClr val="373939"/>
              </a:solidFill>
              <a:latin typeface="Avenir Book" panose="02000503020000020003" pitchFamily="2" charset="0"/>
              <a:ea typeface="Avenir"/>
              <a:cs typeface="Avenir"/>
              <a:sym typeface="Avenir"/>
            </a:endParaRPr>
          </a:p>
          <a:p>
            <a:pPr marL="174049" lvl="1" indent="-87026">
              <a:lnSpc>
                <a:spcPts val="637"/>
              </a:lnSpc>
              <a:buFont typeface="Arial"/>
              <a:buChar char="•"/>
            </a:pPr>
            <a:r>
              <a:rPr lang="en-US" sz="806" dirty="0">
                <a:solidFill>
                  <a:srgbClr val="373939"/>
                </a:solidFill>
                <a:latin typeface="Avenir Book" panose="02000503020000020003" pitchFamily="2" charset="0"/>
                <a:ea typeface="Avenir"/>
                <a:cs typeface="Avenir"/>
                <a:sym typeface="Avenir"/>
              </a:rPr>
              <a:t>Threat Protection​</a:t>
            </a:r>
          </a:p>
          <a:p>
            <a:pPr>
              <a:lnSpc>
                <a:spcPts val="637"/>
              </a:lnSpc>
            </a:pPr>
            <a:endParaRPr lang="en-US" sz="806" dirty="0">
              <a:solidFill>
                <a:srgbClr val="373939"/>
              </a:solidFill>
              <a:latin typeface="Avenir Book" panose="02000503020000020003" pitchFamily="2" charset="0"/>
              <a:ea typeface="Avenir"/>
              <a:cs typeface="Avenir"/>
              <a:sym typeface="Avenir"/>
            </a:endParaRPr>
          </a:p>
          <a:p>
            <a:pPr marL="174049" lvl="1" indent="-87026">
              <a:lnSpc>
                <a:spcPts val="637"/>
              </a:lnSpc>
              <a:buFont typeface="Arial"/>
              <a:buChar char="•"/>
            </a:pPr>
            <a:r>
              <a:rPr lang="en-US" sz="806" dirty="0">
                <a:solidFill>
                  <a:srgbClr val="373939"/>
                </a:solidFill>
                <a:latin typeface="Avenir Book" panose="02000503020000020003" pitchFamily="2" charset="0"/>
                <a:ea typeface="Avenir"/>
                <a:cs typeface="Avenir"/>
                <a:sym typeface="Avenir"/>
              </a:rPr>
              <a:t>Identity &amp; Access Management​</a:t>
            </a:r>
          </a:p>
          <a:p>
            <a:pPr>
              <a:lnSpc>
                <a:spcPts val="637"/>
              </a:lnSpc>
            </a:pPr>
            <a:endParaRPr lang="en-US" sz="806" dirty="0">
              <a:solidFill>
                <a:srgbClr val="373939"/>
              </a:solidFill>
              <a:latin typeface="Avenir Book" panose="02000503020000020003" pitchFamily="2" charset="0"/>
              <a:ea typeface="Avenir"/>
              <a:cs typeface="Avenir"/>
              <a:sym typeface="Avenir"/>
            </a:endParaRPr>
          </a:p>
          <a:p>
            <a:pPr marL="174049" lvl="1" indent="-87026">
              <a:lnSpc>
                <a:spcPts val="637"/>
              </a:lnSpc>
              <a:buFont typeface="Arial"/>
              <a:buChar char="•"/>
            </a:pPr>
            <a:r>
              <a:rPr lang="en-US" sz="806" dirty="0">
                <a:solidFill>
                  <a:srgbClr val="373939"/>
                </a:solidFill>
                <a:latin typeface="Avenir Book" panose="02000503020000020003" pitchFamily="2" charset="0"/>
                <a:ea typeface="Avenir"/>
                <a:cs typeface="Avenir"/>
                <a:sym typeface="Avenir"/>
              </a:rPr>
              <a:t>Cloud Security</a:t>
            </a:r>
          </a:p>
        </p:txBody>
      </p:sp>
      <p:sp>
        <p:nvSpPr>
          <p:cNvPr id="23" name="TextBox 9">
            <a:extLst>
              <a:ext uri="{FF2B5EF4-FFF2-40B4-BE49-F238E27FC236}">
                <a16:creationId xmlns:a16="http://schemas.microsoft.com/office/drawing/2014/main" id="{8C28DEF8-7756-7982-0E49-2341A4B760CE}"/>
              </a:ext>
            </a:extLst>
          </p:cNvPr>
          <p:cNvSpPr txBox="1"/>
          <p:nvPr/>
        </p:nvSpPr>
        <p:spPr>
          <a:xfrm>
            <a:off x="5574188" y="6332758"/>
            <a:ext cx="1509690" cy="622799"/>
          </a:xfrm>
          <a:prstGeom prst="rect">
            <a:avLst/>
          </a:prstGeom>
        </p:spPr>
        <p:txBody>
          <a:bodyPr lIns="0" tIns="0" rIns="0" bIns="0" rtlCol="0" anchor="t">
            <a:spAutoFit/>
          </a:bodyPr>
          <a:lstStyle/>
          <a:p>
            <a:pPr>
              <a:lnSpc>
                <a:spcPts val="645"/>
              </a:lnSpc>
            </a:pPr>
            <a:r>
              <a:rPr lang="en-US" sz="806" b="1" dirty="0">
                <a:solidFill>
                  <a:srgbClr val="009ECC"/>
                </a:solidFill>
                <a:latin typeface="Avenir Heavy" panose="02000503020000020003" pitchFamily="2" charset="0"/>
                <a:ea typeface="Avenir Bold"/>
                <a:cs typeface="Avenir Bold"/>
                <a:sym typeface="Avenir Bold"/>
              </a:rPr>
              <a:t>Azure Apps &amp; Infrastructure​</a:t>
            </a:r>
          </a:p>
          <a:p>
            <a:pPr>
              <a:lnSpc>
                <a:spcPts val="645"/>
              </a:lnSpc>
            </a:pPr>
            <a:endParaRPr lang="en-US" sz="806" b="1" dirty="0">
              <a:solidFill>
                <a:srgbClr val="009ECC"/>
              </a:solidFill>
              <a:latin typeface="Avenir Book" panose="02000503020000020003" pitchFamily="2" charset="0"/>
              <a:ea typeface="Avenir Bold"/>
              <a:cs typeface="Avenir Bold"/>
              <a:sym typeface="Avenir Bold"/>
            </a:endParaRPr>
          </a:p>
          <a:p>
            <a:pPr marL="174049" lvl="1" indent="-87026">
              <a:lnSpc>
                <a:spcPts val="645"/>
              </a:lnSpc>
              <a:buFont typeface="Arial"/>
              <a:buChar char="•"/>
            </a:pPr>
            <a:r>
              <a:rPr lang="en-US" sz="806" dirty="0">
                <a:solidFill>
                  <a:srgbClr val="373939"/>
                </a:solidFill>
                <a:latin typeface="Avenir Book" panose="02000503020000020003" pitchFamily="2" charset="0"/>
                <a:ea typeface="Avenir"/>
                <a:cs typeface="Avenir"/>
                <a:sym typeface="Avenir"/>
              </a:rPr>
              <a:t>Azure Virtual Desktop​</a:t>
            </a:r>
          </a:p>
          <a:p>
            <a:pPr>
              <a:lnSpc>
                <a:spcPts val="645"/>
              </a:lnSpc>
            </a:pPr>
            <a:endParaRPr lang="en-US" sz="806" dirty="0">
              <a:solidFill>
                <a:srgbClr val="373939"/>
              </a:solidFill>
              <a:latin typeface="Avenir Book" panose="02000503020000020003" pitchFamily="2" charset="0"/>
              <a:ea typeface="Avenir"/>
              <a:cs typeface="Avenir"/>
              <a:sym typeface="Avenir"/>
            </a:endParaRPr>
          </a:p>
          <a:p>
            <a:pPr marL="174049" lvl="1" indent="-87026">
              <a:lnSpc>
                <a:spcPts val="645"/>
              </a:lnSpc>
              <a:buFont typeface="Arial"/>
              <a:buChar char="•"/>
            </a:pPr>
            <a:r>
              <a:rPr lang="en-US" sz="806" dirty="0">
                <a:solidFill>
                  <a:srgbClr val="373939"/>
                </a:solidFill>
                <a:latin typeface="Avenir Book" panose="02000503020000020003" pitchFamily="2" charset="0"/>
                <a:ea typeface="Avenir"/>
                <a:cs typeface="Avenir"/>
                <a:sym typeface="Avenir"/>
              </a:rPr>
              <a:t>Azure VMware Solution</a:t>
            </a:r>
            <a:br>
              <a:rPr lang="en-US" sz="806" dirty="0">
                <a:solidFill>
                  <a:srgbClr val="373939"/>
                </a:solidFill>
                <a:latin typeface="Avenir Book" panose="02000503020000020003" pitchFamily="2" charset="0"/>
                <a:ea typeface="Avenir"/>
                <a:cs typeface="Avenir"/>
                <a:sym typeface="Avenir"/>
              </a:rPr>
            </a:br>
            <a:endParaRPr lang="en-US" sz="806" dirty="0">
              <a:solidFill>
                <a:srgbClr val="373939"/>
              </a:solidFill>
              <a:latin typeface="Avenir Book" panose="02000503020000020003" pitchFamily="2" charset="0"/>
              <a:ea typeface="Avenir"/>
              <a:cs typeface="Avenir"/>
              <a:sym typeface="Avenir"/>
            </a:endParaRPr>
          </a:p>
          <a:p>
            <a:pPr marL="174049" lvl="1" indent="-87026">
              <a:lnSpc>
                <a:spcPts val="645"/>
              </a:lnSpc>
              <a:buFont typeface="Arial"/>
              <a:buChar char="•"/>
            </a:pPr>
            <a:r>
              <a:rPr lang="en-US" sz="806" dirty="0">
                <a:solidFill>
                  <a:srgbClr val="373939"/>
                </a:solidFill>
                <a:latin typeface="Avenir Book" panose="02000503020000020003" pitchFamily="2" charset="0"/>
                <a:ea typeface="Avenir"/>
                <a:cs typeface="Avenir"/>
                <a:sym typeface="Avenir"/>
              </a:rPr>
              <a:t>Infra and Database Migration to Azure</a:t>
            </a:r>
          </a:p>
        </p:txBody>
      </p:sp>
      <p:sp>
        <p:nvSpPr>
          <p:cNvPr id="24" name="TextBox 10">
            <a:extLst>
              <a:ext uri="{FF2B5EF4-FFF2-40B4-BE49-F238E27FC236}">
                <a16:creationId xmlns:a16="http://schemas.microsoft.com/office/drawing/2014/main" id="{82CB6D4C-5F8D-C162-AE03-113276B03390}"/>
              </a:ext>
            </a:extLst>
          </p:cNvPr>
          <p:cNvSpPr txBox="1"/>
          <p:nvPr/>
        </p:nvSpPr>
        <p:spPr>
          <a:xfrm>
            <a:off x="4145281" y="2420304"/>
            <a:ext cx="3280692" cy="945900"/>
          </a:xfrm>
          <a:prstGeom prst="rect">
            <a:avLst/>
          </a:prstGeom>
        </p:spPr>
        <p:txBody>
          <a:bodyPr wrap="square" lIns="0" tIns="0" rIns="0" bIns="0" rtlCol="0" anchor="t">
            <a:spAutoFit/>
          </a:bodyPr>
          <a:lstStyle/>
          <a:p>
            <a:pPr marL="210442" lvl="1" indent="-105221">
              <a:lnSpc>
                <a:spcPts val="1462"/>
              </a:lnSpc>
              <a:buFont typeface="Arial"/>
              <a:buChar char="•"/>
            </a:pPr>
            <a:r>
              <a:rPr lang="en-US" sz="978" dirty="0">
                <a:solidFill>
                  <a:srgbClr val="373939"/>
                </a:solidFill>
                <a:latin typeface="Avenir Book" panose="02000503020000020003" pitchFamily="2" charset="0"/>
                <a:ea typeface="TT Chocolates"/>
                <a:cs typeface="TT Chocolates"/>
                <a:sym typeface="TT Chocolates"/>
              </a:rPr>
              <a:t>Fully-Internal; U.S. based Managed Services Team</a:t>
            </a:r>
          </a:p>
          <a:p>
            <a:pPr marL="210442" lvl="1" indent="-105221">
              <a:lnSpc>
                <a:spcPts val="1462"/>
              </a:lnSpc>
              <a:buFont typeface="Arial"/>
              <a:buChar char="•"/>
            </a:pPr>
            <a:r>
              <a:rPr lang="en-US" sz="978" dirty="0">
                <a:solidFill>
                  <a:srgbClr val="373939"/>
                </a:solidFill>
                <a:latin typeface="Avenir Book" panose="02000503020000020003" pitchFamily="2" charset="0"/>
                <a:ea typeface="TT Chocolates"/>
                <a:cs typeface="TT Chocolates"/>
                <a:sym typeface="TT Chocolates"/>
              </a:rPr>
              <a:t>Our Managed Security Services Team customizes response mechanisms (integrate vs. overwrite) with the client's current operations and processes</a:t>
            </a:r>
          </a:p>
          <a:p>
            <a:pPr marL="210442" lvl="1" indent="-105221">
              <a:lnSpc>
                <a:spcPts val="1462"/>
              </a:lnSpc>
              <a:buFont typeface="Arial"/>
              <a:buChar char="•"/>
            </a:pPr>
            <a:r>
              <a:rPr lang="en-US" sz="978" dirty="0">
                <a:solidFill>
                  <a:srgbClr val="373939"/>
                </a:solidFill>
                <a:latin typeface="Avenir Book" panose="02000503020000020003" pitchFamily="2" charset="0"/>
                <a:ea typeface="Roboto"/>
                <a:cs typeface="Roboto"/>
              </a:rPr>
              <a:t>Microsoft Intelligence Security Association (MISA) Member</a:t>
            </a:r>
          </a:p>
        </p:txBody>
      </p:sp>
      <p:sp>
        <p:nvSpPr>
          <p:cNvPr id="25" name="TextBox 11">
            <a:extLst>
              <a:ext uri="{FF2B5EF4-FFF2-40B4-BE49-F238E27FC236}">
                <a16:creationId xmlns:a16="http://schemas.microsoft.com/office/drawing/2014/main" id="{CD26B8AA-D67F-BF32-594F-77A76F6FE494}"/>
              </a:ext>
            </a:extLst>
          </p:cNvPr>
          <p:cNvSpPr txBox="1"/>
          <p:nvPr/>
        </p:nvSpPr>
        <p:spPr>
          <a:xfrm>
            <a:off x="1755703" y="5514348"/>
            <a:ext cx="4260994" cy="158505"/>
          </a:xfrm>
          <a:prstGeom prst="rect">
            <a:avLst/>
          </a:prstGeom>
        </p:spPr>
        <p:txBody>
          <a:bodyPr lIns="0" tIns="0" rIns="0" bIns="0" rtlCol="0" anchor="t">
            <a:spAutoFit/>
          </a:bodyPr>
          <a:lstStyle/>
          <a:p>
            <a:pPr algn="ctr">
              <a:lnSpc>
                <a:spcPts val="1314"/>
              </a:lnSpc>
              <a:spcBef>
                <a:spcPct val="0"/>
              </a:spcBef>
            </a:pPr>
            <a:r>
              <a:rPr lang="en-US" sz="1018" b="1" spc="164">
                <a:solidFill>
                  <a:srgbClr val="373939"/>
                </a:solidFill>
                <a:latin typeface="Avenir Book" panose="02000503020000020003" pitchFamily="2" charset="0"/>
                <a:ea typeface="Avenir Bold"/>
                <a:cs typeface="Avenir Bold"/>
                <a:sym typeface="Avenir Bold"/>
              </a:rPr>
              <a:t>OUR MICROSOFT ADVANCED SPECIALIZATIONS</a:t>
            </a:r>
          </a:p>
        </p:txBody>
      </p:sp>
      <p:sp>
        <p:nvSpPr>
          <p:cNvPr id="26" name="TextBox 25">
            <a:extLst>
              <a:ext uri="{FF2B5EF4-FFF2-40B4-BE49-F238E27FC236}">
                <a16:creationId xmlns:a16="http://schemas.microsoft.com/office/drawing/2014/main" id="{A3A5DA7E-AADE-B3D5-E39A-6418D3AC99BD}"/>
              </a:ext>
            </a:extLst>
          </p:cNvPr>
          <p:cNvSpPr txBox="1"/>
          <p:nvPr/>
        </p:nvSpPr>
        <p:spPr>
          <a:xfrm>
            <a:off x="2211344" y="729231"/>
            <a:ext cx="3177778" cy="385490"/>
          </a:xfrm>
          <a:prstGeom prst="rect">
            <a:avLst/>
          </a:prstGeom>
        </p:spPr>
        <p:txBody>
          <a:bodyPr wrap="square" lIns="0" tIns="0" rIns="0" bIns="0" rtlCol="0" anchor="t">
            <a:spAutoFit/>
          </a:bodyPr>
          <a:lstStyle/>
          <a:p>
            <a:pPr algn="ctr" defTabSz="582916">
              <a:lnSpc>
                <a:spcPts val="3213"/>
              </a:lnSpc>
              <a:defRPr/>
            </a:pPr>
            <a:r>
              <a:rPr lang="en-US" sz="2295" dirty="0">
                <a:solidFill>
                  <a:srgbClr val="000000"/>
                </a:solidFill>
                <a:latin typeface="Avenir Heavy" panose="02000503020000020003" pitchFamily="2" charset="0"/>
                <a:cs typeface="Arial"/>
              </a:rPr>
              <a:t>Why We’re Different</a:t>
            </a:r>
          </a:p>
        </p:txBody>
      </p:sp>
      <p:sp>
        <p:nvSpPr>
          <p:cNvPr id="27" name="AutoShape 8">
            <a:extLst>
              <a:ext uri="{FF2B5EF4-FFF2-40B4-BE49-F238E27FC236}">
                <a16:creationId xmlns:a16="http://schemas.microsoft.com/office/drawing/2014/main" id="{C0ED85C6-E18A-5F20-04CE-395EDA9EF0B7}"/>
              </a:ext>
            </a:extLst>
          </p:cNvPr>
          <p:cNvSpPr/>
          <p:nvPr/>
        </p:nvSpPr>
        <p:spPr>
          <a:xfrm rot="5400000" flipH="1">
            <a:off x="3815507" y="-665897"/>
            <a:ext cx="47457" cy="4935164"/>
          </a:xfrm>
          <a:prstGeom prst="rect">
            <a:avLst/>
          </a:prstGeom>
          <a:solidFill>
            <a:srgbClr val="373939"/>
          </a:solidFill>
        </p:spPr>
        <p:txBody>
          <a:bodyPr/>
          <a:lstStyle/>
          <a:p>
            <a:endParaRPr lang="en-US" sz="765"/>
          </a:p>
        </p:txBody>
      </p:sp>
      <p:pic>
        <p:nvPicPr>
          <p:cNvPr id="28" name="Picture 27" descr="A white text on a black background&#10;&#10;AI-generated content may be incorrect.">
            <a:extLst>
              <a:ext uri="{FF2B5EF4-FFF2-40B4-BE49-F238E27FC236}">
                <a16:creationId xmlns:a16="http://schemas.microsoft.com/office/drawing/2014/main" id="{EAB49827-952C-1517-C9C4-0014A46B1DF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409307" y="8791670"/>
            <a:ext cx="1349140" cy="1034635"/>
          </a:xfrm>
          <a:prstGeom prst="rect">
            <a:avLst/>
          </a:prstGeom>
        </p:spPr>
      </p:pic>
      <p:pic>
        <p:nvPicPr>
          <p:cNvPr id="29" name="Picture 79">
            <a:extLst>
              <a:ext uri="{FF2B5EF4-FFF2-40B4-BE49-F238E27FC236}">
                <a16:creationId xmlns:a16="http://schemas.microsoft.com/office/drawing/2014/main" id="{19F9A6B3-3146-B60E-9A5B-1F54BA44C567}"/>
              </a:ext>
            </a:extLst>
          </p:cNvPr>
          <p:cNvPicPr>
            <a:picLocks noChangeAspect="1"/>
          </p:cNvPicPr>
          <p:nvPr/>
        </p:nvPicPr>
        <p:blipFill>
          <a:blip r:embed="rId3"/>
          <a:srcRect/>
          <a:stretch>
            <a:fillRect/>
          </a:stretch>
        </p:blipFill>
        <p:spPr>
          <a:xfrm>
            <a:off x="7153145" y="567783"/>
            <a:ext cx="364115" cy="1092365"/>
          </a:xfrm>
          <a:prstGeom prst="rect">
            <a:avLst/>
          </a:prstGeom>
        </p:spPr>
      </p:pic>
    </p:spTree>
    <p:extLst>
      <p:ext uri="{BB962C8B-B14F-4D97-AF65-F5344CB8AC3E}">
        <p14:creationId xmlns:p14="http://schemas.microsoft.com/office/powerpoint/2010/main" val="259188849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Dark Mode Why We're Different">
    <p:bg>
      <p:bgPr>
        <a:solidFill>
          <a:schemeClr val="tx2"/>
        </a:solidFill>
        <a:effectLst/>
      </p:bgPr>
    </p:bg>
    <p:spTree>
      <p:nvGrpSpPr>
        <p:cNvPr id="1" name=""/>
        <p:cNvGrpSpPr/>
        <p:nvPr/>
      </p:nvGrpSpPr>
      <p:grpSpPr>
        <a:xfrm>
          <a:off x="0" y="0"/>
          <a:ext cx="0" cy="0"/>
          <a:chOff x="0" y="0"/>
          <a:chExt cx="0" cy="0"/>
        </a:xfrm>
      </p:grpSpPr>
      <p:sp>
        <p:nvSpPr>
          <p:cNvPr id="19" name="AutoShape 6">
            <a:extLst>
              <a:ext uri="{FF2B5EF4-FFF2-40B4-BE49-F238E27FC236}">
                <a16:creationId xmlns:a16="http://schemas.microsoft.com/office/drawing/2014/main" id="{C2C2A87A-B177-124D-D4E4-6AAD7B996E78}"/>
              </a:ext>
            </a:extLst>
          </p:cNvPr>
          <p:cNvSpPr/>
          <p:nvPr/>
        </p:nvSpPr>
        <p:spPr>
          <a:xfrm>
            <a:off x="1" y="8530767"/>
            <a:ext cx="7772400" cy="1527633"/>
          </a:xfrm>
          <a:prstGeom prst="rect">
            <a:avLst/>
          </a:prstGeom>
          <a:solidFill>
            <a:schemeClr val="accent1"/>
          </a:solidFill>
        </p:spPr>
        <p:txBody>
          <a:bodyPr/>
          <a:lstStyle/>
          <a:p>
            <a:endParaRPr lang="en-US" sz="765"/>
          </a:p>
        </p:txBody>
      </p:sp>
      <p:sp>
        <p:nvSpPr>
          <p:cNvPr id="20" name="TextBox 6">
            <a:extLst>
              <a:ext uri="{FF2B5EF4-FFF2-40B4-BE49-F238E27FC236}">
                <a16:creationId xmlns:a16="http://schemas.microsoft.com/office/drawing/2014/main" id="{26C32D2D-AB67-327D-F895-0E5D043A2229}"/>
              </a:ext>
            </a:extLst>
          </p:cNvPr>
          <p:cNvSpPr txBox="1"/>
          <p:nvPr/>
        </p:nvSpPr>
        <p:spPr>
          <a:xfrm>
            <a:off x="453391" y="2420303"/>
            <a:ext cx="3528699" cy="1138260"/>
          </a:xfrm>
          <a:prstGeom prst="rect">
            <a:avLst/>
          </a:prstGeom>
        </p:spPr>
        <p:txBody>
          <a:bodyPr wrap="square" lIns="0" tIns="0" rIns="0" bIns="0" rtlCol="0" anchor="t">
            <a:spAutoFit/>
          </a:bodyPr>
          <a:lstStyle/>
          <a:p>
            <a:pPr marL="210442" lvl="1" indent="-105221">
              <a:lnSpc>
                <a:spcPts val="1462"/>
              </a:lnSpc>
              <a:buFont typeface="Arial"/>
              <a:buChar char="•"/>
            </a:pPr>
            <a:r>
              <a:rPr lang="en-US" sz="978" dirty="0">
                <a:solidFill>
                  <a:schemeClr val="bg1"/>
                </a:solidFill>
                <a:latin typeface="Avenir Book" panose="02000503020000020003" pitchFamily="2" charset="0"/>
                <a:ea typeface="TT Chocolates"/>
                <a:cs typeface="TT Chocolates"/>
                <a:sym typeface="TT Chocolates"/>
              </a:rPr>
              <a:t>9x Microsoft Partner of the Year</a:t>
            </a:r>
          </a:p>
          <a:p>
            <a:pPr marL="210442" lvl="1" indent="-105221">
              <a:lnSpc>
                <a:spcPts val="1462"/>
              </a:lnSpc>
              <a:buFont typeface="Arial"/>
              <a:buChar char="•"/>
            </a:pPr>
            <a:r>
              <a:rPr lang="en-US" sz="978" dirty="0">
                <a:solidFill>
                  <a:schemeClr val="bg1"/>
                </a:solidFill>
                <a:latin typeface="Avenir Book" panose="02000503020000020003" pitchFamily="2" charset="0"/>
                <a:ea typeface="TT Chocolates"/>
                <a:cs typeface="TT Chocolates"/>
                <a:sym typeface="TT Chocolates"/>
              </a:rPr>
              <a:t>30+ Years of Experience</a:t>
            </a:r>
          </a:p>
          <a:p>
            <a:pPr marL="210442" lvl="1" indent="-105221">
              <a:lnSpc>
                <a:spcPts val="1462"/>
              </a:lnSpc>
              <a:buFont typeface="Arial"/>
              <a:buChar char="•"/>
            </a:pPr>
            <a:r>
              <a:rPr lang="en-US" sz="978" dirty="0">
                <a:solidFill>
                  <a:schemeClr val="bg1"/>
                </a:solidFill>
                <a:latin typeface="Avenir Book" panose="02000503020000020003" pitchFamily="2" charset="0"/>
                <a:ea typeface="TT Chocolates"/>
                <a:cs typeface="TT Chocolates"/>
                <a:sym typeface="TT Chocolates"/>
              </a:rPr>
              <a:t>Year-Over-Year 98%+ Customer Satisfaction Score</a:t>
            </a:r>
          </a:p>
          <a:p>
            <a:pPr marL="210442" lvl="1" indent="-105221">
              <a:lnSpc>
                <a:spcPts val="1462"/>
              </a:lnSpc>
              <a:buFont typeface="Arial"/>
              <a:buChar char="•"/>
            </a:pPr>
            <a:r>
              <a:rPr lang="en-US" sz="978" dirty="0">
                <a:solidFill>
                  <a:schemeClr val="bg1"/>
                </a:solidFill>
                <a:latin typeface="Avenir Book" panose="02000503020000020003" pitchFamily="2" charset="0"/>
                <a:ea typeface="TT Chocolates"/>
                <a:cs typeface="TT Chocolates"/>
                <a:sym typeface="TT Chocolates"/>
              </a:rPr>
              <a:t>Strategic Advisory Services</a:t>
            </a:r>
          </a:p>
          <a:p>
            <a:pPr marL="210442" lvl="1" indent="-105221">
              <a:lnSpc>
                <a:spcPts val="1462"/>
              </a:lnSpc>
              <a:buFont typeface="Arial"/>
              <a:buChar char="•"/>
            </a:pPr>
            <a:r>
              <a:rPr lang="en-US" sz="978" dirty="0">
                <a:solidFill>
                  <a:schemeClr val="bg1"/>
                </a:solidFill>
                <a:latin typeface="Avenir Book" panose="02000503020000020003" pitchFamily="2" charset="0"/>
                <a:ea typeface="TT Chocolates"/>
                <a:cs typeface="TT Chocolates"/>
                <a:sym typeface="TT Chocolates"/>
              </a:rPr>
              <a:t>Award-Winning Organizational Change Management Team</a:t>
            </a:r>
          </a:p>
          <a:p>
            <a:pPr marL="210442" lvl="1" indent="-105221">
              <a:lnSpc>
                <a:spcPts val="1462"/>
              </a:lnSpc>
              <a:buFont typeface="Arial"/>
              <a:buChar char="•"/>
            </a:pPr>
            <a:r>
              <a:rPr lang="en-US" sz="978" dirty="0">
                <a:solidFill>
                  <a:schemeClr val="bg1"/>
                </a:solidFill>
                <a:latin typeface="Avenir Book" panose="02000503020000020003" pitchFamily="2" charset="0"/>
                <a:ea typeface="TT Chocolates"/>
                <a:cs typeface="TT Chocolates"/>
                <a:sym typeface="TT Chocolates"/>
              </a:rPr>
              <a:t>We’re 1 out of 18 Nutanix Premier Partners nationwide</a:t>
            </a:r>
          </a:p>
        </p:txBody>
      </p:sp>
      <p:sp>
        <p:nvSpPr>
          <p:cNvPr id="21" name="TextBox 7">
            <a:extLst>
              <a:ext uri="{FF2B5EF4-FFF2-40B4-BE49-F238E27FC236}">
                <a16:creationId xmlns:a16="http://schemas.microsoft.com/office/drawing/2014/main" id="{07C02595-59B7-8369-BCFD-1CDD18AAB118}"/>
              </a:ext>
            </a:extLst>
          </p:cNvPr>
          <p:cNvSpPr txBox="1"/>
          <p:nvPr/>
        </p:nvSpPr>
        <p:spPr>
          <a:xfrm>
            <a:off x="950117" y="6332758"/>
            <a:ext cx="1932148" cy="776687"/>
          </a:xfrm>
          <a:prstGeom prst="rect">
            <a:avLst/>
          </a:prstGeom>
        </p:spPr>
        <p:txBody>
          <a:bodyPr wrap="square" lIns="0" tIns="0" rIns="0" bIns="0" rtlCol="0" anchor="t">
            <a:spAutoFit/>
          </a:bodyPr>
          <a:lstStyle/>
          <a:p>
            <a:pPr>
              <a:lnSpc>
                <a:spcPts val="645"/>
              </a:lnSpc>
            </a:pPr>
            <a:r>
              <a:rPr lang="en-US" sz="806" b="1" dirty="0">
                <a:solidFill>
                  <a:srgbClr val="009ECC"/>
                </a:solidFill>
                <a:latin typeface="Avenir Heavy" panose="02000503020000020003" pitchFamily="2" charset="0"/>
                <a:ea typeface="Avenir Bold"/>
                <a:cs typeface="Avenir Bold"/>
                <a:sym typeface="Avenir Bold"/>
              </a:rPr>
              <a:t>Modern Work​</a:t>
            </a:r>
          </a:p>
          <a:p>
            <a:pPr>
              <a:lnSpc>
                <a:spcPts val="645"/>
              </a:lnSpc>
            </a:pPr>
            <a:endParaRPr lang="en-US" sz="806" b="1" dirty="0">
              <a:solidFill>
                <a:srgbClr val="009ECC"/>
              </a:solidFill>
              <a:latin typeface="Avenir Book" panose="02000503020000020003" pitchFamily="2" charset="0"/>
              <a:ea typeface="Avenir Bold"/>
              <a:cs typeface="Avenir Bold"/>
              <a:sym typeface="Avenir Bold"/>
            </a:endParaRPr>
          </a:p>
          <a:p>
            <a:pPr marL="174049" lvl="1" indent="-87026">
              <a:lnSpc>
                <a:spcPts val="645"/>
              </a:lnSpc>
              <a:buFont typeface="Arial"/>
              <a:buChar char="•"/>
            </a:pPr>
            <a:r>
              <a:rPr lang="en-US" sz="806" dirty="0">
                <a:solidFill>
                  <a:schemeClr val="bg1"/>
                </a:solidFill>
                <a:latin typeface="Avenir Book" panose="02000503020000020003" pitchFamily="2" charset="0"/>
                <a:ea typeface="Avenir"/>
                <a:cs typeface="Avenir"/>
                <a:sym typeface="Avenir"/>
              </a:rPr>
              <a:t>Teamwork Deployment​</a:t>
            </a:r>
          </a:p>
          <a:p>
            <a:pPr>
              <a:lnSpc>
                <a:spcPts val="645"/>
              </a:lnSpc>
            </a:pPr>
            <a:endParaRPr lang="en-US" sz="806" dirty="0">
              <a:solidFill>
                <a:schemeClr val="bg1"/>
              </a:solidFill>
              <a:latin typeface="Avenir Book" panose="02000503020000020003" pitchFamily="2" charset="0"/>
              <a:ea typeface="Avenir"/>
              <a:cs typeface="Avenir"/>
              <a:sym typeface="Avenir"/>
            </a:endParaRPr>
          </a:p>
          <a:p>
            <a:pPr marL="174049" lvl="1" indent="-87026">
              <a:lnSpc>
                <a:spcPts val="645"/>
              </a:lnSpc>
              <a:buFont typeface="Arial"/>
              <a:buChar char="•"/>
            </a:pPr>
            <a:r>
              <a:rPr lang="en-US" sz="806" dirty="0">
                <a:solidFill>
                  <a:schemeClr val="bg1"/>
                </a:solidFill>
                <a:latin typeface="Avenir Book" panose="02000503020000020003" pitchFamily="2" charset="0"/>
                <a:ea typeface="Avenir"/>
                <a:cs typeface="Avenir"/>
                <a:sym typeface="Avenir"/>
              </a:rPr>
              <a:t>Calling for Teams​</a:t>
            </a:r>
          </a:p>
          <a:p>
            <a:pPr>
              <a:lnSpc>
                <a:spcPts val="645"/>
              </a:lnSpc>
            </a:pPr>
            <a:endParaRPr lang="en-US" sz="806" dirty="0">
              <a:solidFill>
                <a:schemeClr val="bg1"/>
              </a:solidFill>
              <a:latin typeface="Avenir Book" panose="02000503020000020003" pitchFamily="2" charset="0"/>
              <a:ea typeface="Avenir"/>
              <a:cs typeface="Avenir"/>
              <a:sym typeface="Avenir"/>
            </a:endParaRPr>
          </a:p>
          <a:p>
            <a:pPr marL="174049" lvl="1" indent="-87026">
              <a:lnSpc>
                <a:spcPts val="645"/>
              </a:lnSpc>
              <a:buFont typeface="Arial"/>
              <a:buChar char="•"/>
            </a:pPr>
            <a:r>
              <a:rPr lang="en-US" sz="806" dirty="0">
                <a:solidFill>
                  <a:schemeClr val="bg1"/>
                </a:solidFill>
                <a:latin typeface="Avenir Book" panose="02000503020000020003" pitchFamily="2" charset="0"/>
                <a:ea typeface="Avenir"/>
                <a:cs typeface="Avenir"/>
                <a:sym typeface="Avenir"/>
              </a:rPr>
              <a:t>Endpoint Management</a:t>
            </a:r>
          </a:p>
          <a:p>
            <a:pPr marL="174049" lvl="1" indent="-87026">
              <a:lnSpc>
                <a:spcPts val="645"/>
              </a:lnSpc>
              <a:buFont typeface="Arial"/>
              <a:buChar char="•"/>
            </a:pPr>
            <a:endParaRPr lang="en-US" sz="806" dirty="0">
              <a:solidFill>
                <a:schemeClr val="bg1"/>
              </a:solidFill>
              <a:latin typeface="Avenir Book" panose="02000503020000020003" pitchFamily="2" charset="0"/>
              <a:ea typeface="Avenir"/>
              <a:cs typeface="Avenir"/>
              <a:sym typeface="Avenir"/>
            </a:endParaRPr>
          </a:p>
          <a:p>
            <a:pPr marL="174049" lvl="1" indent="-87026">
              <a:lnSpc>
                <a:spcPts val="645"/>
              </a:lnSpc>
              <a:buFont typeface="Arial"/>
              <a:buChar char="•"/>
            </a:pPr>
            <a:r>
              <a:rPr lang="en-US" sz="806" dirty="0">
                <a:solidFill>
                  <a:schemeClr val="bg1"/>
                </a:solidFill>
                <a:latin typeface="Avenir Book" panose="02000503020000020003" pitchFamily="2" charset="0"/>
                <a:ea typeface="Avenir"/>
                <a:cs typeface="Avenir"/>
                <a:sym typeface="Avenir"/>
              </a:rPr>
              <a:t>Organizational Change Management</a:t>
            </a:r>
          </a:p>
          <a:p>
            <a:pPr>
              <a:lnSpc>
                <a:spcPts val="645"/>
              </a:lnSpc>
            </a:pPr>
            <a:endParaRPr lang="en-US" sz="806" dirty="0">
              <a:solidFill>
                <a:srgbClr val="373939"/>
              </a:solidFill>
              <a:latin typeface="Avenir Book" panose="02000503020000020003" pitchFamily="2" charset="0"/>
              <a:ea typeface="Avenir"/>
              <a:cs typeface="Avenir"/>
              <a:sym typeface="Avenir"/>
            </a:endParaRPr>
          </a:p>
        </p:txBody>
      </p:sp>
      <p:sp>
        <p:nvSpPr>
          <p:cNvPr id="22" name="TextBox 8">
            <a:extLst>
              <a:ext uri="{FF2B5EF4-FFF2-40B4-BE49-F238E27FC236}">
                <a16:creationId xmlns:a16="http://schemas.microsoft.com/office/drawing/2014/main" id="{17EB04A3-8639-E5F4-75B9-74C3D8C936F5}"/>
              </a:ext>
            </a:extLst>
          </p:cNvPr>
          <p:cNvSpPr txBox="1"/>
          <p:nvPr/>
        </p:nvSpPr>
        <p:spPr>
          <a:xfrm>
            <a:off x="2956695" y="6342072"/>
            <a:ext cx="2127751" cy="699743"/>
          </a:xfrm>
          <a:prstGeom prst="rect">
            <a:avLst/>
          </a:prstGeom>
        </p:spPr>
        <p:txBody>
          <a:bodyPr wrap="square" lIns="0" tIns="0" rIns="0" bIns="0" rtlCol="0" anchor="t">
            <a:spAutoFit/>
          </a:bodyPr>
          <a:lstStyle/>
          <a:p>
            <a:pPr>
              <a:lnSpc>
                <a:spcPts val="637"/>
              </a:lnSpc>
            </a:pPr>
            <a:r>
              <a:rPr lang="en-US" sz="806" b="1" dirty="0">
                <a:solidFill>
                  <a:srgbClr val="009ECC"/>
                </a:solidFill>
                <a:latin typeface="Avenir Heavy" panose="02000503020000020003" pitchFamily="2" charset="0"/>
                <a:ea typeface="Avenir Bold"/>
                <a:cs typeface="Avenir Bold"/>
                <a:sym typeface="Avenir Bold"/>
              </a:rPr>
              <a:t>Security &amp; Compliance​</a:t>
            </a:r>
          </a:p>
          <a:p>
            <a:pPr>
              <a:lnSpc>
                <a:spcPts val="637"/>
              </a:lnSpc>
            </a:pPr>
            <a:endParaRPr lang="en-US" sz="806" b="1" dirty="0">
              <a:solidFill>
                <a:srgbClr val="009ECC"/>
              </a:solidFill>
              <a:latin typeface="Avenir Book" panose="02000503020000020003" pitchFamily="2" charset="0"/>
              <a:ea typeface="Avenir Bold"/>
              <a:cs typeface="Avenir Bold"/>
              <a:sym typeface="Avenir Bold"/>
            </a:endParaRPr>
          </a:p>
          <a:p>
            <a:pPr marL="174049" lvl="1" indent="-87026">
              <a:lnSpc>
                <a:spcPts val="637"/>
              </a:lnSpc>
              <a:buFont typeface="Arial"/>
              <a:buChar char="•"/>
            </a:pPr>
            <a:r>
              <a:rPr lang="en-US" sz="806" dirty="0">
                <a:solidFill>
                  <a:schemeClr val="bg1"/>
                </a:solidFill>
                <a:latin typeface="Avenir Book" panose="02000503020000020003" pitchFamily="2" charset="0"/>
                <a:ea typeface="Avenir"/>
                <a:cs typeface="Avenir"/>
                <a:sym typeface="Avenir"/>
              </a:rPr>
              <a:t>Information Protection &amp; Governance​</a:t>
            </a:r>
          </a:p>
          <a:p>
            <a:pPr>
              <a:lnSpc>
                <a:spcPts val="637"/>
              </a:lnSpc>
            </a:pPr>
            <a:endParaRPr lang="en-US" sz="806" dirty="0">
              <a:solidFill>
                <a:schemeClr val="bg1"/>
              </a:solidFill>
              <a:latin typeface="Avenir Book" panose="02000503020000020003" pitchFamily="2" charset="0"/>
              <a:ea typeface="Avenir"/>
              <a:cs typeface="Avenir"/>
              <a:sym typeface="Avenir"/>
            </a:endParaRPr>
          </a:p>
          <a:p>
            <a:pPr marL="174049" lvl="1" indent="-87026">
              <a:lnSpc>
                <a:spcPts val="637"/>
              </a:lnSpc>
              <a:buFont typeface="Arial"/>
              <a:buChar char="•"/>
            </a:pPr>
            <a:r>
              <a:rPr lang="en-US" sz="806" dirty="0">
                <a:solidFill>
                  <a:schemeClr val="bg1"/>
                </a:solidFill>
                <a:latin typeface="Avenir Book" panose="02000503020000020003" pitchFamily="2" charset="0"/>
                <a:ea typeface="Avenir"/>
                <a:cs typeface="Avenir"/>
                <a:sym typeface="Avenir"/>
              </a:rPr>
              <a:t>Threat Protection​</a:t>
            </a:r>
          </a:p>
          <a:p>
            <a:pPr>
              <a:lnSpc>
                <a:spcPts val="637"/>
              </a:lnSpc>
            </a:pPr>
            <a:endParaRPr lang="en-US" sz="806" dirty="0">
              <a:solidFill>
                <a:schemeClr val="bg1"/>
              </a:solidFill>
              <a:latin typeface="Avenir Book" panose="02000503020000020003" pitchFamily="2" charset="0"/>
              <a:ea typeface="Avenir"/>
              <a:cs typeface="Avenir"/>
              <a:sym typeface="Avenir"/>
            </a:endParaRPr>
          </a:p>
          <a:p>
            <a:pPr marL="174049" lvl="1" indent="-87026">
              <a:lnSpc>
                <a:spcPts val="637"/>
              </a:lnSpc>
              <a:buFont typeface="Arial"/>
              <a:buChar char="•"/>
            </a:pPr>
            <a:r>
              <a:rPr lang="en-US" sz="806" dirty="0">
                <a:solidFill>
                  <a:schemeClr val="bg1"/>
                </a:solidFill>
                <a:latin typeface="Avenir Book" panose="02000503020000020003" pitchFamily="2" charset="0"/>
                <a:ea typeface="Avenir"/>
                <a:cs typeface="Avenir"/>
                <a:sym typeface="Avenir"/>
              </a:rPr>
              <a:t>Identity &amp; Access Management​</a:t>
            </a:r>
          </a:p>
          <a:p>
            <a:pPr>
              <a:lnSpc>
                <a:spcPts val="637"/>
              </a:lnSpc>
            </a:pPr>
            <a:endParaRPr lang="en-US" sz="806" dirty="0">
              <a:solidFill>
                <a:schemeClr val="bg1"/>
              </a:solidFill>
              <a:latin typeface="Avenir Book" panose="02000503020000020003" pitchFamily="2" charset="0"/>
              <a:ea typeface="Avenir"/>
              <a:cs typeface="Avenir"/>
              <a:sym typeface="Avenir"/>
            </a:endParaRPr>
          </a:p>
          <a:p>
            <a:pPr marL="174049" lvl="1" indent="-87026">
              <a:lnSpc>
                <a:spcPts val="637"/>
              </a:lnSpc>
              <a:buFont typeface="Arial"/>
              <a:buChar char="•"/>
            </a:pPr>
            <a:r>
              <a:rPr lang="en-US" sz="806" dirty="0">
                <a:solidFill>
                  <a:schemeClr val="bg1"/>
                </a:solidFill>
                <a:latin typeface="Avenir Book" panose="02000503020000020003" pitchFamily="2" charset="0"/>
                <a:ea typeface="Avenir"/>
                <a:cs typeface="Avenir"/>
                <a:sym typeface="Avenir"/>
              </a:rPr>
              <a:t>Cloud Security</a:t>
            </a:r>
          </a:p>
        </p:txBody>
      </p:sp>
      <p:sp>
        <p:nvSpPr>
          <p:cNvPr id="23" name="TextBox 9">
            <a:extLst>
              <a:ext uri="{FF2B5EF4-FFF2-40B4-BE49-F238E27FC236}">
                <a16:creationId xmlns:a16="http://schemas.microsoft.com/office/drawing/2014/main" id="{8C28DEF8-7756-7982-0E49-2341A4B760CE}"/>
              </a:ext>
            </a:extLst>
          </p:cNvPr>
          <p:cNvSpPr txBox="1"/>
          <p:nvPr/>
        </p:nvSpPr>
        <p:spPr>
          <a:xfrm>
            <a:off x="5574188" y="6332758"/>
            <a:ext cx="1509690" cy="622799"/>
          </a:xfrm>
          <a:prstGeom prst="rect">
            <a:avLst/>
          </a:prstGeom>
        </p:spPr>
        <p:txBody>
          <a:bodyPr lIns="0" tIns="0" rIns="0" bIns="0" rtlCol="0" anchor="t">
            <a:spAutoFit/>
          </a:bodyPr>
          <a:lstStyle/>
          <a:p>
            <a:pPr>
              <a:lnSpc>
                <a:spcPts val="645"/>
              </a:lnSpc>
            </a:pPr>
            <a:r>
              <a:rPr lang="en-US" sz="806" b="1" dirty="0">
                <a:solidFill>
                  <a:srgbClr val="009ECC"/>
                </a:solidFill>
                <a:latin typeface="Avenir Heavy" panose="02000503020000020003" pitchFamily="2" charset="0"/>
                <a:ea typeface="Avenir Bold"/>
                <a:cs typeface="Avenir Bold"/>
                <a:sym typeface="Avenir Bold"/>
              </a:rPr>
              <a:t>Azure Apps &amp; Infrastructure​</a:t>
            </a:r>
          </a:p>
          <a:p>
            <a:pPr>
              <a:lnSpc>
                <a:spcPts val="645"/>
              </a:lnSpc>
            </a:pPr>
            <a:endParaRPr lang="en-US" sz="806" b="1" dirty="0">
              <a:solidFill>
                <a:srgbClr val="009ECC"/>
              </a:solidFill>
              <a:latin typeface="Avenir Book" panose="02000503020000020003" pitchFamily="2" charset="0"/>
              <a:ea typeface="Avenir Bold"/>
              <a:cs typeface="Avenir Bold"/>
              <a:sym typeface="Avenir Bold"/>
            </a:endParaRPr>
          </a:p>
          <a:p>
            <a:pPr marL="174049" lvl="1" indent="-87026">
              <a:lnSpc>
                <a:spcPts val="645"/>
              </a:lnSpc>
              <a:buFont typeface="Arial"/>
              <a:buChar char="•"/>
            </a:pPr>
            <a:r>
              <a:rPr lang="en-US" sz="806" dirty="0">
                <a:solidFill>
                  <a:schemeClr val="bg1"/>
                </a:solidFill>
                <a:latin typeface="Avenir Book" panose="02000503020000020003" pitchFamily="2" charset="0"/>
                <a:ea typeface="Avenir"/>
                <a:cs typeface="Avenir"/>
                <a:sym typeface="Avenir"/>
              </a:rPr>
              <a:t>Azure Virtual Desktop​</a:t>
            </a:r>
          </a:p>
          <a:p>
            <a:pPr>
              <a:lnSpc>
                <a:spcPts val="645"/>
              </a:lnSpc>
            </a:pPr>
            <a:endParaRPr lang="en-US" sz="806" dirty="0">
              <a:solidFill>
                <a:schemeClr val="bg1"/>
              </a:solidFill>
              <a:latin typeface="Avenir Book" panose="02000503020000020003" pitchFamily="2" charset="0"/>
              <a:ea typeface="Avenir"/>
              <a:cs typeface="Avenir"/>
              <a:sym typeface="Avenir"/>
            </a:endParaRPr>
          </a:p>
          <a:p>
            <a:pPr marL="174049" lvl="1" indent="-87026">
              <a:lnSpc>
                <a:spcPts val="645"/>
              </a:lnSpc>
              <a:buFont typeface="Arial"/>
              <a:buChar char="•"/>
            </a:pPr>
            <a:r>
              <a:rPr lang="en-US" sz="806" dirty="0">
                <a:solidFill>
                  <a:schemeClr val="bg1"/>
                </a:solidFill>
                <a:latin typeface="Avenir Book" panose="02000503020000020003" pitchFamily="2" charset="0"/>
                <a:ea typeface="Avenir"/>
                <a:cs typeface="Avenir"/>
                <a:sym typeface="Avenir"/>
              </a:rPr>
              <a:t>Azure VMware Solution</a:t>
            </a:r>
            <a:br>
              <a:rPr lang="en-US" sz="806" dirty="0">
                <a:solidFill>
                  <a:schemeClr val="bg1"/>
                </a:solidFill>
                <a:latin typeface="Avenir Book" panose="02000503020000020003" pitchFamily="2" charset="0"/>
                <a:ea typeface="Avenir"/>
                <a:cs typeface="Avenir"/>
                <a:sym typeface="Avenir"/>
              </a:rPr>
            </a:br>
            <a:endParaRPr lang="en-US" sz="806" dirty="0">
              <a:solidFill>
                <a:schemeClr val="bg1"/>
              </a:solidFill>
              <a:latin typeface="Avenir Book" panose="02000503020000020003" pitchFamily="2" charset="0"/>
              <a:ea typeface="Avenir"/>
              <a:cs typeface="Avenir"/>
              <a:sym typeface="Avenir"/>
            </a:endParaRPr>
          </a:p>
          <a:p>
            <a:pPr marL="174049" lvl="1" indent="-87026">
              <a:lnSpc>
                <a:spcPts val="645"/>
              </a:lnSpc>
              <a:buFont typeface="Arial"/>
              <a:buChar char="•"/>
            </a:pPr>
            <a:r>
              <a:rPr lang="en-US" sz="806" dirty="0">
                <a:solidFill>
                  <a:schemeClr val="bg1"/>
                </a:solidFill>
                <a:latin typeface="Avenir Book" panose="02000503020000020003" pitchFamily="2" charset="0"/>
                <a:ea typeface="Avenir"/>
                <a:cs typeface="Avenir"/>
                <a:sym typeface="Avenir"/>
              </a:rPr>
              <a:t>Infra and Database Migration to Azure</a:t>
            </a:r>
          </a:p>
        </p:txBody>
      </p:sp>
      <p:sp>
        <p:nvSpPr>
          <p:cNvPr id="24" name="TextBox 10">
            <a:extLst>
              <a:ext uri="{FF2B5EF4-FFF2-40B4-BE49-F238E27FC236}">
                <a16:creationId xmlns:a16="http://schemas.microsoft.com/office/drawing/2014/main" id="{82CB6D4C-5F8D-C162-AE03-113276B03390}"/>
              </a:ext>
            </a:extLst>
          </p:cNvPr>
          <p:cNvSpPr txBox="1"/>
          <p:nvPr/>
        </p:nvSpPr>
        <p:spPr>
          <a:xfrm>
            <a:off x="4145281" y="2420304"/>
            <a:ext cx="3280692" cy="945900"/>
          </a:xfrm>
          <a:prstGeom prst="rect">
            <a:avLst/>
          </a:prstGeom>
        </p:spPr>
        <p:txBody>
          <a:bodyPr wrap="square" lIns="0" tIns="0" rIns="0" bIns="0" rtlCol="0" anchor="t">
            <a:spAutoFit/>
          </a:bodyPr>
          <a:lstStyle/>
          <a:p>
            <a:pPr marL="210442" lvl="1" indent="-105221">
              <a:lnSpc>
                <a:spcPts val="1462"/>
              </a:lnSpc>
              <a:buFont typeface="Arial"/>
              <a:buChar char="•"/>
            </a:pPr>
            <a:r>
              <a:rPr lang="en-US" sz="978" dirty="0">
                <a:solidFill>
                  <a:schemeClr val="bg1"/>
                </a:solidFill>
                <a:latin typeface="Avenir Book" panose="02000503020000020003" pitchFamily="2" charset="0"/>
                <a:ea typeface="TT Chocolates"/>
                <a:cs typeface="TT Chocolates"/>
                <a:sym typeface="TT Chocolates"/>
              </a:rPr>
              <a:t>Fully-Internal; U.S. based Managed Services Team</a:t>
            </a:r>
          </a:p>
          <a:p>
            <a:pPr marL="210442" lvl="1" indent="-105221">
              <a:lnSpc>
                <a:spcPts val="1462"/>
              </a:lnSpc>
              <a:buFont typeface="Arial"/>
              <a:buChar char="•"/>
            </a:pPr>
            <a:r>
              <a:rPr lang="en-US" sz="978" dirty="0">
                <a:solidFill>
                  <a:schemeClr val="bg1"/>
                </a:solidFill>
                <a:latin typeface="Avenir Book" panose="02000503020000020003" pitchFamily="2" charset="0"/>
                <a:ea typeface="TT Chocolates"/>
                <a:cs typeface="TT Chocolates"/>
                <a:sym typeface="TT Chocolates"/>
              </a:rPr>
              <a:t>Our Managed Security Services Team customizes response mechanisms (integrate vs. overwrite) with the client's current operations and processes</a:t>
            </a:r>
          </a:p>
          <a:p>
            <a:pPr marL="210442" lvl="1" indent="-105221">
              <a:lnSpc>
                <a:spcPts val="1462"/>
              </a:lnSpc>
              <a:buFont typeface="Arial"/>
              <a:buChar char="•"/>
            </a:pPr>
            <a:r>
              <a:rPr lang="en-US" sz="978" dirty="0">
                <a:solidFill>
                  <a:schemeClr val="bg1"/>
                </a:solidFill>
                <a:latin typeface="Avenir Book" panose="02000503020000020003" pitchFamily="2" charset="0"/>
                <a:ea typeface="Roboto"/>
                <a:cs typeface="Roboto"/>
              </a:rPr>
              <a:t>Microsoft Intelligence Security Association (MISA) Member</a:t>
            </a:r>
          </a:p>
        </p:txBody>
      </p:sp>
      <p:sp>
        <p:nvSpPr>
          <p:cNvPr id="25" name="TextBox 11">
            <a:extLst>
              <a:ext uri="{FF2B5EF4-FFF2-40B4-BE49-F238E27FC236}">
                <a16:creationId xmlns:a16="http://schemas.microsoft.com/office/drawing/2014/main" id="{CD26B8AA-D67F-BF32-594F-77A76F6FE494}"/>
              </a:ext>
            </a:extLst>
          </p:cNvPr>
          <p:cNvSpPr txBox="1"/>
          <p:nvPr/>
        </p:nvSpPr>
        <p:spPr>
          <a:xfrm>
            <a:off x="1755703" y="5514348"/>
            <a:ext cx="4260994" cy="158505"/>
          </a:xfrm>
          <a:prstGeom prst="rect">
            <a:avLst/>
          </a:prstGeom>
        </p:spPr>
        <p:txBody>
          <a:bodyPr lIns="0" tIns="0" rIns="0" bIns="0" rtlCol="0" anchor="t">
            <a:spAutoFit/>
          </a:bodyPr>
          <a:lstStyle/>
          <a:p>
            <a:pPr algn="ctr">
              <a:lnSpc>
                <a:spcPts val="1314"/>
              </a:lnSpc>
              <a:spcBef>
                <a:spcPct val="0"/>
              </a:spcBef>
            </a:pPr>
            <a:r>
              <a:rPr lang="en-US" sz="1018" b="1" spc="164">
                <a:solidFill>
                  <a:schemeClr val="bg1"/>
                </a:solidFill>
                <a:latin typeface="Avenir Book" panose="02000503020000020003" pitchFamily="2" charset="0"/>
                <a:ea typeface="Avenir Bold"/>
                <a:cs typeface="Avenir Bold"/>
                <a:sym typeface="Avenir Bold"/>
              </a:rPr>
              <a:t>OUR MICROSOFT ADVANCED SPECIALIZATIONS</a:t>
            </a:r>
          </a:p>
        </p:txBody>
      </p:sp>
      <p:sp>
        <p:nvSpPr>
          <p:cNvPr id="26" name="TextBox 25">
            <a:extLst>
              <a:ext uri="{FF2B5EF4-FFF2-40B4-BE49-F238E27FC236}">
                <a16:creationId xmlns:a16="http://schemas.microsoft.com/office/drawing/2014/main" id="{A3A5DA7E-AADE-B3D5-E39A-6418D3AC99BD}"/>
              </a:ext>
            </a:extLst>
          </p:cNvPr>
          <p:cNvSpPr txBox="1"/>
          <p:nvPr/>
        </p:nvSpPr>
        <p:spPr>
          <a:xfrm>
            <a:off x="2211344" y="729231"/>
            <a:ext cx="3177778" cy="385490"/>
          </a:xfrm>
          <a:prstGeom prst="rect">
            <a:avLst/>
          </a:prstGeom>
        </p:spPr>
        <p:txBody>
          <a:bodyPr wrap="square" lIns="0" tIns="0" rIns="0" bIns="0" rtlCol="0" anchor="t">
            <a:spAutoFit/>
          </a:bodyPr>
          <a:lstStyle/>
          <a:p>
            <a:pPr algn="ctr" defTabSz="582916">
              <a:lnSpc>
                <a:spcPts val="3213"/>
              </a:lnSpc>
              <a:defRPr/>
            </a:pPr>
            <a:r>
              <a:rPr lang="en-US" sz="2295" dirty="0">
                <a:solidFill>
                  <a:schemeClr val="bg1"/>
                </a:solidFill>
                <a:latin typeface="Avenir Heavy" panose="02000503020000020003" pitchFamily="2" charset="0"/>
                <a:cs typeface="Arial"/>
              </a:rPr>
              <a:t>Why We’re Different</a:t>
            </a:r>
          </a:p>
        </p:txBody>
      </p:sp>
      <p:sp>
        <p:nvSpPr>
          <p:cNvPr id="27" name="AutoShape 8">
            <a:extLst>
              <a:ext uri="{FF2B5EF4-FFF2-40B4-BE49-F238E27FC236}">
                <a16:creationId xmlns:a16="http://schemas.microsoft.com/office/drawing/2014/main" id="{C0ED85C6-E18A-5F20-04CE-395EDA9EF0B7}"/>
              </a:ext>
            </a:extLst>
          </p:cNvPr>
          <p:cNvSpPr/>
          <p:nvPr/>
        </p:nvSpPr>
        <p:spPr>
          <a:xfrm rot="5400000" flipH="1">
            <a:off x="3815507" y="-665897"/>
            <a:ext cx="47457" cy="4935164"/>
          </a:xfrm>
          <a:prstGeom prst="rect">
            <a:avLst/>
          </a:prstGeom>
          <a:solidFill>
            <a:schemeClr val="accent1"/>
          </a:solidFill>
        </p:spPr>
        <p:txBody>
          <a:bodyPr/>
          <a:lstStyle/>
          <a:p>
            <a:endParaRPr lang="en-US" sz="765">
              <a:solidFill>
                <a:schemeClr val="bg1"/>
              </a:solidFill>
            </a:endParaRPr>
          </a:p>
        </p:txBody>
      </p:sp>
      <p:pic>
        <p:nvPicPr>
          <p:cNvPr id="28" name="Picture 27" descr="A white text on a black background&#10;&#10;AI-generated content may be incorrect.">
            <a:extLst>
              <a:ext uri="{FF2B5EF4-FFF2-40B4-BE49-F238E27FC236}">
                <a16:creationId xmlns:a16="http://schemas.microsoft.com/office/drawing/2014/main" id="{EAB49827-952C-1517-C9C4-0014A46B1DF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409307" y="8791670"/>
            <a:ext cx="1349140" cy="1034635"/>
          </a:xfrm>
          <a:prstGeom prst="rect">
            <a:avLst/>
          </a:prstGeom>
        </p:spPr>
      </p:pic>
      <p:pic>
        <p:nvPicPr>
          <p:cNvPr id="29" name="Picture 79">
            <a:extLst>
              <a:ext uri="{FF2B5EF4-FFF2-40B4-BE49-F238E27FC236}">
                <a16:creationId xmlns:a16="http://schemas.microsoft.com/office/drawing/2014/main" id="{19F9A6B3-3146-B60E-9A5B-1F54BA44C567}"/>
              </a:ext>
            </a:extLst>
          </p:cNvPr>
          <p:cNvPicPr>
            <a:picLocks noChangeAspect="1"/>
          </p:cNvPicPr>
          <p:nvPr/>
        </p:nvPicPr>
        <p:blipFill>
          <a:blip r:embed="rId3">
            <a:extLst>
              <a:ext uri="{BEBA8EAE-BF5A-486C-A8C5-ECC9F3942E4B}">
                <a14:imgProps xmlns:a14="http://schemas.microsoft.com/office/drawing/2010/main">
                  <a14:imgLayer r:embed="rId4">
                    <a14:imgEffect>
                      <a14:brightnessContrast bright="100000"/>
                    </a14:imgEffect>
                  </a14:imgLayer>
                </a14:imgProps>
              </a:ext>
            </a:extLst>
          </a:blip>
          <a:srcRect/>
          <a:stretch>
            <a:fillRect/>
          </a:stretch>
        </p:blipFill>
        <p:spPr>
          <a:xfrm>
            <a:off x="7153145" y="567783"/>
            <a:ext cx="364115" cy="1092365"/>
          </a:xfrm>
          <a:prstGeom prst="rect">
            <a:avLst/>
          </a:prstGeom>
        </p:spPr>
      </p:pic>
    </p:spTree>
    <p:extLst>
      <p:ext uri="{BB962C8B-B14F-4D97-AF65-F5344CB8AC3E}">
        <p14:creationId xmlns:p14="http://schemas.microsoft.com/office/powerpoint/2010/main" val="590942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2_Standard Info">
    <p:spTree>
      <p:nvGrpSpPr>
        <p:cNvPr id="1" name=""/>
        <p:cNvGrpSpPr/>
        <p:nvPr/>
      </p:nvGrpSpPr>
      <p:grpSpPr>
        <a:xfrm>
          <a:off x="0" y="0"/>
          <a:ext cx="0" cy="0"/>
          <a:chOff x="0" y="0"/>
          <a:chExt cx="0" cy="0"/>
        </a:xfrm>
      </p:grpSpPr>
      <p:pic>
        <p:nvPicPr>
          <p:cNvPr id="3" name="Picture 5">
            <a:extLst>
              <a:ext uri="{FF2B5EF4-FFF2-40B4-BE49-F238E27FC236}">
                <a16:creationId xmlns:a16="http://schemas.microsoft.com/office/drawing/2014/main" id="{9E8DF7D1-0D1C-0378-3EFC-C5DC675F7A31}"/>
              </a:ext>
            </a:extLst>
          </p:cNvPr>
          <p:cNvPicPr>
            <a:picLocks noChangeAspect="1"/>
          </p:cNvPicPr>
          <p:nvPr/>
        </p:nvPicPr>
        <p:blipFill>
          <a:blip r:embed="rId2"/>
          <a:srcRect/>
          <a:stretch>
            <a:fillRect/>
          </a:stretch>
        </p:blipFill>
        <p:spPr>
          <a:xfrm>
            <a:off x="7153146" y="567784"/>
            <a:ext cx="364115" cy="1092365"/>
          </a:xfrm>
          <a:prstGeom prst="rect">
            <a:avLst/>
          </a:prstGeom>
        </p:spPr>
      </p:pic>
      <p:sp>
        <p:nvSpPr>
          <p:cNvPr id="7" name="AutoShape 8">
            <a:extLst>
              <a:ext uri="{FF2B5EF4-FFF2-40B4-BE49-F238E27FC236}">
                <a16:creationId xmlns:a16="http://schemas.microsoft.com/office/drawing/2014/main" id="{92448089-E2F3-852A-D944-001BA5CA975A}"/>
              </a:ext>
            </a:extLst>
          </p:cNvPr>
          <p:cNvSpPr/>
          <p:nvPr/>
        </p:nvSpPr>
        <p:spPr>
          <a:xfrm rot="5400000" flipH="1">
            <a:off x="2866613" y="-864463"/>
            <a:ext cx="44703" cy="4935164"/>
          </a:xfrm>
          <a:prstGeom prst="rect">
            <a:avLst/>
          </a:prstGeom>
          <a:solidFill>
            <a:srgbClr val="373939"/>
          </a:solidFill>
        </p:spPr>
        <p:txBody>
          <a:bodyPr/>
          <a:lstStyle/>
          <a:p>
            <a:endParaRPr lang="en-US" sz="765"/>
          </a:p>
        </p:txBody>
      </p:sp>
      <p:sp>
        <p:nvSpPr>
          <p:cNvPr id="9" name="Text Placeholder 8">
            <a:extLst>
              <a:ext uri="{FF2B5EF4-FFF2-40B4-BE49-F238E27FC236}">
                <a16:creationId xmlns:a16="http://schemas.microsoft.com/office/drawing/2014/main" id="{CD22266B-1C4A-B787-AC8A-96300A6E77C9}"/>
              </a:ext>
            </a:extLst>
          </p:cNvPr>
          <p:cNvSpPr>
            <a:spLocks noGrp="1"/>
          </p:cNvSpPr>
          <p:nvPr>
            <p:ph type="body" sz="quarter" idx="10" hasCustomPrompt="1"/>
          </p:nvPr>
        </p:nvSpPr>
        <p:spPr>
          <a:xfrm>
            <a:off x="438220" y="543107"/>
            <a:ext cx="6718538" cy="884767"/>
          </a:xfrm>
          <a:prstGeom prst="rect">
            <a:avLst/>
          </a:prstGeom>
        </p:spPr>
        <p:txBody>
          <a:bodyPr/>
          <a:lstStyle>
            <a:lvl1pPr marL="0" indent="0">
              <a:buNone/>
              <a:defRPr sz="2295" b="0" i="0">
                <a:latin typeface="Avenir Heavy" panose="02000503020000020003" pitchFamily="2" charset="0"/>
              </a:defRPr>
            </a:lvl1pPr>
            <a:lvl2pPr marL="194315" indent="0">
              <a:buNone/>
              <a:defRPr sz="2295" b="1" i="0">
                <a:latin typeface="Avenir Heavy" panose="02000503020000020003" pitchFamily="2" charset="0"/>
              </a:defRPr>
            </a:lvl2pPr>
            <a:lvl3pPr marL="388630" indent="0">
              <a:buNone/>
              <a:defRPr sz="2295" b="1" i="0">
                <a:latin typeface="Avenir Heavy" panose="02000503020000020003" pitchFamily="2" charset="0"/>
              </a:defRPr>
            </a:lvl3pPr>
            <a:lvl4pPr marL="582945" indent="0">
              <a:buNone/>
              <a:defRPr sz="2295" b="1" i="0">
                <a:latin typeface="Avenir Heavy" panose="02000503020000020003" pitchFamily="2" charset="0"/>
              </a:defRPr>
            </a:lvl4pPr>
            <a:lvl5pPr marL="777260" indent="0">
              <a:buNone/>
              <a:defRPr sz="2295" b="1" i="0">
                <a:latin typeface="Avenir Heavy" panose="02000503020000020003" pitchFamily="2" charset="0"/>
              </a:defRPr>
            </a:lvl5pPr>
          </a:lstStyle>
          <a:p>
            <a:pPr lvl="0"/>
            <a:r>
              <a:rPr lang="en-US" dirty="0"/>
              <a:t>What We Do</a:t>
            </a:r>
          </a:p>
        </p:txBody>
      </p:sp>
      <p:sp>
        <p:nvSpPr>
          <p:cNvPr id="11" name="Text Placeholder 10">
            <a:extLst>
              <a:ext uri="{FF2B5EF4-FFF2-40B4-BE49-F238E27FC236}">
                <a16:creationId xmlns:a16="http://schemas.microsoft.com/office/drawing/2014/main" id="{1537011A-D8D6-9A4A-DE0D-DF7E3D487B5E}"/>
              </a:ext>
            </a:extLst>
          </p:cNvPr>
          <p:cNvSpPr>
            <a:spLocks noGrp="1"/>
          </p:cNvSpPr>
          <p:nvPr>
            <p:ph type="body" sz="quarter" idx="11" hasCustomPrompt="1"/>
          </p:nvPr>
        </p:nvSpPr>
        <p:spPr>
          <a:xfrm>
            <a:off x="358986" y="1778366"/>
            <a:ext cx="7094595" cy="8001828"/>
          </a:xfrm>
          <a:prstGeom prst="rect">
            <a:avLst/>
          </a:prstGeom>
        </p:spPr>
        <p:txBody>
          <a:bodyPr/>
          <a:lstStyle>
            <a:lvl1pPr marL="0" indent="0">
              <a:buNone/>
              <a:defRPr sz="1020" b="0" i="0">
                <a:latin typeface="Avenir Medium" panose="02000503020000020003"/>
              </a:defRPr>
            </a:lvl1pPr>
            <a:lvl2pPr marL="194315" indent="0">
              <a:buNone/>
              <a:defRPr sz="1530" b="1" i="0">
                <a:latin typeface="Avenir Heavy" panose="02000503020000020003" pitchFamily="2" charset="0"/>
              </a:defRPr>
            </a:lvl2pPr>
            <a:lvl3pPr marL="388630" indent="0">
              <a:buNone/>
              <a:defRPr sz="1530" b="1" i="0">
                <a:latin typeface="Avenir Heavy" panose="02000503020000020003" pitchFamily="2" charset="0"/>
              </a:defRPr>
            </a:lvl3pPr>
            <a:lvl4pPr marL="582945" indent="0">
              <a:buNone/>
              <a:defRPr sz="1530" b="1" i="0">
                <a:latin typeface="Avenir Heavy" panose="02000503020000020003" pitchFamily="2" charset="0"/>
              </a:defRPr>
            </a:lvl4pPr>
            <a:lvl5pPr marL="777260" indent="0">
              <a:buNone/>
              <a:defRPr sz="1530" b="1" i="0">
                <a:latin typeface="Avenir Heavy" panose="02000503020000020003" pitchFamily="2" charset="0"/>
              </a:defRPr>
            </a:lvl5pPr>
          </a:lstStyle>
          <a:p>
            <a:pPr lvl="0"/>
            <a:r>
              <a:rPr lang="en-US" dirty="0"/>
              <a:t>Microsoft 365</a:t>
            </a:r>
          </a:p>
        </p:txBody>
      </p:sp>
    </p:spTree>
    <p:extLst>
      <p:ext uri="{BB962C8B-B14F-4D97-AF65-F5344CB8AC3E}">
        <p14:creationId xmlns:p14="http://schemas.microsoft.com/office/powerpoint/2010/main" val="127536041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Project Methodology">
    <p:spTree>
      <p:nvGrpSpPr>
        <p:cNvPr id="1" name=""/>
        <p:cNvGrpSpPr/>
        <p:nvPr/>
      </p:nvGrpSpPr>
      <p:grpSpPr>
        <a:xfrm>
          <a:off x="0" y="0"/>
          <a:ext cx="0" cy="0"/>
          <a:chOff x="0" y="0"/>
          <a:chExt cx="0" cy="0"/>
        </a:xfrm>
      </p:grpSpPr>
      <p:grpSp>
        <p:nvGrpSpPr>
          <p:cNvPr id="7" name="Group 2">
            <a:extLst>
              <a:ext uri="{FF2B5EF4-FFF2-40B4-BE49-F238E27FC236}">
                <a16:creationId xmlns:a16="http://schemas.microsoft.com/office/drawing/2014/main" id="{1A888AD9-9477-9855-B5D2-DD1EF6B83E2D}"/>
              </a:ext>
            </a:extLst>
          </p:cNvPr>
          <p:cNvGrpSpPr/>
          <p:nvPr/>
        </p:nvGrpSpPr>
        <p:grpSpPr>
          <a:xfrm>
            <a:off x="63758" y="4723220"/>
            <a:ext cx="1215055" cy="2698287"/>
            <a:chOff x="0" y="-28575"/>
            <a:chExt cx="812800" cy="841375"/>
          </a:xfrm>
        </p:grpSpPr>
        <p:sp>
          <p:nvSpPr>
            <p:cNvPr id="8" name="Freeform 3">
              <a:extLst>
                <a:ext uri="{FF2B5EF4-FFF2-40B4-BE49-F238E27FC236}">
                  <a16:creationId xmlns:a16="http://schemas.microsoft.com/office/drawing/2014/main" id="{9CF9E0B8-FBB3-7501-DE23-C71D4EFAED16}"/>
                </a:ext>
              </a:extLst>
            </p:cNvPr>
            <p:cNvSpPr/>
            <p:nvPr/>
          </p:nvSpPr>
          <p:spPr>
            <a:xfrm>
              <a:off x="0" y="0"/>
              <a:ext cx="641424" cy="456266"/>
            </a:xfrm>
            <a:custGeom>
              <a:avLst/>
              <a:gdLst/>
              <a:ahLst/>
              <a:cxnLst/>
              <a:rect l="l" t="t" r="r" b="b"/>
              <a:pathLst>
                <a:path w="641424" h="456266">
                  <a:moveTo>
                    <a:pt x="170801" y="0"/>
                  </a:moveTo>
                  <a:lnTo>
                    <a:pt x="470623" y="0"/>
                  </a:lnTo>
                  <a:cubicBezTo>
                    <a:pt x="515922" y="0"/>
                    <a:pt x="559366" y="17995"/>
                    <a:pt x="591397" y="50026"/>
                  </a:cubicBezTo>
                  <a:cubicBezTo>
                    <a:pt x="623429" y="82058"/>
                    <a:pt x="641424" y="125502"/>
                    <a:pt x="641424" y="170801"/>
                  </a:cubicBezTo>
                  <a:lnTo>
                    <a:pt x="641424" y="285465"/>
                  </a:lnTo>
                  <a:cubicBezTo>
                    <a:pt x="641424" y="379796"/>
                    <a:pt x="564954" y="456266"/>
                    <a:pt x="470623" y="456266"/>
                  </a:cubicBezTo>
                  <a:lnTo>
                    <a:pt x="170801" y="456266"/>
                  </a:lnTo>
                  <a:cubicBezTo>
                    <a:pt x="125502" y="456266"/>
                    <a:pt x="82058" y="438271"/>
                    <a:pt x="50026" y="406239"/>
                  </a:cubicBezTo>
                  <a:cubicBezTo>
                    <a:pt x="17995" y="374208"/>
                    <a:pt x="0" y="330764"/>
                    <a:pt x="0" y="285465"/>
                  </a:cubicBezTo>
                  <a:lnTo>
                    <a:pt x="0" y="170801"/>
                  </a:lnTo>
                  <a:cubicBezTo>
                    <a:pt x="0" y="125502"/>
                    <a:pt x="17995" y="82058"/>
                    <a:pt x="50026" y="50026"/>
                  </a:cubicBezTo>
                  <a:cubicBezTo>
                    <a:pt x="82058" y="17995"/>
                    <a:pt x="125502" y="0"/>
                    <a:pt x="170801" y="0"/>
                  </a:cubicBezTo>
                  <a:close/>
                </a:path>
              </a:pathLst>
            </a:custGeom>
            <a:solidFill>
              <a:srgbClr val="FFFFFF"/>
            </a:solidFill>
            <a:ln w="38100">
              <a:solidFill>
                <a:srgbClr val="FF9F24"/>
              </a:solidFill>
            </a:ln>
          </p:spPr>
          <p:txBody>
            <a:bodyPr/>
            <a:lstStyle/>
            <a:p>
              <a:endParaRPr lang="en-US" sz="1148"/>
            </a:p>
          </p:txBody>
        </p:sp>
        <p:sp>
          <p:nvSpPr>
            <p:cNvPr id="9" name="TextBox 4">
              <a:extLst>
                <a:ext uri="{FF2B5EF4-FFF2-40B4-BE49-F238E27FC236}">
                  <a16:creationId xmlns:a16="http://schemas.microsoft.com/office/drawing/2014/main" id="{0BDF3A84-1655-8EBA-8AA5-E95D01C67055}"/>
                </a:ext>
              </a:extLst>
            </p:cNvPr>
            <p:cNvSpPr txBox="1"/>
            <p:nvPr/>
          </p:nvSpPr>
          <p:spPr>
            <a:xfrm>
              <a:off x="0" y="-28575"/>
              <a:ext cx="812800" cy="841375"/>
            </a:xfrm>
            <a:prstGeom prst="rect">
              <a:avLst/>
            </a:prstGeom>
          </p:spPr>
          <p:txBody>
            <a:bodyPr lIns="50801" tIns="50801" rIns="50801" bIns="50801" rtlCol="0" anchor="ctr"/>
            <a:lstStyle/>
            <a:p>
              <a:pPr algn="ctr">
                <a:lnSpc>
                  <a:spcPts val="1017"/>
                </a:lnSpc>
              </a:pPr>
              <a:endParaRPr sz="765">
                <a:latin typeface="Avenir Book" panose="02000503020000020003" pitchFamily="2" charset="0"/>
              </a:endParaRPr>
            </a:p>
          </p:txBody>
        </p:sp>
      </p:grpSp>
      <p:sp>
        <p:nvSpPr>
          <p:cNvPr id="10" name="AutoShape 5">
            <a:extLst>
              <a:ext uri="{FF2B5EF4-FFF2-40B4-BE49-F238E27FC236}">
                <a16:creationId xmlns:a16="http://schemas.microsoft.com/office/drawing/2014/main" id="{CC0801EF-7215-BE7F-545B-DD246F3CE32A}"/>
              </a:ext>
            </a:extLst>
          </p:cNvPr>
          <p:cNvSpPr/>
          <p:nvPr/>
        </p:nvSpPr>
        <p:spPr>
          <a:xfrm flipV="1">
            <a:off x="1172465" y="5547295"/>
            <a:ext cx="511555" cy="1"/>
          </a:xfrm>
          <a:prstGeom prst="line">
            <a:avLst/>
          </a:prstGeom>
          <a:ln w="19050" cap="flat">
            <a:solidFill>
              <a:srgbClr val="000000"/>
            </a:solidFill>
            <a:prstDash val="solid"/>
            <a:headEnd type="none" w="sm" len="sm"/>
            <a:tailEnd type="none" w="sm" len="sm"/>
          </a:ln>
        </p:spPr>
        <p:txBody>
          <a:bodyPr/>
          <a:lstStyle/>
          <a:p>
            <a:endParaRPr lang="en-US" sz="1148"/>
          </a:p>
        </p:txBody>
      </p:sp>
      <p:sp>
        <p:nvSpPr>
          <p:cNvPr id="11" name="AutoShape 6">
            <a:extLst>
              <a:ext uri="{FF2B5EF4-FFF2-40B4-BE49-F238E27FC236}">
                <a16:creationId xmlns:a16="http://schemas.microsoft.com/office/drawing/2014/main" id="{0073C188-7BFD-26B4-1CA3-201E60990D52}"/>
              </a:ext>
            </a:extLst>
          </p:cNvPr>
          <p:cNvSpPr/>
          <p:nvPr/>
        </p:nvSpPr>
        <p:spPr>
          <a:xfrm flipV="1">
            <a:off x="1163621" y="3613508"/>
            <a:ext cx="432974" cy="66"/>
          </a:xfrm>
          <a:prstGeom prst="line">
            <a:avLst/>
          </a:prstGeom>
          <a:ln w="19050" cap="flat">
            <a:solidFill>
              <a:srgbClr val="000000"/>
            </a:solidFill>
            <a:prstDash val="solid"/>
            <a:headEnd type="none" w="sm" len="sm"/>
            <a:tailEnd type="none" w="sm" len="sm"/>
          </a:ln>
        </p:spPr>
        <p:txBody>
          <a:bodyPr/>
          <a:lstStyle/>
          <a:p>
            <a:endParaRPr lang="en-US" sz="1148"/>
          </a:p>
        </p:txBody>
      </p:sp>
      <p:sp>
        <p:nvSpPr>
          <p:cNvPr id="12" name="AutoShape 7">
            <a:extLst>
              <a:ext uri="{FF2B5EF4-FFF2-40B4-BE49-F238E27FC236}">
                <a16:creationId xmlns:a16="http://schemas.microsoft.com/office/drawing/2014/main" id="{02176F47-4541-0561-1951-95A0EC57CBB6}"/>
              </a:ext>
            </a:extLst>
          </p:cNvPr>
          <p:cNvSpPr/>
          <p:nvPr/>
        </p:nvSpPr>
        <p:spPr>
          <a:xfrm flipV="1">
            <a:off x="1169692" y="7514932"/>
            <a:ext cx="392698" cy="1"/>
          </a:xfrm>
          <a:prstGeom prst="line">
            <a:avLst/>
          </a:prstGeom>
          <a:ln w="19050" cap="flat">
            <a:solidFill>
              <a:srgbClr val="000000"/>
            </a:solidFill>
            <a:prstDash val="solid"/>
            <a:headEnd type="none" w="sm" len="sm"/>
            <a:tailEnd type="none" w="sm" len="sm"/>
          </a:ln>
        </p:spPr>
        <p:txBody>
          <a:bodyPr/>
          <a:lstStyle/>
          <a:p>
            <a:endParaRPr lang="en-US" sz="1148"/>
          </a:p>
        </p:txBody>
      </p:sp>
      <p:sp>
        <p:nvSpPr>
          <p:cNvPr id="13" name="AutoShape 8">
            <a:extLst>
              <a:ext uri="{FF2B5EF4-FFF2-40B4-BE49-F238E27FC236}">
                <a16:creationId xmlns:a16="http://schemas.microsoft.com/office/drawing/2014/main" id="{FEF5AC4B-A867-DB37-6241-A23D12C9ED6A}"/>
              </a:ext>
            </a:extLst>
          </p:cNvPr>
          <p:cNvSpPr/>
          <p:nvPr/>
        </p:nvSpPr>
        <p:spPr>
          <a:xfrm rot="-5408116">
            <a:off x="-780955" y="5564195"/>
            <a:ext cx="3901387" cy="48"/>
          </a:xfrm>
          <a:prstGeom prst="line">
            <a:avLst/>
          </a:prstGeom>
          <a:ln w="19050" cap="flat">
            <a:solidFill>
              <a:srgbClr val="000000"/>
            </a:solidFill>
            <a:prstDash val="solid"/>
            <a:headEnd type="none" w="sm" len="sm"/>
            <a:tailEnd type="none" w="sm" len="sm"/>
          </a:ln>
        </p:spPr>
        <p:txBody>
          <a:bodyPr/>
          <a:lstStyle/>
          <a:p>
            <a:endParaRPr lang="en-US" sz="1148"/>
          </a:p>
        </p:txBody>
      </p:sp>
      <p:sp>
        <p:nvSpPr>
          <p:cNvPr id="14" name="TextBox 9">
            <a:extLst>
              <a:ext uri="{FF2B5EF4-FFF2-40B4-BE49-F238E27FC236}">
                <a16:creationId xmlns:a16="http://schemas.microsoft.com/office/drawing/2014/main" id="{F0AB7D6C-609E-01F3-5192-8678FB4C1469}"/>
              </a:ext>
            </a:extLst>
          </p:cNvPr>
          <p:cNvSpPr txBox="1"/>
          <p:nvPr/>
        </p:nvSpPr>
        <p:spPr>
          <a:xfrm>
            <a:off x="192862" y="5180702"/>
            <a:ext cx="706862" cy="307777"/>
          </a:xfrm>
          <a:prstGeom prst="rect">
            <a:avLst/>
          </a:prstGeom>
        </p:spPr>
        <p:txBody>
          <a:bodyPr wrap="square" lIns="0" tIns="0" rIns="0" bIns="0" rtlCol="0" anchor="t">
            <a:spAutoFit/>
          </a:bodyPr>
          <a:lstStyle/>
          <a:p>
            <a:pPr algn="ctr">
              <a:lnSpc>
                <a:spcPts val="1212"/>
              </a:lnSpc>
            </a:pPr>
            <a:r>
              <a:rPr lang="en-US" sz="1020" b="1" dirty="0">
                <a:solidFill>
                  <a:schemeClr val="accent2"/>
                </a:solidFill>
                <a:latin typeface="Avenir Heavy" panose="02000503020000020003" pitchFamily="2" charset="0"/>
                <a:ea typeface="Roboto"/>
                <a:cs typeface="Roboto"/>
              </a:rPr>
              <a:t>Strategic Roadmap</a:t>
            </a:r>
            <a:endParaRPr lang="en-US" sz="850" b="1" dirty="0">
              <a:solidFill>
                <a:schemeClr val="accent2"/>
              </a:solidFill>
              <a:latin typeface="Avenir Heavy" panose="02000503020000020003" pitchFamily="2" charset="0"/>
              <a:ea typeface="Roboto"/>
              <a:cs typeface="Roboto"/>
            </a:endParaRPr>
          </a:p>
        </p:txBody>
      </p:sp>
      <p:grpSp>
        <p:nvGrpSpPr>
          <p:cNvPr id="15" name="Group 10">
            <a:extLst>
              <a:ext uri="{FF2B5EF4-FFF2-40B4-BE49-F238E27FC236}">
                <a16:creationId xmlns:a16="http://schemas.microsoft.com/office/drawing/2014/main" id="{7040087E-CD3B-8B28-4630-7BF16146003A}"/>
              </a:ext>
            </a:extLst>
          </p:cNvPr>
          <p:cNvGrpSpPr/>
          <p:nvPr/>
        </p:nvGrpSpPr>
        <p:grpSpPr>
          <a:xfrm>
            <a:off x="1278814" y="4301220"/>
            <a:ext cx="6332080" cy="3335715"/>
            <a:chOff x="137864" y="-116338"/>
            <a:chExt cx="20354310" cy="4660661"/>
          </a:xfrm>
        </p:grpSpPr>
        <p:grpSp>
          <p:nvGrpSpPr>
            <p:cNvPr id="16" name="Group 11">
              <a:extLst>
                <a:ext uri="{FF2B5EF4-FFF2-40B4-BE49-F238E27FC236}">
                  <a16:creationId xmlns:a16="http://schemas.microsoft.com/office/drawing/2014/main" id="{F4C465AD-0248-C5E2-89C9-E12E10C45DBF}"/>
                </a:ext>
              </a:extLst>
            </p:cNvPr>
            <p:cNvGrpSpPr/>
            <p:nvPr/>
          </p:nvGrpSpPr>
          <p:grpSpPr>
            <a:xfrm>
              <a:off x="1054695" y="501243"/>
              <a:ext cx="3905764" cy="4043080"/>
              <a:chOff x="0" y="-28575"/>
              <a:chExt cx="812800" cy="841375"/>
            </a:xfrm>
          </p:grpSpPr>
          <p:sp>
            <p:nvSpPr>
              <p:cNvPr id="35" name="Freeform 12">
                <a:extLst>
                  <a:ext uri="{FF2B5EF4-FFF2-40B4-BE49-F238E27FC236}">
                    <a16:creationId xmlns:a16="http://schemas.microsoft.com/office/drawing/2014/main" id="{C7379F2B-C806-346B-362D-E33691ACFCF7}"/>
                  </a:ext>
                </a:extLst>
              </p:cNvPr>
              <p:cNvSpPr/>
              <p:nvPr/>
            </p:nvSpPr>
            <p:spPr>
              <a:xfrm>
                <a:off x="9628" y="-210"/>
                <a:ext cx="727805" cy="388400"/>
              </a:xfrm>
              <a:custGeom>
                <a:avLst/>
                <a:gdLst/>
                <a:ahLst/>
                <a:cxnLst/>
                <a:rect l="l" t="t" r="r" b="b"/>
                <a:pathLst>
                  <a:path w="718068" h="388400">
                    <a:moveTo>
                      <a:pt x="152570" y="0"/>
                    </a:moveTo>
                    <a:lnTo>
                      <a:pt x="565498" y="0"/>
                    </a:lnTo>
                    <a:cubicBezTo>
                      <a:pt x="649760" y="0"/>
                      <a:pt x="718068" y="68308"/>
                      <a:pt x="718068" y="152570"/>
                    </a:cubicBezTo>
                    <a:lnTo>
                      <a:pt x="718068" y="235830"/>
                    </a:lnTo>
                    <a:cubicBezTo>
                      <a:pt x="718068" y="320092"/>
                      <a:pt x="649760" y="388400"/>
                      <a:pt x="565498" y="388400"/>
                    </a:cubicBezTo>
                    <a:lnTo>
                      <a:pt x="152570" y="388400"/>
                    </a:lnTo>
                    <a:cubicBezTo>
                      <a:pt x="68308" y="388400"/>
                      <a:pt x="0" y="320092"/>
                      <a:pt x="0" y="235830"/>
                    </a:cubicBezTo>
                    <a:lnTo>
                      <a:pt x="0" y="152570"/>
                    </a:lnTo>
                    <a:cubicBezTo>
                      <a:pt x="0" y="68308"/>
                      <a:pt x="68308" y="0"/>
                      <a:pt x="152570" y="0"/>
                    </a:cubicBezTo>
                    <a:close/>
                  </a:path>
                </a:pathLst>
              </a:custGeom>
              <a:solidFill>
                <a:schemeClr val="accent1"/>
              </a:solidFill>
            </p:spPr>
            <p:txBody>
              <a:bodyPr/>
              <a:lstStyle/>
              <a:p>
                <a:endParaRPr lang="en-US" sz="1148">
                  <a:solidFill>
                    <a:schemeClr val="bg1"/>
                  </a:solidFill>
                </a:endParaRPr>
              </a:p>
            </p:txBody>
          </p:sp>
          <p:sp>
            <p:nvSpPr>
              <p:cNvPr id="36" name="TextBox 13">
                <a:extLst>
                  <a:ext uri="{FF2B5EF4-FFF2-40B4-BE49-F238E27FC236}">
                    <a16:creationId xmlns:a16="http://schemas.microsoft.com/office/drawing/2014/main" id="{25BFDF3A-C8B6-1AC9-40E6-650CD905BBA1}"/>
                  </a:ext>
                </a:extLst>
              </p:cNvPr>
              <p:cNvSpPr txBox="1"/>
              <p:nvPr/>
            </p:nvSpPr>
            <p:spPr>
              <a:xfrm>
                <a:off x="0" y="-28575"/>
                <a:ext cx="812800" cy="841375"/>
              </a:xfrm>
              <a:prstGeom prst="rect">
                <a:avLst/>
              </a:prstGeom>
            </p:spPr>
            <p:txBody>
              <a:bodyPr lIns="50801" tIns="50801" rIns="50801" bIns="50801" rtlCol="0" anchor="ctr"/>
              <a:lstStyle/>
              <a:p>
                <a:pPr algn="ctr">
                  <a:lnSpc>
                    <a:spcPts val="1017"/>
                  </a:lnSpc>
                </a:pPr>
                <a:endParaRPr sz="765">
                  <a:latin typeface="Avenir Book" panose="02000503020000020003" pitchFamily="2" charset="0"/>
                </a:endParaRPr>
              </a:p>
            </p:txBody>
          </p:sp>
        </p:grpSp>
        <p:grpSp>
          <p:nvGrpSpPr>
            <p:cNvPr id="17" name="Group 14">
              <a:extLst>
                <a:ext uri="{FF2B5EF4-FFF2-40B4-BE49-F238E27FC236}">
                  <a16:creationId xmlns:a16="http://schemas.microsoft.com/office/drawing/2014/main" id="{1FBAFB78-5960-9278-7080-ECD716ADA873}"/>
                </a:ext>
              </a:extLst>
            </p:cNvPr>
            <p:cNvGrpSpPr/>
            <p:nvPr/>
          </p:nvGrpSpPr>
          <p:grpSpPr>
            <a:xfrm>
              <a:off x="4878941" y="501243"/>
              <a:ext cx="3905764" cy="4043080"/>
              <a:chOff x="0" y="-28575"/>
              <a:chExt cx="812800" cy="841375"/>
            </a:xfrm>
          </p:grpSpPr>
          <p:sp>
            <p:nvSpPr>
              <p:cNvPr id="33" name="Freeform 15">
                <a:extLst>
                  <a:ext uri="{FF2B5EF4-FFF2-40B4-BE49-F238E27FC236}">
                    <a16:creationId xmlns:a16="http://schemas.microsoft.com/office/drawing/2014/main" id="{9C882043-8A35-FCAE-A934-9533BEE8DAD6}"/>
                  </a:ext>
                </a:extLst>
              </p:cNvPr>
              <p:cNvSpPr/>
              <p:nvPr/>
            </p:nvSpPr>
            <p:spPr>
              <a:xfrm>
                <a:off x="19366" y="-4261"/>
                <a:ext cx="718068" cy="388400"/>
              </a:xfrm>
              <a:custGeom>
                <a:avLst/>
                <a:gdLst/>
                <a:ahLst/>
                <a:cxnLst/>
                <a:rect l="l" t="t" r="r" b="b"/>
                <a:pathLst>
                  <a:path w="718068" h="388400">
                    <a:moveTo>
                      <a:pt x="152570" y="0"/>
                    </a:moveTo>
                    <a:lnTo>
                      <a:pt x="565498" y="0"/>
                    </a:lnTo>
                    <a:cubicBezTo>
                      <a:pt x="649760" y="0"/>
                      <a:pt x="718068" y="68308"/>
                      <a:pt x="718068" y="152570"/>
                    </a:cubicBezTo>
                    <a:lnTo>
                      <a:pt x="718068" y="235830"/>
                    </a:lnTo>
                    <a:cubicBezTo>
                      <a:pt x="718068" y="320092"/>
                      <a:pt x="649760" y="388400"/>
                      <a:pt x="565498" y="388400"/>
                    </a:cubicBezTo>
                    <a:lnTo>
                      <a:pt x="152570" y="388400"/>
                    </a:lnTo>
                    <a:cubicBezTo>
                      <a:pt x="68308" y="388400"/>
                      <a:pt x="0" y="320092"/>
                      <a:pt x="0" y="235830"/>
                    </a:cubicBezTo>
                    <a:lnTo>
                      <a:pt x="0" y="152570"/>
                    </a:lnTo>
                    <a:cubicBezTo>
                      <a:pt x="0" y="68308"/>
                      <a:pt x="68308" y="0"/>
                      <a:pt x="152570" y="0"/>
                    </a:cubicBezTo>
                    <a:close/>
                  </a:path>
                </a:pathLst>
              </a:custGeom>
              <a:solidFill>
                <a:schemeClr val="accent1"/>
              </a:solidFill>
            </p:spPr>
            <p:txBody>
              <a:bodyPr/>
              <a:lstStyle/>
              <a:p>
                <a:endParaRPr lang="en-US" sz="1148">
                  <a:solidFill>
                    <a:schemeClr val="bg1"/>
                  </a:solidFill>
                </a:endParaRPr>
              </a:p>
            </p:txBody>
          </p:sp>
          <p:sp>
            <p:nvSpPr>
              <p:cNvPr id="34" name="TextBox 16">
                <a:extLst>
                  <a:ext uri="{FF2B5EF4-FFF2-40B4-BE49-F238E27FC236}">
                    <a16:creationId xmlns:a16="http://schemas.microsoft.com/office/drawing/2014/main" id="{9F045B21-CD69-F503-1E0A-9F7649EAB57B}"/>
                  </a:ext>
                </a:extLst>
              </p:cNvPr>
              <p:cNvSpPr txBox="1"/>
              <p:nvPr/>
            </p:nvSpPr>
            <p:spPr>
              <a:xfrm>
                <a:off x="0" y="-28575"/>
                <a:ext cx="812800" cy="841375"/>
              </a:xfrm>
              <a:prstGeom prst="rect">
                <a:avLst/>
              </a:prstGeom>
            </p:spPr>
            <p:txBody>
              <a:bodyPr lIns="50801" tIns="50801" rIns="50801" bIns="50801" rtlCol="0" anchor="ctr"/>
              <a:lstStyle/>
              <a:p>
                <a:pPr algn="ctr">
                  <a:lnSpc>
                    <a:spcPts val="1017"/>
                  </a:lnSpc>
                </a:pPr>
                <a:endParaRPr sz="765">
                  <a:latin typeface="Avenir Book" panose="02000503020000020003" pitchFamily="2" charset="0"/>
                </a:endParaRPr>
              </a:p>
            </p:txBody>
          </p:sp>
        </p:grpSp>
        <p:grpSp>
          <p:nvGrpSpPr>
            <p:cNvPr id="18" name="Group 17">
              <a:extLst>
                <a:ext uri="{FF2B5EF4-FFF2-40B4-BE49-F238E27FC236}">
                  <a16:creationId xmlns:a16="http://schemas.microsoft.com/office/drawing/2014/main" id="{A7B2B8F5-2408-1512-58F9-DDE3DD11D3DC}"/>
                </a:ext>
              </a:extLst>
            </p:cNvPr>
            <p:cNvGrpSpPr/>
            <p:nvPr/>
          </p:nvGrpSpPr>
          <p:grpSpPr>
            <a:xfrm>
              <a:off x="8703187" y="501243"/>
              <a:ext cx="3905764" cy="4043080"/>
              <a:chOff x="0" y="-28575"/>
              <a:chExt cx="812800" cy="841375"/>
            </a:xfrm>
          </p:grpSpPr>
          <p:sp>
            <p:nvSpPr>
              <p:cNvPr id="31" name="Freeform 18">
                <a:extLst>
                  <a:ext uri="{FF2B5EF4-FFF2-40B4-BE49-F238E27FC236}">
                    <a16:creationId xmlns:a16="http://schemas.microsoft.com/office/drawing/2014/main" id="{F1E5A838-58F0-5E9F-6359-1CAFEFD8E62A}"/>
                  </a:ext>
                </a:extLst>
              </p:cNvPr>
              <p:cNvSpPr/>
              <p:nvPr/>
            </p:nvSpPr>
            <p:spPr>
              <a:xfrm>
                <a:off x="19536" y="0"/>
                <a:ext cx="718068" cy="388400"/>
              </a:xfrm>
              <a:custGeom>
                <a:avLst/>
                <a:gdLst/>
                <a:ahLst/>
                <a:cxnLst/>
                <a:rect l="l" t="t" r="r" b="b"/>
                <a:pathLst>
                  <a:path w="718068" h="388400">
                    <a:moveTo>
                      <a:pt x="152570" y="0"/>
                    </a:moveTo>
                    <a:lnTo>
                      <a:pt x="565498" y="0"/>
                    </a:lnTo>
                    <a:cubicBezTo>
                      <a:pt x="649760" y="0"/>
                      <a:pt x="718068" y="68308"/>
                      <a:pt x="718068" y="152570"/>
                    </a:cubicBezTo>
                    <a:lnTo>
                      <a:pt x="718068" y="235830"/>
                    </a:lnTo>
                    <a:cubicBezTo>
                      <a:pt x="718068" y="320092"/>
                      <a:pt x="649760" y="388400"/>
                      <a:pt x="565498" y="388400"/>
                    </a:cubicBezTo>
                    <a:lnTo>
                      <a:pt x="152570" y="388400"/>
                    </a:lnTo>
                    <a:cubicBezTo>
                      <a:pt x="68308" y="388400"/>
                      <a:pt x="0" y="320092"/>
                      <a:pt x="0" y="235830"/>
                    </a:cubicBezTo>
                    <a:lnTo>
                      <a:pt x="0" y="152570"/>
                    </a:lnTo>
                    <a:cubicBezTo>
                      <a:pt x="0" y="68308"/>
                      <a:pt x="68308" y="0"/>
                      <a:pt x="152570" y="0"/>
                    </a:cubicBezTo>
                    <a:close/>
                  </a:path>
                </a:pathLst>
              </a:custGeom>
              <a:solidFill>
                <a:schemeClr val="accent1"/>
              </a:solidFill>
            </p:spPr>
            <p:txBody>
              <a:bodyPr/>
              <a:lstStyle/>
              <a:p>
                <a:endParaRPr lang="en-US" sz="1148">
                  <a:solidFill>
                    <a:schemeClr val="bg1"/>
                  </a:solidFill>
                </a:endParaRPr>
              </a:p>
            </p:txBody>
          </p:sp>
          <p:sp>
            <p:nvSpPr>
              <p:cNvPr id="32" name="TextBox 19">
                <a:extLst>
                  <a:ext uri="{FF2B5EF4-FFF2-40B4-BE49-F238E27FC236}">
                    <a16:creationId xmlns:a16="http://schemas.microsoft.com/office/drawing/2014/main" id="{D55A8A76-4675-EBD4-25AE-6E65F08642EB}"/>
                  </a:ext>
                </a:extLst>
              </p:cNvPr>
              <p:cNvSpPr txBox="1"/>
              <p:nvPr/>
            </p:nvSpPr>
            <p:spPr>
              <a:xfrm>
                <a:off x="0" y="-28575"/>
                <a:ext cx="812800" cy="841375"/>
              </a:xfrm>
              <a:prstGeom prst="rect">
                <a:avLst/>
              </a:prstGeom>
            </p:spPr>
            <p:txBody>
              <a:bodyPr lIns="50801" tIns="50801" rIns="50801" bIns="50801" rtlCol="0" anchor="ctr"/>
              <a:lstStyle/>
              <a:p>
                <a:pPr algn="ctr">
                  <a:lnSpc>
                    <a:spcPts val="1017"/>
                  </a:lnSpc>
                </a:pPr>
                <a:endParaRPr sz="765">
                  <a:latin typeface="Avenir Book" panose="02000503020000020003" pitchFamily="2" charset="0"/>
                </a:endParaRPr>
              </a:p>
            </p:txBody>
          </p:sp>
        </p:grpSp>
        <p:grpSp>
          <p:nvGrpSpPr>
            <p:cNvPr id="19" name="Group 20">
              <a:extLst>
                <a:ext uri="{FF2B5EF4-FFF2-40B4-BE49-F238E27FC236}">
                  <a16:creationId xmlns:a16="http://schemas.microsoft.com/office/drawing/2014/main" id="{E252EB41-3AA3-C1BE-6B24-0D343428335F}"/>
                </a:ext>
              </a:extLst>
            </p:cNvPr>
            <p:cNvGrpSpPr/>
            <p:nvPr/>
          </p:nvGrpSpPr>
          <p:grpSpPr>
            <a:xfrm>
              <a:off x="12525234" y="501243"/>
              <a:ext cx="3905764" cy="4043080"/>
              <a:chOff x="0" y="-28575"/>
              <a:chExt cx="812800" cy="841375"/>
            </a:xfrm>
          </p:grpSpPr>
          <p:sp>
            <p:nvSpPr>
              <p:cNvPr id="29" name="Freeform 21">
                <a:extLst>
                  <a:ext uri="{FF2B5EF4-FFF2-40B4-BE49-F238E27FC236}">
                    <a16:creationId xmlns:a16="http://schemas.microsoft.com/office/drawing/2014/main" id="{603DD2CD-6A7A-7C51-29F9-F9A92ACE690F}"/>
                  </a:ext>
                </a:extLst>
              </p:cNvPr>
              <p:cNvSpPr/>
              <p:nvPr/>
            </p:nvSpPr>
            <p:spPr>
              <a:xfrm>
                <a:off x="49291" y="0"/>
                <a:ext cx="718068" cy="388400"/>
              </a:xfrm>
              <a:custGeom>
                <a:avLst/>
                <a:gdLst/>
                <a:ahLst/>
                <a:cxnLst/>
                <a:rect l="l" t="t" r="r" b="b"/>
                <a:pathLst>
                  <a:path w="718068" h="388400">
                    <a:moveTo>
                      <a:pt x="152570" y="0"/>
                    </a:moveTo>
                    <a:lnTo>
                      <a:pt x="565498" y="0"/>
                    </a:lnTo>
                    <a:cubicBezTo>
                      <a:pt x="649760" y="0"/>
                      <a:pt x="718068" y="68308"/>
                      <a:pt x="718068" y="152570"/>
                    </a:cubicBezTo>
                    <a:lnTo>
                      <a:pt x="718068" y="235830"/>
                    </a:lnTo>
                    <a:cubicBezTo>
                      <a:pt x="718068" y="320092"/>
                      <a:pt x="649760" y="388400"/>
                      <a:pt x="565498" y="388400"/>
                    </a:cubicBezTo>
                    <a:lnTo>
                      <a:pt x="152570" y="388400"/>
                    </a:lnTo>
                    <a:cubicBezTo>
                      <a:pt x="68308" y="388400"/>
                      <a:pt x="0" y="320092"/>
                      <a:pt x="0" y="235830"/>
                    </a:cubicBezTo>
                    <a:lnTo>
                      <a:pt x="0" y="152570"/>
                    </a:lnTo>
                    <a:cubicBezTo>
                      <a:pt x="0" y="68308"/>
                      <a:pt x="68308" y="0"/>
                      <a:pt x="152570" y="0"/>
                    </a:cubicBezTo>
                    <a:close/>
                  </a:path>
                </a:pathLst>
              </a:custGeom>
              <a:solidFill>
                <a:schemeClr val="accent1"/>
              </a:solidFill>
            </p:spPr>
            <p:txBody>
              <a:bodyPr/>
              <a:lstStyle/>
              <a:p>
                <a:endParaRPr lang="en-US" sz="1148">
                  <a:solidFill>
                    <a:schemeClr val="bg1"/>
                  </a:solidFill>
                </a:endParaRPr>
              </a:p>
            </p:txBody>
          </p:sp>
          <p:sp>
            <p:nvSpPr>
              <p:cNvPr id="30" name="TextBox 22">
                <a:extLst>
                  <a:ext uri="{FF2B5EF4-FFF2-40B4-BE49-F238E27FC236}">
                    <a16:creationId xmlns:a16="http://schemas.microsoft.com/office/drawing/2014/main" id="{5616B571-6A05-0874-6AC9-8B4C7E86A13F}"/>
                  </a:ext>
                </a:extLst>
              </p:cNvPr>
              <p:cNvSpPr txBox="1"/>
              <p:nvPr/>
            </p:nvSpPr>
            <p:spPr>
              <a:xfrm>
                <a:off x="0" y="-28575"/>
                <a:ext cx="812800" cy="841375"/>
              </a:xfrm>
              <a:prstGeom prst="rect">
                <a:avLst/>
              </a:prstGeom>
            </p:spPr>
            <p:txBody>
              <a:bodyPr lIns="50801" tIns="50801" rIns="50801" bIns="50801" rtlCol="0" anchor="ctr"/>
              <a:lstStyle/>
              <a:p>
                <a:pPr algn="ctr">
                  <a:lnSpc>
                    <a:spcPts val="1017"/>
                  </a:lnSpc>
                </a:pPr>
                <a:endParaRPr sz="765">
                  <a:latin typeface="Avenir Book" panose="02000503020000020003" pitchFamily="2" charset="0"/>
                </a:endParaRPr>
              </a:p>
            </p:txBody>
          </p:sp>
        </p:grpSp>
        <p:grpSp>
          <p:nvGrpSpPr>
            <p:cNvPr id="20" name="Group 23">
              <a:extLst>
                <a:ext uri="{FF2B5EF4-FFF2-40B4-BE49-F238E27FC236}">
                  <a16:creationId xmlns:a16="http://schemas.microsoft.com/office/drawing/2014/main" id="{FFD07B3D-452E-2526-9CE1-2B34D7DB4AA4}"/>
                </a:ext>
              </a:extLst>
            </p:cNvPr>
            <p:cNvGrpSpPr/>
            <p:nvPr/>
          </p:nvGrpSpPr>
          <p:grpSpPr>
            <a:xfrm>
              <a:off x="16586410" y="501243"/>
              <a:ext cx="3905764" cy="4043080"/>
              <a:chOff x="0" y="-28575"/>
              <a:chExt cx="812800" cy="841375"/>
            </a:xfrm>
          </p:grpSpPr>
          <p:sp>
            <p:nvSpPr>
              <p:cNvPr id="27" name="Freeform 24">
                <a:extLst>
                  <a:ext uri="{FF2B5EF4-FFF2-40B4-BE49-F238E27FC236}">
                    <a16:creationId xmlns:a16="http://schemas.microsoft.com/office/drawing/2014/main" id="{8AE3AF9C-BC5C-9B7A-AE07-DA1030900F33}"/>
                  </a:ext>
                </a:extLst>
              </p:cNvPr>
              <p:cNvSpPr/>
              <p:nvPr/>
            </p:nvSpPr>
            <p:spPr>
              <a:xfrm>
                <a:off x="28008" y="0"/>
                <a:ext cx="689097" cy="388400"/>
              </a:xfrm>
              <a:custGeom>
                <a:avLst/>
                <a:gdLst/>
                <a:ahLst/>
                <a:cxnLst/>
                <a:rect l="l" t="t" r="r" b="b"/>
                <a:pathLst>
                  <a:path w="718068" h="388400">
                    <a:moveTo>
                      <a:pt x="152570" y="0"/>
                    </a:moveTo>
                    <a:lnTo>
                      <a:pt x="565498" y="0"/>
                    </a:lnTo>
                    <a:cubicBezTo>
                      <a:pt x="649760" y="0"/>
                      <a:pt x="718068" y="68308"/>
                      <a:pt x="718068" y="152570"/>
                    </a:cubicBezTo>
                    <a:lnTo>
                      <a:pt x="718068" y="235830"/>
                    </a:lnTo>
                    <a:cubicBezTo>
                      <a:pt x="718068" y="320092"/>
                      <a:pt x="649760" y="388400"/>
                      <a:pt x="565498" y="388400"/>
                    </a:cubicBezTo>
                    <a:lnTo>
                      <a:pt x="152570" y="388400"/>
                    </a:lnTo>
                    <a:cubicBezTo>
                      <a:pt x="68308" y="388400"/>
                      <a:pt x="0" y="320092"/>
                      <a:pt x="0" y="235830"/>
                    </a:cubicBezTo>
                    <a:lnTo>
                      <a:pt x="0" y="152570"/>
                    </a:lnTo>
                    <a:cubicBezTo>
                      <a:pt x="0" y="68308"/>
                      <a:pt x="68308" y="0"/>
                      <a:pt x="152570" y="0"/>
                    </a:cubicBezTo>
                    <a:close/>
                  </a:path>
                </a:pathLst>
              </a:custGeom>
              <a:solidFill>
                <a:schemeClr val="accent1"/>
              </a:solidFill>
            </p:spPr>
            <p:txBody>
              <a:bodyPr/>
              <a:lstStyle/>
              <a:p>
                <a:endParaRPr lang="en-US" sz="1148">
                  <a:solidFill>
                    <a:schemeClr val="bg1"/>
                  </a:solidFill>
                </a:endParaRPr>
              </a:p>
            </p:txBody>
          </p:sp>
          <p:sp>
            <p:nvSpPr>
              <p:cNvPr id="28" name="TextBox 25">
                <a:extLst>
                  <a:ext uri="{FF2B5EF4-FFF2-40B4-BE49-F238E27FC236}">
                    <a16:creationId xmlns:a16="http://schemas.microsoft.com/office/drawing/2014/main" id="{B8AD0A23-A340-13FC-A3E5-30126200F438}"/>
                  </a:ext>
                </a:extLst>
              </p:cNvPr>
              <p:cNvSpPr txBox="1"/>
              <p:nvPr/>
            </p:nvSpPr>
            <p:spPr>
              <a:xfrm>
                <a:off x="0" y="-28575"/>
                <a:ext cx="812800" cy="841375"/>
              </a:xfrm>
              <a:prstGeom prst="rect">
                <a:avLst/>
              </a:prstGeom>
            </p:spPr>
            <p:txBody>
              <a:bodyPr lIns="50801" tIns="50801" rIns="50801" bIns="50801" rtlCol="0" anchor="ctr"/>
              <a:lstStyle/>
              <a:p>
                <a:pPr algn="ctr">
                  <a:lnSpc>
                    <a:spcPts val="1017"/>
                  </a:lnSpc>
                </a:pPr>
                <a:endParaRPr sz="765">
                  <a:latin typeface="Avenir Book" panose="02000503020000020003" pitchFamily="2" charset="0"/>
                </a:endParaRPr>
              </a:p>
            </p:txBody>
          </p:sp>
        </p:grpSp>
        <p:sp>
          <p:nvSpPr>
            <p:cNvPr id="21" name="TextBox 26">
              <a:extLst>
                <a:ext uri="{FF2B5EF4-FFF2-40B4-BE49-F238E27FC236}">
                  <a16:creationId xmlns:a16="http://schemas.microsoft.com/office/drawing/2014/main" id="{C17357AB-249F-0DE0-D92D-F2DCD09CDDBB}"/>
                </a:ext>
              </a:extLst>
            </p:cNvPr>
            <p:cNvSpPr txBox="1"/>
            <p:nvPr/>
          </p:nvSpPr>
          <p:spPr>
            <a:xfrm>
              <a:off x="137864" y="-116338"/>
              <a:ext cx="1920877" cy="276741"/>
            </a:xfrm>
            <a:prstGeom prst="rect">
              <a:avLst/>
            </a:prstGeom>
          </p:spPr>
          <p:txBody>
            <a:bodyPr lIns="0" tIns="0" rIns="0" bIns="0" rtlCol="0" anchor="t">
              <a:spAutoFit/>
            </a:bodyPr>
            <a:lstStyle/>
            <a:p>
              <a:pPr>
                <a:lnSpc>
                  <a:spcPts val="1723"/>
                </a:lnSpc>
              </a:pPr>
              <a:r>
                <a:rPr lang="en-US" sz="1020" b="1" dirty="0">
                  <a:solidFill>
                    <a:schemeClr val="accent2"/>
                  </a:solidFill>
                  <a:latin typeface="Avenir Heavy" panose="02000503020000020003" pitchFamily="2" charset="0"/>
                  <a:ea typeface="Roboto"/>
                  <a:cs typeface="Roboto"/>
                </a:rPr>
                <a:t>Process</a:t>
              </a:r>
            </a:p>
          </p:txBody>
        </p:sp>
        <p:sp>
          <p:nvSpPr>
            <p:cNvPr id="22" name="TextBox 27">
              <a:extLst>
                <a:ext uri="{FF2B5EF4-FFF2-40B4-BE49-F238E27FC236}">
                  <a16:creationId xmlns:a16="http://schemas.microsoft.com/office/drawing/2014/main" id="{FDCBD953-AACD-546C-80F3-C49C0F4A7BFD}"/>
                </a:ext>
              </a:extLst>
            </p:cNvPr>
            <p:cNvSpPr txBox="1"/>
            <p:nvPr/>
          </p:nvSpPr>
          <p:spPr>
            <a:xfrm>
              <a:off x="1642868" y="1074477"/>
              <a:ext cx="2398824" cy="415512"/>
            </a:xfrm>
            <a:prstGeom prst="rect">
              <a:avLst/>
            </a:prstGeom>
          </p:spPr>
          <p:txBody>
            <a:bodyPr wrap="square" lIns="0" tIns="0" rIns="0" bIns="0" rtlCol="0" anchor="t">
              <a:spAutoFit/>
            </a:bodyPr>
            <a:lstStyle/>
            <a:p>
              <a:pPr algn="ctr">
                <a:lnSpc>
                  <a:spcPts val="1162"/>
                </a:lnSpc>
              </a:pPr>
              <a:r>
                <a:rPr lang="en-US" sz="829" dirty="0">
                  <a:solidFill>
                    <a:schemeClr val="bg1"/>
                  </a:solidFill>
                  <a:latin typeface="Avenir Medium" panose="02000503020000020003" pitchFamily="2" charset="0"/>
                  <a:ea typeface="Roboto"/>
                  <a:cs typeface="Roboto"/>
                </a:rPr>
                <a:t>IT Operations Planning</a:t>
              </a:r>
            </a:p>
          </p:txBody>
        </p:sp>
        <p:sp>
          <p:nvSpPr>
            <p:cNvPr id="23" name="TextBox 28">
              <a:extLst>
                <a:ext uri="{FF2B5EF4-FFF2-40B4-BE49-F238E27FC236}">
                  <a16:creationId xmlns:a16="http://schemas.microsoft.com/office/drawing/2014/main" id="{7B749AC6-B2F1-D82D-05EB-029C15CF989F}"/>
                </a:ext>
              </a:extLst>
            </p:cNvPr>
            <p:cNvSpPr txBox="1"/>
            <p:nvPr/>
          </p:nvSpPr>
          <p:spPr>
            <a:xfrm>
              <a:off x="5513912" y="1029553"/>
              <a:ext cx="2366728" cy="415512"/>
            </a:xfrm>
            <a:prstGeom prst="rect">
              <a:avLst/>
            </a:prstGeom>
          </p:spPr>
          <p:txBody>
            <a:bodyPr lIns="0" tIns="0" rIns="0" bIns="0" rtlCol="0" anchor="t">
              <a:spAutoFit/>
            </a:bodyPr>
            <a:lstStyle/>
            <a:p>
              <a:pPr algn="ctr">
                <a:lnSpc>
                  <a:spcPts val="1162"/>
                </a:lnSpc>
              </a:pPr>
              <a:r>
                <a:rPr lang="en-US" sz="829">
                  <a:solidFill>
                    <a:schemeClr val="bg1"/>
                  </a:solidFill>
                  <a:latin typeface="Avenir Medium" panose="02000503020000020003" pitchFamily="2" charset="0"/>
                  <a:ea typeface="Roboto"/>
                  <a:cs typeface="Roboto"/>
                </a:rPr>
                <a:t>RACI, RBAC, + Governance</a:t>
              </a:r>
            </a:p>
          </p:txBody>
        </p:sp>
        <p:sp>
          <p:nvSpPr>
            <p:cNvPr id="24" name="TextBox 29">
              <a:extLst>
                <a:ext uri="{FF2B5EF4-FFF2-40B4-BE49-F238E27FC236}">
                  <a16:creationId xmlns:a16="http://schemas.microsoft.com/office/drawing/2014/main" id="{B552D322-E387-1A87-0D45-AFBEC0C4DCFF}"/>
                </a:ext>
              </a:extLst>
            </p:cNvPr>
            <p:cNvSpPr txBox="1"/>
            <p:nvPr/>
          </p:nvSpPr>
          <p:spPr>
            <a:xfrm>
              <a:off x="9337761" y="1050026"/>
              <a:ext cx="2485306" cy="415512"/>
            </a:xfrm>
            <a:prstGeom prst="rect">
              <a:avLst/>
            </a:prstGeom>
          </p:spPr>
          <p:txBody>
            <a:bodyPr lIns="0" tIns="0" rIns="0" bIns="0" rtlCol="0" anchor="t">
              <a:spAutoFit/>
            </a:bodyPr>
            <a:lstStyle/>
            <a:p>
              <a:pPr algn="ctr">
                <a:lnSpc>
                  <a:spcPts val="1162"/>
                </a:lnSpc>
              </a:pPr>
              <a:r>
                <a:rPr lang="en-US" sz="829">
                  <a:solidFill>
                    <a:schemeClr val="bg1"/>
                  </a:solidFill>
                  <a:latin typeface="Avenir Medium" panose="02000503020000020003" pitchFamily="2" charset="0"/>
                  <a:ea typeface="Roboto"/>
                  <a:cs typeface="Roboto"/>
                </a:rPr>
                <a:t>SOP/SLA + Tool Management</a:t>
              </a:r>
            </a:p>
          </p:txBody>
        </p:sp>
        <p:sp>
          <p:nvSpPr>
            <p:cNvPr id="25" name="TextBox 30">
              <a:extLst>
                <a:ext uri="{FF2B5EF4-FFF2-40B4-BE49-F238E27FC236}">
                  <a16:creationId xmlns:a16="http://schemas.microsoft.com/office/drawing/2014/main" id="{5C64F6BF-56EF-DF3A-1F99-BFF43540EDC7}"/>
                </a:ext>
              </a:extLst>
            </p:cNvPr>
            <p:cNvSpPr txBox="1"/>
            <p:nvPr/>
          </p:nvSpPr>
          <p:spPr>
            <a:xfrm>
              <a:off x="13304998" y="844159"/>
              <a:ext cx="2366728" cy="630524"/>
            </a:xfrm>
            <a:prstGeom prst="rect">
              <a:avLst/>
            </a:prstGeom>
          </p:spPr>
          <p:txBody>
            <a:bodyPr lIns="0" tIns="0" rIns="0" bIns="0" rtlCol="0" anchor="t">
              <a:spAutoFit/>
            </a:bodyPr>
            <a:lstStyle/>
            <a:p>
              <a:pPr algn="ctr">
                <a:lnSpc>
                  <a:spcPts val="1162"/>
                </a:lnSpc>
              </a:pPr>
              <a:r>
                <a:rPr lang="en-US" sz="829">
                  <a:solidFill>
                    <a:schemeClr val="bg1"/>
                  </a:solidFill>
                  <a:latin typeface="Avenir Medium" panose="02000503020000020003" pitchFamily="2" charset="0"/>
                  <a:ea typeface="Roboto"/>
                  <a:cs typeface="Roboto"/>
                </a:rPr>
                <a:t>Admin + Help Desk Tech Training </a:t>
              </a:r>
            </a:p>
          </p:txBody>
        </p:sp>
        <p:sp>
          <p:nvSpPr>
            <p:cNvPr id="26" name="TextBox 31">
              <a:extLst>
                <a:ext uri="{FF2B5EF4-FFF2-40B4-BE49-F238E27FC236}">
                  <a16:creationId xmlns:a16="http://schemas.microsoft.com/office/drawing/2014/main" id="{8F316DB0-D307-C3A6-B3F3-72013D0AEFFA}"/>
                </a:ext>
              </a:extLst>
            </p:cNvPr>
            <p:cNvSpPr txBox="1"/>
            <p:nvPr/>
          </p:nvSpPr>
          <p:spPr>
            <a:xfrm>
              <a:off x="17132138" y="899046"/>
              <a:ext cx="2575614" cy="630524"/>
            </a:xfrm>
            <a:prstGeom prst="rect">
              <a:avLst/>
            </a:prstGeom>
          </p:spPr>
          <p:txBody>
            <a:bodyPr lIns="0" tIns="0" rIns="0" bIns="0" rtlCol="0" anchor="t">
              <a:spAutoFit/>
            </a:bodyPr>
            <a:lstStyle/>
            <a:p>
              <a:pPr algn="ctr">
                <a:lnSpc>
                  <a:spcPts val="1162"/>
                </a:lnSpc>
              </a:pPr>
              <a:r>
                <a:rPr lang="en-US" sz="829">
                  <a:solidFill>
                    <a:schemeClr val="bg1"/>
                  </a:solidFill>
                  <a:latin typeface="Avenir Medium" panose="02000503020000020003" pitchFamily="2" charset="0"/>
                  <a:ea typeface="Roboto"/>
                  <a:cs typeface="Roboto"/>
                </a:rPr>
                <a:t>Continued Support + Adoption</a:t>
              </a:r>
            </a:p>
          </p:txBody>
        </p:sp>
      </p:grpSp>
      <p:grpSp>
        <p:nvGrpSpPr>
          <p:cNvPr id="37" name="Group 32">
            <a:extLst>
              <a:ext uri="{FF2B5EF4-FFF2-40B4-BE49-F238E27FC236}">
                <a16:creationId xmlns:a16="http://schemas.microsoft.com/office/drawing/2014/main" id="{32B6433E-27C4-CBE6-27DF-6A440AB6D627}"/>
              </a:ext>
            </a:extLst>
          </p:cNvPr>
          <p:cNvGrpSpPr/>
          <p:nvPr/>
        </p:nvGrpSpPr>
        <p:grpSpPr>
          <a:xfrm>
            <a:off x="1256708" y="6295814"/>
            <a:ext cx="6352747" cy="3320318"/>
            <a:chOff x="-2" y="-114300"/>
            <a:chExt cx="20420739" cy="4639150"/>
          </a:xfrm>
        </p:grpSpPr>
        <p:grpSp>
          <p:nvGrpSpPr>
            <p:cNvPr id="38" name="Group 33">
              <a:extLst>
                <a:ext uri="{FF2B5EF4-FFF2-40B4-BE49-F238E27FC236}">
                  <a16:creationId xmlns:a16="http://schemas.microsoft.com/office/drawing/2014/main" id="{5827B870-C9E8-10FE-17C0-60EC6F5EB9CD}"/>
                </a:ext>
              </a:extLst>
            </p:cNvPr>
            <p:cNvGrpSpPr/>
            <p:nvPr/>
          </p:nvGrpSpPr>
          <p:grpSpPr>
            <a:xfrm>
              <a:off x="964075" y="481770"/>
              <a:ext cx="3905764" cy="4043080"/>
              <a:chOff x="0" y="-28575"/>
              <a:chExt cx="812800" cy="841375"/>
            </a:xfrm>
          </p:grpSpPr>
          <p:sp>
            <p:nvSpPr>
              <p:cNvPr id="57" name="Freeform 34">
                <a:extLst>
                  <a:ext uri="{FF2B5EF4-FFF2-40B4-BE49-F238E27FC236}">
                    <a16:creationId xmlns:a16="http://schemas.microsoft.com/office/drawing/2014/main" id="{A1499FBA-F948-9E78-219C-EB9EDAB12598}"/>
                  </a:ext>
                </a:extLst>
              </p:cNvPr>
              <p:cNvSpPr/>
              <p:nvPr/>
            </p:nvSpPr>
            <p:spPr>
              <a:xfrm>
                <a:off x="14584" y="0"/>
                <a:ext cx="727805" cy="388400"/>
              </a:xfrm>
              <a:custGeom>
                <a:avLst/>
                <a:gdLst/>
                <a:ahLst/>
                <a:cxnLst/>
                <a:rect l="l" t="t" r="r" b="b"/>
                <a:pathLst>
                  <a:path w="718068" h="388400">
                    <a:moveTo>
                      <a:pt x="152570" y="0"/>
                    </a:moveTo>
                    <a:lnTo>
                      <a:pt x="565498" y="0"/>
                    </a:lnTo>
                    <a:cubicBezTo>
                      <a:pt x="649760" y="0"/>
                      <a:pt x="718068" y="68308"/>
                      <a:pt x="718068" y="152570"/>
                    </a:cubicBezTo>
                    <a:lnTo>
                      <a:pt x="718068" y="235830"/>
                    </a:lnTo>
                    <a:cubicBezTo>
                      <a:pt x="718068" y="320092"/>
                      <a:pt x="649760" y="388400"/>
                      <a:pt x="565498" y="388400"/>
                    </a:cubicBezTo>
                    <a:lnTo>
                      <a:pt x="152570" y="388400"/>
                    </a:lnTo>
                    <a:cubicBezTo>
                      <a:pt x="68308" y="388400"/>
                      <a:pt x="0" y="320092"/>
                      <a:pt x="0" y="235830"/>
                    </a:cubicBezTo>
                    <a:lnTo>
                      <a:pt x="0" y="152570"/>
                    </a:lnTo>
                    <a:cubicBezTo>
                      <a:pt x="0" y="68308"/>
                      <a:pt x="68308" y="0"/>
                      <a:pt x="152570" y="0"/>
                    </a:cubicBezTo>
                    <a:close/>
                  </a:path>
                </a:pathLst>
              </a:custGeom>
              <a:solidFill>
                <a:schemeClr val="accent1">
                  <a:alpha val="50980"/>
                </a:schemeClr>
              </a:solidFill>
            </p:spPr>
            <p:txBody>
              <a:bodyPr/>
              <a:lstStyle/>
              <a:p>
                <a:endParaRPr lang="en-US" sz="1148"/>
              </a:p>
            </p:txBody>
          </p:sp>
          <p:sp>
            <p:nvSpPr>
              <p:cNvPr id="58" name="TextBox 35">
                <a:extLst>
                  <a:ext uri="{FF2B5EF4-FFF2-40B4-BE49-F238E27FC236}">
                    <a16:creationId xmlns:a16="http://schemas.microsoft.com/office/drawing/2014/main" id="{022D2175-8A09-44B7-3821-37CCA3CD606C}"/>
                  </a:ext>
                </a:extLst>
              </p:cNvPr>
              <p:cNvSpPr txBox="1"/>
              <p:nvPr/>
            </p:nvSpPr>
            <p:spPr>
              <a:xfrm>
                <a:off x="0" y="-28575"/>
                <a:ext cx="812800" cy="841375"/>
              </a:xfrm>
              <a:prstGeom prst="rect">
                <a:avLst/>
              </a:prstGeom>
            </p:spPr>
            <p:txBody>
              <a:bodyPr lIns="50801" tIns="50801" rIns="50801" bIns="50801" rtlCol="0" anchor="ctr"/>
              <a:lstStyle/>
              <a:p>
                <a:pPr algn="ctr">
                  <a:lnSpc>
                    <a:spcPts val="1017"/>
                  </a:lnSpc>
                </a:pPr>
                <a:endParaRPr sz="765">
                  <a:latin typeface="Avenir Book" panose="02000503020000020003" pitchFamily="2" charset="0"/>
                </a:endParaRPr>
              </a:p>
            </p:txBody>
          </p:sp>
        </p:grpSp>
        <p:grpSp>
          <p:nvGrpSpPr>
            <p:cNvPr id="39" name="Group 36">
              <a:extLst>
                <a:ext uri="{FF2B5EF4-FFF2-40B4-BE49-F238E27FC236}">
                  <a16:creationId xmlns:a16="http://schemas.microsoft.com/office/drawing/2014/main" id="{F1A55D11-3C14-9F91-D1C8-B87767D15325}"/>
                </a:ext>
              </a:extLst>
            </p:cNvPr>
            <p:cNvGrpSpPr/>
            <p:nvPr/>
          </p:nvGrpSpPr>
          <p:grpSpPr>
            <a:xfrm>
              <a:off x="4807504" y="481770"/>
              <a:ext cx="3905764" cy="4043080"/>
              <a:chOff x="0" y="-28575"/>
              <a:chExt cx="812800" cy="841375"/>
            </a:xfrm>
          </p:grpSpPr>
          <p:sp>
            <p:nvSpPr>
              <p:cNvPr id="55" name="Freeform 37">
                <a:extLst>
                  <a:ext uri="{FF2B5EF4-FFF2-40B4-BE49-F238E27FC236}">
                    <a16:creationId xmlns:a16="http://schemas.microsoft.com/office/drawing/2014/main" id="{EA6A3325-1DBD-ADA3-CB96-6A472433DE57}"/>
                  </a:ext>
                </a:extLst>
              </p:cNvPr>
              <p:cNvSpPr/>
              <p:nvPr/>
            </p:nvSpPr>
            <p:spPr>
              <a:xfrm>
                <a:off x="32511" y="0"/>
                <a:ext cx="704922" cy="388400"/>
              </a:xfrm>
              <a:custGeom>
                <a:avLst/>
                <a:gdLst/>
                <a:ahLst/>
                <a:cxnLst/>
                <a:rect l="l" t="t" r="r" b="b"/>
                <a:pathLst>
                  <a:path w="718068" h="388400">
                    <a:moveTo>
                      <a:pt x="152570" y="0"/>
                    </a:moveTo>
                    <a:lnTo>
                      <a:pt x="565498" y="0"/>
                    </a:lnTo>
                    <a:cubicBezTo>
                      <a:pt x="649760" y="0"/>
                      <a:pt x="718068" y="68308"/>
                      <a:pt x="718068" y="152570"/>
                    </a:cubicBezTo>
                    <a:lnTo>
                      <a:pt x="718068" y="235830"/>
                    </a:lnTo>
                    <a:cubicBezTo>
                      <a:pt x="718068" y="320092"/>
                      <a:pt x="649760" y="388400"/>
                      <a:pt x="565498" y="388400"/>
                    </a:cubicBezTo>
                    <a:lnTo>
                      <a:pt x="152570" y="388400"/>
                    </a:lnTo>
                    <a:cubicBezTo>
                      <a:pt x="68308" y="388400"/>
                      <a:pt x="0" y="320092"/>
                      <a:pt x="0" y="235830"/>
                    </a:cubicBezTo>
                    <a:lnTo>
                      <a:pt x="0" y="152570"/>
                    </a:lnTo>
                    <a:cubicBezTo>
                      <a:pt x="0" y="68308"/>
                      <a:pt x="68308" y="0"/>
                      <a:pt x="152570" y="0"/>
                    </a:cubicBezTo>
                    <a:close/>
                  </a:path>
                </a:pathLst>
              </a:custGeom>
              <a:solidFill>
                <a:schemeClr val="accent1">
                  <a:alpha val="50980"/>
                </a:schemeClr>
              </a:solidFill>
            </p:spPr>
            <p:txBody>
              <a:bodyPr/>
              <a:lstStyle/>
              <a:p>
                <a:endParaRPr lang="en-US" sz="1148"/>
              </a:p>
            </p:txBody>
          </p:sp>
          <p:sp>
            <p:nvSpPr>
              <p:cNvPr id="56" name="TextBox 38">
                <a:extLst>
                  <a:ext uri="{FF2B5EF4-FFF2-40B4-BE49-F238E27FC236}">
                    <a16:creationId xmlns:a16="http://schemas.microsoft.com/office/drawing/2014/main" id="{6C557D63-F8CA-F3EE-D301-90CE6D08A28A}"/>
                  </a:ext>
                </a:extLst>
              </p:cNvPr>
              <p:cNvSpPr txBox="1"/>
              <p:nvPr/>
            </p:nvSpPr>
            <p:spPr>
              <a:xfrm>
                <a:off x="0" y="-28575"/>
                <a:ext cx="812800" cy="841375"/>
              </a:xfrm>
              <a:prstGeom prst="rect">
                <a:avLst/>
              </a:prstGeom>
            </p:spPr>
            <p:txBody>
              <a:bodyPr lIns="50801" tIns="50801" rIns="50801" bIns="50801" rtlCol="0" anchor="ctr"/>
              <a:lstStyle/>
              <a:p>
                <a:pPr algn="ctr">
                  <a:lnSpc>
                    <a:spcPts val="1017"/>
                  </a:lnSpc>
                </a:pPr>
                <a:endParaRPr sz="765">
                  <a:latin typeface="Avenir Book" panose="02000503020000020003" pitchFamily="2" charset="0"/>
                </a:endParaRPr>
              </a:p>
            </p:txBody>
          </p:sp>
        </p:grpSp>
        <p:grpSp>
          <p:nvGrpSpPr>
            <p:cNvPr id="40" name="Group 39">
              <a:extLst>
                <a:ext uri="{FF2B5EF4-FFF2-40B4-BE49-F238E27FC236}">
                  <a16:creationId xmlns:a16="http://schemas.microsoft.com/office/drawing/2014/main" id="{FD005E97-350E-6F21-BFD2-7EAD2D67791B}"/>
                </a:ext>
              </a:extLst>
            </p:cNvPr>
            <p:cNvGrpSpPr/>
            <p:nvPr/>
          </p:nvGrpSpPr>
          <p:grpSpPr>
            <a:xfrm>
              <a:off x="8631750" y="481770"/>
              <a:ext cx="3905764" cy="4043080"/>
              <a:chOff x="0" y="-28575"/>
              <a:chExt cx="812800" cy="841375"/>
            </a:xfrm>
          </p:grpSpPr>
          <p:sp>
            <p:nvSpPr>
              <p:cNvPr id="53" name="Freeform 40">
                <a:extLst>
                  <a:ext uri="{FF2B5EF4-FFF2-40B4-BE49-F238E27FC236}">
                    <a16:creationId xmlns:a16="http://schemas.microsoft.com/office/drawing/2014/main" id="{2D31E0C6-D207-E593-5325-6772E0925E28}"/>
                  </a:ext>
                </a:extLst>
              </p:cNvPr>
              <p:cNvSpPr/>
              <p:nvPr/>
            </p:nvSpPr>
            <p:spPr>
              <a:xfrm>
                <a:off x="21858" y="0"/>
                <a:ext cx="716708" cy="388400"/>
              </a:xfrm>
              <a:custGeom>
                <a:avLst/>
                <a:gdLst/>
                <a:ahLst/>
                <a:cxnLst/>
                <a:rect l="l" t="t" r="r" b="b"/>
                <a:pathLst>
                  <a:path w="718068" h="388400">
                    <a:moveTo>
                      <a:pt x="152570" y="0"/>
                    </a:moveTo>
                    <a:lnTo>
                      <a:pt x="565498" y="0"/>
                    </a:lnTo>
                    <a:cubicBezTo>
                      <a:pt x="649760" y="0"/>
                      <a:pt x="718068" y="68308"/>
                      <a:pt x="718068" y="152570"/>
                    </a:cubicBezTo>
                    <a:lnTo>
                      <a:pt x="718068" y="235830"/>
                    </a:lnTo>
                    <a:cubicBezTo>
                      <a:pt x="718068" y="320092"/>
                      <a:pt x="649760" y="388400"/>
                      <a:pt x="565498" y="388400"/>
                    </a:cubicBezTo>
                    <a:lnTo>
                      <a:pt x="152570" y="388400"/>
                    </a:lnTo>
                    <a:cubicBezTo>
                      <a:pt x="68308" y="388400"/>
                      <a:pt x="0" y="320092"/>
                      <a:pt x="0" y="235830"/>
                    </a:cubicBezTo>
                    <a:lnTo>
                      <a:pt x="0" y="152570"/>
                    </a:lnTo>
                    <a:cubicBezTo>
                      <a:pt x="0" y="68308"/>
                      <a:pt x="68308" y="0"/>
                      <a:pt x="152570" y="0"/>
                    </a:cubicBezTo>
                    <a:close/>
                  </a:path>
                </a:pathLst>
              </a:custGeom>
              <a:solidFill>
                <a:schemeClr val="accent1">
                  <a:alpha val="50980"/>
                </a:schemeClr>
              </a:solidFill>
            </p:spPr>
            <p:txBody>
              <a:bodyPr/>
              <a:lstStyle/>
              <a:p>
                <a:endParaRPr lang="en-US" sz="1148"/>
              </a:p>
            </p:txBody>
          </p:sp>
          <p:sp>
            <p:nvSpPr>
              <p:cNvPr id="54" name="TextBox 41">
                <a:extLst>
                  <a:ext uri="{FF2B5EF4-FFF2-40B4-BE49-F238E27FC236}">
                    <a16:creationId xmlns:a16="http://schemas.microsoft.com/office/drawing/2014/main" id="{168B1BE3-ABA1-CAF0-C0A9-042EEACC1F77}"/>
                  </a:ext>
                </a:extLst>
              </p:cNvPr>
              <p:cNvSpPr txBox="1"/>
              <p:nvPr/>
            </p:nvSpPr>
            <p:spPr>
              <a:xfrm>
                <a:off x="0" y="-28575"/>
                <a:ext cx="812800" cy="841375"/>
              </a:xfrm>
              <a:prstGeom prst="rect">
                <a:avLst/>
              </a:prstGeom>
            </p:spPr>
            <p:txBody>
              <a:bodyPr lIns="50801" tIns="50801" rIns="50801" bIns="50801" rtlCol="0" anchor="ctr"/>
              <a:lstStyle/>
              <a:p>
                <a:pPr algn="ctr">
                  <a:lnSpc>
                    <a:spcPts val="1017"/>
                  </a:lnSpc>
                </a:pPr>
                <a:endParaRPr sz="765">
                  <a:latin typeface="Avenir Book" panose="02000503020000020003" pitchFamily="2" charset="0"/>
                </a:endParaRPr>
              </a:p>
            </p:txBody>
          </p:sp>
        </p:grpSp>
        <p:grpSp>
          <p:nvGrpSpPr>
            <p:cNvPr id="41" name="Group 42">
              <a:extLst>
                <a:ext uri="{FF2B5EF4-FFF2-40B4-BE49-F238E27FC236}">
                  <a16:creationId xmlns:a16="http://schemas.microsoft.com/office/drawing/2014/main" id="{1D566A92-3150-9586-3751-7AE1A71DB70F}"/>
                </a:ext>
              </a:extLst>
            </p:cNvPr>
            <p:cNvGrpSpPr/>
            <p:nvPr/>
          </p:nvGrpSpPr>
          <p:grpSpPr>
            <a:xfrm>
              <a:off x="12453797" y="481770"/>
              <a:ext cx="3905764" cy="4043080"/>
              <a:chOff x="0" y="-28575"/>
              <a:chExt cx="812800" cy="841375"/>
            </a:xfrm>
          </p:grpSpPr>
          <p:sp>
            <p:nvSpPr>
              <p:cNvPr id="51" name="Freeform 43">
                <a:extLst>
                  <a:ext uri="{FF2B5EF4-FFF2-40B4-BE49-F238E27FC236}">
                    <a16:creationId xmlns:a16="http://schemas.microsoft.com/office/drawing/2014/main" id="{233560FA-E537-4E38-241F-FB9C9D4277B2}"/>
                  </a:ext>
                </a:extLst>
              </p:cNvPr>
              <p:cNvSpPr/>
              <p:nvPr/>
            </p:nvSpPr>
            <p:spPr>
              <a:xfrm>
                <a:off x="50726" y="0"/>
                <a:ext cx="717596" cy="388400"/>
              </a:xfrm>
              <a:custGeom>
                <a:avLst/>
                <a:gdLst/>
                <a:ahLst/>
                <a:cxnLst/>
                <a:rect l="l" t="t" r="r" b="b"/>
                <a:pathLst>
                  <a:path w="718068" h="388400">
                    <a:moveTo>
                      <a:pt x="152570" y="0"/>
                    </a:moveTo>
                    <a:lnTo>
                      <a:pt x="565498" y="0"/>
                    </a:lnTo>
                    <a:cubicBezTo>
                      <a:pt x="649760" y="0"/>
                      <a:pt x="718068" y="68308"/>
                      <a:pt x="718068" y="152570"/>
                    </a:cubicBezTo>
                    <a:lnTo>
                      <a:pt x="718068" y="235830"/>
                    </a:lnTo>
                    <a:cubicBezTo>
                      <a:pt x="718068" y="320092"/>
                      <a:pt x="649760" y="388400"/>
                      <a:pt x="565498" y="388400"/>
                    </a:cubicBezTo>
                    <a:lnTo>
                      <a:pt x="152570" y="388400"/>
                    </a:lnTo>
                    <a:cubicBezTo>
                      <a:pt x="68308" y="388400"/>
                      <a:pt x="0" y="320092"/>
                      <a:pt x="0" y="235830"/>
                    </a:cubicBezTo>
                    <a:lnTo>
                      <a:pt x="0" y="152570"/>
                    </a:lnTo>
                    <a:cubicBezTo>
                      <a:pt x="0" y="68308"/>
                      <a:pt x="68308" y="0"/>
                      <a:pt x="152570" y="0"/>
                    </a:cubicBezTo>
                    <a:close/>
                  </a:path>
                </a:pathLst>
              </a:custGeom>
              <a:solidFill>
                <a:schemeClr val="accent1">
                  <a:alpha val="50980"/>
                </a:schemeClr>
              </a:solidFill>
            </p:spPr>
            <p:txBody>
              <a:bodyPr/>
              <a:lstStyle/>
              <a:p>
                <a:endParaRPr lang="en-US" sz="1148"/>
              </a:p>
            </p:txBody>
          </p:sp>
          <p:sp>
            <p:nvSpPr>
              <p:cNvPr id="52" name="TextBox 44">
                <a:extLst>
                  <a:ext uri="{FF2B5EF4-FFF2-40B4-BE49-F238E27FC236}">
                    <a16:creationId xmlns:a16="http://schemas.microsoft.com/office/drawing/2014/main" id="{D9C5D76C-5256-ACF4-5C2D-91F876910350}"/>
                  </a:ext>
                </a:extLst>
              </p:cNvPr>
              <p:cNvSpPr txBox="1"/>
              <p:nvPr/>
            </p:nvSpPr>
            <p:spPr>
              <a:xfrm>
                <a:off x="0" y="-28575"/>
                <a:ext cx="812800" cy="841375"/>
              </a:xfrm>
              <a:prstGeom prst="rect">
                <a:avLst/>
              </a:prstGeom>
            </p:spPr>
            <p:txBody>
              <a:bodyPr lIns="50801" tIns="50801" rIns="50801" bIns="50801" rtlCol="0" anchor="ctr"/>
              <a:lstStyle/>
              <a:p>
                <a:pPr algn="ctr">
                  <a:lnSpc>
                    <a:spcPts val="1017"/>
                  </a:lnSpc>
                </a:pPr>
                <a:endParaRPr sz="765">
                  <a:latin typeface="Avenir Book" panose="02000503020000020003" pitchFamily="2" charset="0"/>
                </a:endParaRPr>
              </a:p>
            </p:txBody>
          </p:sp>
        </p:grpSp>
        <p:grpSp>
          <p:nvGrpSpPr>
            <p:cNvPr id="42" name="Group 45">
              <a:extLst>
                <a:ext uri="{FF2B5EF4-FFF2-40B4-BE49-F238E27FC236}">
                  <a16:creationId xmlns:a16="http://schemas.microsoft.com/office/drawing/2014/main" id="{19381F32-D837-0D5B-C87F-DE615DDD9A97}"/>
                </a:ext>
              </a:extLst>
            </p:cNvPr>
            <p:cNvGrpSpPr/>
            <p:nvPr/>
          </p:nvGrpSpPr>
          <p:grpSpPr>
            <a:xfrm>
              <a:off x="16514973" y="481770"/>
              <a:ext cx="3905764" cy="4043080"/>
              <a:chOff x="0" y="-28575"/>
              <a:chExt cx="812800" cy="841375"/>
            </a:xfrm>
          </p:grpSpPr>
          <p:sp>
            <p:nvSpPr>
              <p:cNvPr id="49" name="Freeform 46">
                <a:extLst>
                  <a:ext uri="{FF2B5EF4-FFF2-40B4-BE49-F238E27FC236}">
                    <a16:creationId xmlns:a16="http://schemas.microsoft.com/office/drawing/2014/main" id="{6224DB7E-F779-EB6A-CAFC-77056DD9213B}"/>
                  </a:ext>
                </a:extLst>
              </p:cNvPr>
              <p:cNvSpPr/>
              <p:nvPr/>
            </p:nvSpPr>
            <p:spPr>
              <a:xfrm>
                <a:off x="35950" y="0"/>
                <a:ext cx="682118" cy="388400"/>
              </a:xfrm>
              <a:custGeom>
                <a:avLst/>
                <a:gdLst/>
                <a:ahLst/>
                <a:cxnLst/>
                <a:rect l="l" t="t" r="r" b="b"/>
                <a:pathLst>
                  <a:path w="718068" h="388400">
                    <a:moveTo>
                      <a:pt x="152570" y="0"/>
                    </a:moveTo>
                    <a:lnTo>
                      <a:pt x="565498" y="0"/>
                    </a:lnTo>
                    <a:cubicBezTo>
                      <a:pt x="649760" y="0"/>
                      <a:pt x="718068" y="68308"/>
                      <a:pt x="718068" y="152570"/>
                    </a:cubicBezTo>
                    <a:lnTo>
                      <a:pt x="718068" y="235830"/>
                    </a:lnTo>
                    <a:cubicBezTo>
                      <a:pt x="718068" y="320092"/>
                      <a:pt x="649760" y="388400"/>
                      <a:pt x="565498" y="388400"/>
                    </a:cubicBezTo>
                    <a:lnTo>
                      <a:pt x="152570" y="388400"/>
                    </a:lnTo>
                    <a:cubicBezTo>
                      <a:pt x="68308" y="388400"/>
                      <a:pt x="0" y="320092"/>
                      <a:pt x="0" y="235830"/>
                    </a:cubicBezTo>
                    <a:lnTo>
                      <a:pt x="0" y="152570"/>
                    </a:lnTo>
                    <a:cubicBezTo>
                      <a:pt x="0" y="68308"/>
                      <a:pt x="68308" y="0"/>
                      <a:pt x="152570" y="0"/>
                    </a:cubicBezTo>
                    <a:close/>
                  </a:path>
                </a:pathLst>
              </a:custGeom>
              <a:solidFill>
                <a:schemeClr val="accent1">
                  <a:alpha val="50980"/>
                </a:schemeClr>
              </a:solidFill>
            </p:spPr>
            <p:txBody>
              <a:bodyPr/>
              <a:lstStyle/>
              <a:p>
                <a:endParaRPr lang="en-US" sz="1148"/>
              </a:p>
            </p:txBody>
          </p:sp>
          <p:sp>
            <p:nvSpPr>
              <p:cNvPr id="50" name="TextBox 47">
                <a:extLst>
                  <a:ext uri="{FF2B5EF4-FFF2-40B4-BE49-F238E27FC236}">
                    <a16:creationId xmlns:a16="http://schemas.microsoft.com/office/drawing/2014/main" id="{09D47A49-2267-9ACC-30A1-E6B3C65335DA}"/>
                  </a:ext>
                </a:extLst>
              </p:cNvPr>
              <p:cNvSpPr txBox="1"/>
              <p:nvPr/>
            </p:nvSpPr>
            <p:spPr>
              <a:xfrm>
                <a:off x="0" y="-28575"/>
                <a:ext cx="812800" cy="841375"/>
              </a:xfrm>
              <a:prstGeom prst="rect">
                <a:avLst/>
              </a:prstGeom>
            </p:spPr>
            <p:txBody>
              <a:bodyPr lIns="50801" tIns="50801" rIns="50801" bIns="50801" rtlCol="0" anchor="ctr"/>
              <a:lstStyle/>
              <a:p>
                <a:pPr algn="ctr">
                  <a:lnSpc>
                    <a:spcPts val="1017"/>
                  </a:lnSpc>
                </a:pPr>
                <a:endParaRPr sz="765">
                  <a:latin typeface="Avenir Book" panose="02000503020000020003" pitchFamily="2" charset="0"/>
                </a:endParaRPr>
              </a:p>
            </p:txBody>
          </p:sp>
        </p:grpSp>
        <p:sp>
          <p:nvSpPr>
            <p:cNvPr id="43" name="TextBox 48">
              <a:extLst>
                <a:ext uri="{FF2B5EF4-FFF2-40B4-BE49-F238E27FC236}">
                  <a16:creationId xmlns:a16="http://schemas.microsoft.com/office/drawing/2014/main" id="{DD4653C0-39B3-C85B-1E4B-AEC654692290}"/>
                </a:ext>
              </a:extLst>
            </p:cNvPr>
            <p:cNvSpPr txBox="1"/>
            <p:nvPr/>
          </p:nvSpPr>
          <p:spPr>
            <a:xfrm>
              <a:off x="-2" y="-114300"/>
              <a:ext cx="2940974" cy="276741"/>
            </a:xfrm>
            <a:prstGeom prst="rect">
              <a:avLst/>
            </a:prstGeom>
          </p:spPr>
          <p:txBody>
            <a:bodyPr wrap="square" lIns="0" tIns="0" rIns="0" bIns="0" rtlCol="0" anchor="t">
              <a:spAutoFit/>
            </a:bodyPr>
            <a:lstStyle/>
            <a:p>
              <a:pPr>
                <a:lnSpc>
                  <a:spcPts val="1723"/>
                </a:lnSpc>
              </a:pPr>
              <a:r>
                <a:rPr lang="en-US" sz="1020" b="1" dirty="0">
                  <a:solidFill>
                    <a:schemeClr val="accent2"/>
                  </a:solidFill>
                  <a:latin typeface="Avenir Heavy" panose="02000503020000020003" pitchFamily="2" charset="0"/>
                  <a:ea typeface="Roboto"/>
                  <a:cs typeface="Roboto"/>
                </a:rPr>
                <a:t>Technology</a:t>
              </a:r>
              <a:endParaRPr lang="en-US" sz="1105" b="1" dirty="0">
                <a:solidFill>
                  <a:schemeClr val="accent2"/>
                </a:solidFill>
                <a:latin typeface="Avenir Heavy" panose="02000503020000020003" pitchFamily="2" charset="0"/>
                <a:ea typeface="Roboto"/>
                <a:cs typeface="Roboto"/>
              </a:endParaRPr>
            </a:p>
          </p:txBody>
        </p:sp>
        <p:sp>
          <p:nvSpPr>
            <p:cNvPr id="44" name="TextBox 49">
              <a:extLst>
                <a:ext uri="{FF2B5EF4-FFF2-40B4-BE49-F238E27FC236}">
                  <a16:creationId xmlns:a16="http://schemas.microsoft.com/office/drawing/2014/main" id="{0C51D7E3-70FC-4726-C43D-69A152FBBD51}"/>
                </a:ext>
              </a:extLst>
            </p:cNvPr>
            <p:cNvSpPr txBox="1"/>
            <p:nvPr/>
          </p:nvSpPr>
          <p:spPr>
            <a:xfrm>
              <a:off x="1525166" y="1043316"/>
              <a:ext cx="2366727" cy="415512"/>
            </a:xfrm>
            <a:prstGeom prst="rect">
              <a:avLst/>
            </a:prstGeom>
          </p:spPr>
          <p:txBody>
            <a:bodyPr lIns="0" tIns="0" rIns="0" bIns="0" rtlCol="0" anchor="t">
              <a:spAutoFit/>
            </a:bodyPr>
            <a:lstStyle/>
            <a:p>
              <a:pPr algn="ctr">
                <a:lnSpc>
                  <a:spcPts val="1162"/>
                </a:lnSpc>
              </a:pPr>
              <a:r>
                <a:rPr lang="en-US" sz="829" dirty="0">
                  <a:solidFill>
                    <a:srgbClr val="000000"/>
                  </a:solidFill>
                  <a:latin typeface="Avenir Medium" panose="02000503020000020003" pitchFamily="2" charset="0"/>
                  <a:ea typeface="Roboto"/>
                  <a:cs typeface="Roboto"/>
                </a:rPr>
                <a:t>Planning </a:t>
              </a:r>
              <a:br>
                <a:rPr lang="en-US" sz="829" dirty="0">
                  <a:solidFill>
                    <a:srgbClr val="000000"/>
                  </a:solidFill>
                  <a:latin typeface="Avenir Medium" panose="02000503020000020003" pitchFamily="2" charset="0"/>
                  <a:ea typeface="Roboto"/>
                  <a:cs typeface="Roboto"/>
                </a:rPr>
              </a:br>
              <a:r>
                <a:rPr lang="en-US" sz="829" dirty="0">
                  <a:solidFill>
                    <a:srgbClr val="000000"/>
                  </a:solidFill>
                  <a:latin typeface="Avenir Medium" panose="02000503020000020003" pitchFamily="2" charset="0"/>
                  <a:ea typeface="Roboto"/>
                  <a:cs typeface="Roboto"/>
                </a:rPr>
                <a:t>+ Design</a:t>
              </a:r>
            </a:p>
          </p:txBody>
        </p:sp>
        <p:sp>
          <p:nvSpPr>
            <p:cNvPr id="45" name="TextBox 50">
              <a:extLst>
                <a:ext uri="{FF2B5EF4-FFF2-40B4-BE49-F238E27FC236}">
                  <a16:creationId xmlns:a16="http://schemas.microsoft.com/office/drawing/2014/main" id="{617981D3-7CCF-7A3A-E2D3-31936103FCEA}"/>
                </a:ext>
              </a:extLst>
            </p:cNvPr>
            <p:cNvSpPr txBox="1"/>
            <p:nvPr/>
          </p:nvSpPr>
          <p:spPr>
            <a:xfrm>
              <a:off x="5349410" y="837388"/>
              <a:ext cx="2614197" cy="630524"/>
            </a:xfrm>
            <a:prstGeom prst="rect">
              <a:avLst/>
            </a:prstGeom>
          </p:spPr>
          <p:txBody>
            <a:bodyPr wrap="square" lIns="0" tIns="0" rIns="0" bIns="0" rtlCol="0" anchor="t">
              <a:spAutoFit/>
            </a:bodyPr>
            <a:lstStyle/>
            <a:p>
              <a:pPr algn="ctr">
                <a:lnSpc>
                  <a:spcPts val="1162"/>
                </a:lnSpc>
              </a:pPr>
              <a:r>
                <a:rPr lang="en-US" sz="829" dirty="0">
                  <a:solidFill>
                    <a:srgbClr val="000000"/>
                  </a:solidFill>
                  <a:latin typeface="Avenir Medium" panose="02000503020000020003" pitchFamily="2" charset="0"/>
                  <a:ea typeface="Roboto"/>
                  <a:cs typeface="Roboto"/>
                </a:rPr>
                <a:t>Network Readiness + Optimization</a:t>
              </a:r>
            </a:p>
          </p:txBody>
        </p:sp>
        <p:sp>
          <p:nvSpPr>
            <p:cNvPr id="46" name="TextBox 51">
              <a:extLst>
                <a:ext uri="{FF2B5EF4-FFF2-40B4-BE49-F238E27FC236}">
                  <a16:creationId xmlns:a16="http://schemas.microsoft.com/office/drawing/2014/main" id="{9559C19D-A754-E4D6-D169-FE37BC32B883}"/>
                </a:ext>
              </a:extLst>
            </p:cNvPr>
            <p:cNvSpPr txBox="1"/>
            <p:nvPr/>
          </p:nvSpPr>
          <p:spPr>
            <a:xfrm>
              <a:off x="9173660" y="837388"/>
              <a:ext cx="2582598" cy="415512"/>
            </a:xfrm>
            <a:prstGeom prst="rect">
              <a:avLst/>
            </a:prstGeom>
          </p:spPr>
          <p:txBody>
            <a:bodyPr wrap="square" lIns="0" tIns="0" rIns="0" bIns="0" rtlCol="0" anchor="t">
              <a:spAutoFit/>
            </a:bodyPr>
            <a:lstStyle/>
            <a:p>
              <a:pPr algn="ctr">
                <a:lnSpc>
                  <a:spcPts val="1162"/>
                </a:lnSpc>
              </a:pPr>
              <a:r>
                <a:rPr lang="en-US" sz="829" dirty="0">
                  <a:solidFill>
                    <a:srgbClr val="000000"/>
                  </a:solidFill>
                  <a:latin typeface="Avenir Medium" panose="02000503020000020003" pitchFamily="2" charset="0"/>
                  <a:ea typeface="Roboto"/>
                  <a:cs typeface="Roboto"/>
                </a:rPr>
                <a:t>Secure, Configure, + Stage</a:t>
              </a:r>
            </a:p>
          </p:txBody>
        </p:sp>
        <p:sp>
          <p:nvSpPr>
            <p:cNvPr id="47" name="TextBox 52">
              <a:extLst>
                <a:ext uri="{FF2B5EF4-FFF2-40B4-BE49-F238E27FC236}">
                  <a16:creationId xmlns:a16="http://schemas.microsoft.com/office/drawing/2014/main" id="{F6FDC913-759D-BC83-C821-3E764FFEB8D8}"/>
                </a:ext>
              </a:extLst>
            </p:cNvPr>
            <p:cNvSpPr txBox="1"/>
            <p:nvPr/>
          </p:nvSpPr>
          <p:spPr>
            <a:xfrm>
              <a:off x="13025715" y="1088094"/>
              <a:ext cx="2817875" cy="415512"/>
            </a:xfrm>
            <a:prstGeom prst="rect">
              <a:avLst/>
            </a:prstGeom>
          </p:spPr>
          <p:txBody>
            <a:bodyPr wrap="square" lIns="0" tIns="0" rIns="0" bIns="0" rtlCol="0" anchor="t">
              <a:spAutoFit/>
            </a:bodyPr>
            <a:lstStyle/>
            <a:p>
              <a:pPr algn="ctr">
                <a:lnSpc>
                  <a:spcPts val="1162"/>
                </a:lnSpc>
              </a:pPr>
              <a:r>
                <a:rPr lang="en-US" sz="829" dirty="0">
                  <a:solidFill>
                    <a:srgbClr val="000000"/>
                  </a:solidFill>
                  <a:latin typeface="Avenir Medium" panose="02000503020000020003" pitchFamily="2" charset="0"/>
                  <a:ea typeface="Roboto"/>
                  <a:cs typeface="Roboto"/>
                </a:rPr>
                <a:t>System Training + Documentation</a:t>
              </a:r>
            </a:p>
          </p:txBody>
        </p:sp>
        <p:sp>
          <p:nvSpPr>
            <p:cNvPr id="48" name="TextBox 53">
              <a:extLst>
                <a:ext uri="{FF2B5EF4-FFF2-40B4-BE49-F238E27FC236}">
                  <a16:creationId xmlns:a16="http://schemas.microsoft.com/office/drawing/2014/main" id="{586999E5-1AC3-71DA-1E6E-3F1DB9B3E287}"/>
                </a:ext>
              </a:extLst>
            </p:cNvPr>
            <p:cNvSpPr txBox="1"/>
            <p:nvPr/>
          </p:nvSpPr>
          <p:spPr>
            <a:xfrm>
              <a:off x="16986429" y="837388"/>
              <a:ext cx="2654516" cy="415512"/>
            </a:xfrm>
            <a:prstGeom prst="rect">
              <a:avLst/>
            </a:prstGeom>
          </p:spPr>
          <p:txBody>
            <a:bodyPr wrap="square" lIns="0" tIns="0" rIns="0" bIns="0" rtlCol="0" anchor="t">
              <a:spAutoFit/>
            </a:bodyPr>
            <a:lstStyle/>
            <a:p>
              <a:pPr algn="ctr">
                <a:lnSpc>
                  <a:spcPts val="1162"/>
                </a:lnSpc>
              </a:pPr>
              <a:r>
                <a:rPr lang="en-US" sz="829" dirty="0">
                  <a:solidFill>
                    <a:srgbClr val="000000"/>
                  </a:solidFill>
                  <a:latin typeface="Avenir Medium" panose="02000503020000020003" pitchFamily="2" charset="0"/>
                  <a:ea typeface="Roboto"/>
                  <a:cs typeface="Roboto"/>
                </a:rPr>
                <a:t>Migration Support + Handoff</a:t>
              </a:r>
            </a:p>
          </p:txBody>
        </p:sp>
      </p:grpSp>
      <p:grpSp>
        <p:nvGrpSpPr>
          <p:cNvPr id="59" name="Group 54">
            <a:extLst>
              <a:ext uri="{FF2B5EF4-FFF2-40B4-BE49-F238E27FC236}">
                <a16:creationId xmlns:a16="http://schemas.microsoft.com/office/drawing/2014/main" id="{5A4D6DDA-CED5-03B0-FA01-BCCF92231385}"/>
              </a:ext>
            </a:extLst>
          </p:cNvPr>
          <p:cNvGrpSpPr/>
          <p:nvPr/>
        </p:nvGrpSpPr>
        <p:grpSpPr>
          <a:xfrm>
            <a:off x="1278814" y="2484302"/>
            <a:ext cx="6361284" cy="3320499"/>
            <a:chOff x="-132999" y="-67239"/>
            <a:chExt cx="20448182" cy="4639402"/>
          </a:xfrm>
        </p:grpSpPr>
        <p:grpSp>
          <p:nvGrpSpPr>
            <p:cNvPr id="60" name="Group 55">
              <a:extLst>
                <a:ext uri="{FF2B5EF4-FFF2-40B4-BE49-F238E27FC236}">
                  <a16:creationId xmlns:a16="http://schemas.microsoft.com/office/drawing/2014/main" id="{F176A8B8-EABC-796F-9936-AB7191F9AF2B}"/>
                </a:ext>
              </a:extLst>
            </p:cNvPr>
            <p:cNvGrpSpPr/>
            <p:nvPr/>
          </p:nvGrpSpPr>
          <p:grpSpPr>
            <a:xfrm>
              <a:off x="877705" y="503683"/>
              <a:ext cx="3905764" cy="4043080"/>
              <a:chOff x="0" y="-28575"/>
              <a:chExt cx="812800" cy="841375"/>
            </a:xfrm>
          </p:grpSpPr>
          <p:sp>
            <p:nvSpPr>
              <p:cNvPr id="79" name="Freeform 56">
                <a:extLst>
                  <a:ext uri="{FF2B5EF4-FFF2-40B4-BE49-F238E27FC236}">
                    <a16:creationId xmlns:a16="http://schemas.microsoft.com/office/drawing/2014/main" id="{F2A4EA08-61A3-D6F9-5B11-780607176097}"/>
                  </a:ext>
                </a:extLst>
              </p:cNvPr>
              <p:cNvSpPr/>
              <p:nvPr/>
            </p:nvSpPr>
            <p:spPr>
              <a:xfrm>
                <a:off x="0" y="0"/>
                <a:ext cx="718068" cy="388400"/>
              </a:xfrm>
              <a:custGeom>
                <a:avLst/>
                <a:gdLst/>
                <a:ahLst/>
                <a:cxnLst/>
                <a:rect l="l" t="t" r="r" b="b"/>
                <a:pathLst>
                  <a:path w="718068" h="388400">
                    <a:moveTo>
                      <a:pt x="152570" y="0"/>
                    </a:moveTo>
                    <a:lnTo>
                      <a:pt x="565498" y="0"/>
                    </a:lnTo>
                    <a:cubicBezTo>
                      <a:pt x="649760" y="0"/>
                      <a:pt x="718068" y="68308"/>
                      <a:pt x="718068" y="152570"/>
                    </a:cubicBezTo>
                    <a:lnTo>
                      <a:pt x="718068" y="235830"/>
                    </a:lnTo>
                    <a:cubicBezTo>
                      <a:pt x="718068" y="320092"/>
                      <a:pt x="649760" y="388400"/>
                      <a:pt x="565498" y="388400"/>
                    </a:cubicBezTo>
                    <a:lnTo>
                      <a:pt x="152570" y="388400"/>
                    </a:lnTo>
                    <a:cubicBezTo>
                      <a:pt x="68308" y="388400"/>
                      <a:pt x="0" y="320092"/>
                      <a:pt x="0" y="235830"/>
                    </a:cubicBezTo>
                    <a:lnTo>
                      <a:pt x="0" y="152570"/>
                    </a:lnTo>
                    <a:cubicBezTo>
                      <a:pt x="0" y="68308"/>
                      <a:pt x="68308" y="0"/>
                      <a:pt x="152570" y="0"/>
                    </a:cubicBezTo>
                    <a:close/>
                  </a:path>
                </a:pathLst>
              </a:custGeom>
              <a:solidFill>
                <a:srgbClr val="ADAEB0">
                  <a:alpha val="41961"/>
                </a:srgbClr>
              </a:solidFill>
            </p:spPr>
            <p:txBody>
              <a:bodyPr/>
              <a:lstStyle/>
              <a:p>
                <a:endParaRPr lang="en-US" sz="1148"/>
              </a:p>
            </p:txBody>
          </p:sp>
          <p:sp>
            <p:nvSpPr>
              <p:cNvPr id="80" name="TextBox 57">
                <a:extLst>
                  <a:ext uri="{FF2B5EF4-FFF2-40B4-BE49-F238E27FC236}">
                    <a16:creationId xmlns:a16="http://schemas.microsoft.com/office/drawing/2014/main" id="{9CDC4F39-E8D5-3EB9-5944-5FD6EF4F0A0A}"/>
                  </a:ext>
                </a:extLst>
              </p:cNvPr>
              <p:cNvSpPr txBox="1"/>
              <p:nvPr/>
            </p:nvSpPr>
            <p:spPr>
              <a:xfrm>
                <a:off x="0" y="-28575"/>
                <a:ext cx="812800" cy="841375"/>
              </a:xfrm>
              <a:prstGeom prst="rect">
                <a:avLst/>
              </a:prstGeom>
            </p:spPr>
            <p:txBody>
              <a:bodyPr lIns="50801" tIns="50801" rIns="50801" bIns="50801" rtlCol="0" anchor="ctr"/>
              <a:lstStyle/>
              <a:p>
                <a:pPr algn="ctr">
                  <a:lnSpc>
                    <a:spcPts val="1017"/>
                  </a:lnSpc>
                </a:pPr>
                <a:endParaRPr sz="765">
                  <a:latin typeface="Avenir Book" panose="02000503020000020003" pitchFamily="2" charset="0"/>
                </a:endParaRPr>
              </a:p>
            </p:txBody>
          </p:sp>
        </p:grpSp>
        <p:sp>
          <p:nvSpPr>
            <p:cNvPr id="61" name="TextBox 58">
              <a:extLst>
                <a:ext uri="{FF2B5EF4-FFF2-40B4-BE49-F238E27FC236}">
                  <a16:creationId xmlns:a16="http://schemas.microsoft.com/office/drawing/2014/main" id="{92B3B555-5922-74AC-1F87-EE74975270FF}"/>
                </a:ext>
              </a:extLst>
            </p:cNvPr>
            <p:cNvSpPr txBox="1"/>
            <p:nvPr/>
          </p:nvSpPr>
          <p:spPr>
            <a:xfrm>
              <a:off x="-132999" y="-67239"/>
              <a:ext cx="1696439" cy="276741"/>
            </a:xfrm>
            <a:prstGeom prst="rect">
              <a:avLst/>
            </a:prstGeom>
          </p:spPr>
          <p:txBody>
            <a:bodyPr lIns="0" tIns="0" rIns="0" bIns="0" rtlCol="0" anchor="t">
              <a:spAutoFit/>
            </a:bodyPr>
            <a:lstStyle/>
            <a:p>
              <a:pPr>
                <a:lnSpc>
                  <a:spcPts val="1723"/>
                </a:lnSpc>
              </a:pPr>
              <a:r>
                <a:rPr lang="en-US" sz="1020" b="1" dirty="0">
                  <a:solidFill>
                    <a:schemeClr val="accent2"/>
                  </a:solidFill>
                  <a:latin typeface="Avenir Heavy" panose="02000503020000020003" pitchFamily="2" charset="0"/>
                  <a:ea typeface="Roboto"/>
                  <a:cs typeface="Roboto"/>
                </a:rPr>
                <a:t>People</a:t>
              </a:r>
              <a:endParaRPr lang="en-US" sz="1212" b="1" dirty="0">
                <a:solidFill>
                  <a:schemeClr val="accent2"/>
                </a:solidFill>
                <a:latin typeface="Avenir Heavy" panose="02000503020000020003" pitchFamily="2" charset="0"/>
                <a:ea typeface="Roboto"/>
                <a:cs typeface="Roboto"/>
              </a:endParaRPr>
            </a:p>
          </p:txBody>
        </p:sp>
        <p:sp>
          <p:nvSpPr>
            <p:cNvPr id="62" name="TextBox 59">
              <a:extLst>
                <a:ext uri="{FF2B5EF4-FFF2-40B4-BE49-F238E27FC236}">
                  <a16:creationId xmlns:a16="http://schemas.microsoft.com/office/drawing/2014/main" id="{CF20D145-A20E-59A0-E067-C3B30742E63D}"/>
                </a:ext>
              </a:extLst>
            </p:cNvPr>
            <p:cNvSpPr txBox="1"/>
            <p:nvPr/>
          </p:nvSpPr>
          <p:spPr>
            <a:xfrm>
              <a:off x="1419611" y="872001"/>
              <a:ext cx="2366727" cy="630524"/>
            </a:xfrm>
            <a:prstGeom prst="rect">
              <a:avLst/>
            </a:prstGeom>
          </p:spPr>
          <p:txBody>
            <a:bodyPr lIns="0" tIns="0" rIns="0" bIns="0" rtlCol="0" anchor="t">
              <a:spAutoFit/>
            </a:bodyPr>
            <a:lstStyle/>
            <a:p>
              <a:pPr algn="ctr">
                <a:lnSpc>
                  <a:spcPts val="1162"/>
                </a:lnSpc>
              </a:pPr>
              <a:r>
                <a:rPr lang="en-US" sz="829" dirty="0">
                  <a:solidFill>
                    <a:srgbClr val="000000"/>
                  </a:solidFill>
                  <a:latin typeface="Avenir Medium" panose="02000503020000020003" pitchFamily="2" charset="0"/>
                  <a:ea typeface="Roboto"/>
                  <a:cs typeface="Roboto"/>
                </a:rPr>
                <a:t>Change Risk Assessment + Strategy</a:t>
              </a:r>
            </a:p>
          </p:txBody>
        </p:sp>
        <p:grpSp>
          <p:nvGrpSpPr>
            <p:cNvPr id="63" name="Group 60">
              <a:extLst>
                <a:ext uri="{FF2B5EF4-FFF2-40B4-BE49-F238E27FC236}">
                  <a16:creationId xmlns:a16="http://schemas.microsoft.com/office/drawing/2014/main" id="{CF3F3182-C23A-C40E-91C2-F0198D8D674E}"/>
                </a:ext>
              </a:extLst>
            </p:cNvPr>
            <p:cNvGrpSpPr/>
            <p:nvPr/>
          </p:nvGrpSpPr>
          <p:grpSpPr>
            <a:xfrm>
              <a:off x="4707350" y="516383"/>
              <a:ext cx="3905764" cy="4043080"/>
              <a:chOff x="0" y="-28575"/>
              <a:chExt cx="812800" cy="841375"/>
            </a:xfrm>
          </p:grpSpPr>
          <p:sp>
            <p:nvSpPr>
              <p:cNvPr id="77" name="Freeform 61">
                <a:extLst>
                  <a:ext uri="{FF2B5EF4-FFF2-40B4-BE49-F238E27FC236}">
                    <a16:creationId xmlns:a16="http://schemas.microsoft.com/office/drawing/2014/main" id="{36F35A16-C003-11D6-0275-E6ABB0F1CCB8}"/>
                  </a:ext>
                </a:extLst>
              </p:cNvPr>
              <p:cNvSpPr/>
              <p:nvPr/>
            </p:nvSpPr>
            <p:spPr>
              <a:xfrm>
                <a:off x="0" y="0"/>
                <a:ext cx="718068" cy="388400"/>
              </a:xfrm>
              <a:custGeom>
                <a:avLst/>
                <a:gdLst/>
                <a:ahLst/>
                <a:cxnLst/>
                <a:rect l="l" t="t" r="r" b="b"/>
                <a:pathLst>
                  <a:path w="718068" h="388400">
                    <a:moveTo>
                      <a:pt x="152570" y="0"/>
                    </a:moveTo>
                    <a:lnTo>
                      <a:pt x="565498" y="0"/>
                    </a:lnTo>
                    <a:cubicBezTo>
                      <a:pt x="649760" y="0"/>
                      <a:pt x="718068" y="68308"/>
                      <a:pt x="718068" y="152570"/>
                    </a:cubicBezTo>
                    <a:lnTo>
                      <a:pt x="718068" y="235830"/>
                    </a:lnTo>
                    <a:cubicBezTo>
                      <a:pt x="718068" y="320092"/>
                      <a:pt x="649760" y="388400"/>
                      <a:pt x="565498" y="388400"/>
                    </a:cubicBezTo>
                    <a:lnTo>
                      <a:pt x="152570" y="388400"/>
                    </a:lnTo>
                    <a:cubicBezTo>
                      <a:pt x="68308" y="388400"/>
                      <a:pt x="0" y="320092"/>
                      <a:pt x="0" y="235830"/>
                    </a:cubicBezTo>
                    <a:lnTo>
                      <a:pt x="0" y="152570"/>
                    </a:lnTo>
                    <a:cubicBezTo>
                      <a:pt x="0" y="68308"/>
                      <a:pt x="68308" y="0"/>
                      <a:pt x="152570" y="0"/>
                    </a:cubicBezTo>
                    <a:close/>
                  </a:path>
                </a:pathLst>
              </a:custGeom>
              <a:solidFill>
                <a:srgbClr val="ADAEB0">
                  <a:alpha val="41961"/>
                </a:srgbClr>
              </a:solidFill>
            </p:spPr>
            <p:txBody>
              <a:bodyPr/>
              <a:lstStyle/>
              <a:p>
                <a:endParaRPr lang="en-US" sz="1148"/>
              </a:p>
            </p:txBody>
          </p:sp>
          <p:sp>
            <p:nvSpPr>
              <p:cNvPr id="78" name="TextBox 62">
                <a:extLst>
                  <a:ext uri="{FF2B5EF4-FFF2-40B4-BE49-F238E27FC236}">
                    <a16:creationId xmlns:a16="http://schemas.microsoft.com/office/drawing/2014/main" id="{B8995AF4-792D-6C09-3F15-89A69E415347}"/>
                  </a:ext>
                </a:extLst>
              </p:cNvPr>
              <p:cNvSpPr txBox="1"/>
              <p:nvPr/>
            </p:nvSpPr>
            <p:spPr>
              <a:xfrm>
                <a:off x="0" y="-28575"/>
                <a:ext cx="812800" cy="841375"/>
              </a:xfrm>
              <a:prstGeom prst="rect">
                <a:avLst/>
              </a:prstGeom>
            </p:spPr>
            <p:txBody>
              <a:bodyPr lIns="50801" tIns="50801" rIns="50801" bIns="50801" rtlCol="0" anchor="ctr"/>
              <a:lstStyle/>
              <a:p>
                <a:pPr algn="ctr">
                  <a:lnSpc>
                    <a:spcPts val="1017"/>
                  </a:lnSpc>
                </a:pPr>
                <a:endParaRPr sz="765">
                  <a:latin typeface="Avenir Book" panose="02000503020000020003" pitchFamily="2" charset="0"/>
                </a:endParaRPr>
              </a:p>
            </p:txBody>
          </p:sp>
        </p:grpSp>
        <p:sp>
          <p:nvSpPr>
            <p:cNvPr id="64" name="TextBox 63">
              <a:extLst>
                <a:ext uri="{FF2B5EF4-FFF2-40B4-BE49-F238E27FC236}">
                  <a16:creationId xmlns:a16="http://schemas.microsoft.com/office/drawing/2014/main" id="{434B6891-84BD-A2BD-F9AD-B302B80DA824}"/>
                </a:ext>
              </a:extLst>
            </p:cNvPr>
            <p:cNvSpPr txBox="1"/>
            <p:nvPr/>
          </p:nvSpPr>
          <p:spPr>
            <a:xfrm>
              <a:off x="5088638" y="1094177"/>
              <a:ext cx="2670910" cy="415512"/>
            </a:xfrm>
            <a:prstGeom prst="rect">
              <a:avLst/>
            </a:prstGeom>
          </p:spPr>
          <p:txBody>
            <a:bodyPr wrap="square" lIns="0" tIns="0" rIns="0" bIns="0" rtlCol="0" anchor="t">
              <a:spAutoFit/>
            </a:bodyPr>
            <a:lstStyle/>
            <a:p>
              <a:pPr algn="ctr">
                <a:lnSpc>
                  <a:spcPts val="1162"/>
                </a:lnSpc>
              </a:pPr>
              <a:r>
                <a:rPr lang="en-US" sz="829" dirty="0">
                  <a:solidFill>
                    <a:srgbClr val="000000"/>
                  </a:solidFill>
                  <a:latin typeface="Avenir Medium" panose="02000503020000020003" pitchFamily="2" charset="0"/>
                  <a:ea typeface="Roboto"/>
                  <a:cs typeface="Roboto"/>
                </a:rPr>
                <a:t>Usage Profiling + Success Metrics</a:t>
              </a:r>
            </a:p>
          </p:txBody>
        </p:sp>
        <p:grpSp>
          <p:nvGrpSpPr>
            <p:cNvPr id="65" name="Group 64">
              <a:extLst>
                <a:ext uri="{FF2B5EF4-FFF2-40B4-BE49-F238E27FC236}">
                  <a16:creationId xmlns:a16="http://schemas.microsoft.com/office/drawing/2014/main" id="{C314A912-D8AF-1DD1-061E-67568B8417D3}"/>
                </a:ext>
              </a:extLst>
            </p:cNvPr>
            <p:cNvGrpSpPr/>
            <p:nvPr/>
          </p:nvGrpSpPr>
          <p:grpSpPr>
            <a:xfrm>
              <a:off x="8526197" y="529083"/>
              <a:ext cx="3905764" cy="4043080"/>
              <a:chOff x="0" y="-28575"/>
              <a:chExt cx="812800" cy="841375"/>
            </a:xfrm>
          </p:grpSpPr>
          <p:sp>
            <p:nvSpPr>
              <p:cNvPr id="75" name="Freeform 65">
                <a:extLst>
                  <a:ext uri="{FF2B5EF4-FFF2-40B4-BE49-F238E27FC236}">
                    <a16:creationId xmlns:a16="http://schemas.microsoft.com/office/drawing/2014/main" id="{DEF8B22C-8117-B450-9A04-EC2BD9F90A4F}"/>
                  </a:ext>
                </a:extLst>
              </p:cNvPr>
              <p:cNvSpPr/>
              <p:nvPr/>
            </p:nvSpPr>
            <p:spPr>
              <a:xfrm>
                <a:off x="0" y="0"/>
                <a:ext cx="718068" cy="388400"/>
              </a:xfrm>
              <a:custGeom>
                <a:avLst/>
                <a:gdLst/>
                <a:ahLst/>
                <a:cxnLst/>
                <a:rect l="l" t="t" r="r" b="b"/>
                <a:pathLst>
                  <a:path w="718068" h="388400">
                    <a:moveTo>
                      <a:pt x="152570" y="0"/>
                    </a:moveTo>
                    <a:lnTo>
                      <a:pt x="565498" y="0"/>
                    </a:lnTo>
                    <a:cubicBezTo>
                      <a:pt x="649760" y="0"/>
                      <a:pt x="718068" y="68308"/>
                      <a:pt x="718068" y="152570"/>
                    </a:cubicBezTo>
                    <a:lnTo>
                      <a:pt x="718068" y="235830"/>
                    </a:lnTo>
                    <a:cubicBezTo>
                      <a:pt x="718068" y="320092"/>
                      <a:pt x="649760" y="388400"/>
                      <a:pt x="565498" y="388400"/>
                    </a:cubicBezTo>
                    <a:lnTo>
                      <a:pt x="152570" y="388400"/>
                    </a:lnTo>
                    <a:cubicBezTo>
                      <a:pt x="68308" y="388400"/>
                      <a:pt x="0" y="320092"/>
                      <a:pt x="0" y="235830"/>
                    </a:cubicBezTo>
                    <a:lnTo>
                      <a:pt x="0" y="152570"/>
                    </a:lnTo>
                    <a:cubicBezTo>
                      <a:pt x="0" y="68308"/>
                      <a:pt x="68308" y="0"/>
                      <a:pt x="152570" y="0"/>
                    </a:cubicBezTo>
                    <a:close/>
                  </a:path>
                </a:pathLst>
              </a:custGeom>
              <a:solidFill>
                <a:srgbClr val="ADAEB0">
                  <a:alpha val="41961"/>
                </a:srgbClr>
              </a:solidFill>
            </p:spPr>
            <p:txBody>
              <a:bodyPr/>
              <a:lstStyle/>
              <a:p>
                <a:endParaRPr lang="en-US" sz="1148"/>
              </a:p>
            </p:txBody>
          </p:sp>
          <p:sp>
            <p:nvSpPr>
              <p:cNvPr id="76" name="TextBox 66">
                <a:extLst>
                  <a:ext uri="{FF2B5EF4-FFF2-40B4-BE49-F238E27FC236}">
                    <a16:creationId xmlns:a16="http://schemas.microsoft.com/office/drawing/2014/main" id="{93364484-845D-9F76-5C8D-EAF0B8AE25BC}"/>
                  </a:ext>
                </a:extLst>
              </p:cNvPr>
              <p:cNvSpPr txBox="1"/>
              <p:nvPr/>
            </p:nvSpPr>
            <p:spPr>
              <a:xfrm>
                <a:off x="0" y="-28575"/>
                <a:ext cx="812800" cy="841375"/>
              </a:xfrm>
              <a:prstGeom prst="rect">
                <a:avLst/>
              </a:prstGeom>
            </p:spPr>
            <p:txBody>
              <a:bodyPr lIns="50801" tIns="50801" rIns="50801" bIns="50801" rtlCol="0" anchor="ctr"/>
              <a:lstStyle/>
              <a:p>
                <a:pPr algn="ctr">
                  <a:lnSpc>
                    <a:spcPts val="1017"/>
                  </a:lnSpc>
                </a:pPr>
                <a:endParaRPr sz="765">
                  <a:latin typeface="Avenir Book" panose="02000503020000020003" pitchFamily="2" charset="0"/>
                </a:endParaRPr>
              </a:p>
            </p:txBody>
          </p:sp>
        </p:grpSp>
        <p:sp>
          <p:nvSpPr>
            <p:cNvPr id="66" name="TextBox 67">
              <a:extLst>
                <a:ext uri="{FF2B5EF4-FFF2-40B4-BE49-F238E27FC236}">
                  <a16:creationId xmlns:a16="http://schemas.microsoft.com/office/drawing/2014/main" id="{BA59D9CA-342B-2B1D-7DF9-C0D2CE9B9B48}"/>
                </a:ext>
              </a:extLst>
            </p:cNvPr>
            <p:cNvSpPr txBox="1"/>
            <p:nvPr/>
          </p:nvSpPr>
          <p:spPr>
            <a:xfrm>
              <a:off x="8945241" y="846600"/>
              <a:ext cx="2612461" cy="630524"/>
            </a:xfrm>
            <a:prstGeom prst="rect">
              <a:avLst/>
            </a:prstGeom>
          </p:spPr>
          <p:txBody>
            <a:bodyPr lIns="0" tIns="0" rIns="0" bIns="0" rtlCol="0" anchor="t">
              <a:spAutoFit/>
            </a:bodyPr>
            <a:lstStyle/>
            <a:p>
              <a:pPr algn="ctr">
                <a:lnSpc>
                  <a:spcPts val="1162"/>
                </a:lnSpc>
              </a:pPr>
              <a:r>
                <a:rPr lang="en-US" sz="829">
                  <a:solidFill>
                    <a:srgbClr val="000000"/>
                  </a:solidFill>
                  <a:latin typeface="Avenir Medium" panose="02000503020000020003" pitchFamily="2" charset="0"/>
                  <a:ea typeface="Roboto"/>
                  <a:cs typeface="Roboto"/>
                </a:rPr>
                <a:t>Communication Planning + Awareness</a:t>
              </a:r>
            </a:p>
          </p:txBody>
        </p:sp>
        <p:grpSp>
          <p:nvGrpSpPr>
            <p:cNvPr id="67" name="Group 68">
              <a:extLst>
                <a:ext uri="{FF2B5EF4-FFF2-40B4-BE49-F238E27FC236}">
                  <a16:creationId xmlns:a16="http://schemas.microsoft.com/office/drawing/2014/main" id="{CDBF3AD4-D6AA-EB3C-585E-83BD7340A9E7}"/>
                </a:ext>
              </a:extLst>
            </p:cNvPr>
            <p:cNvGrpSpPr/>
            <p:nvPr/>
          </p:nvGrpSpPr>
          <p:grpSpPr>
            <a:xfrm>
              <a:off x="12497443" y="499730"/>
              <a:ext cx="3905764" cy="4043080"/>
              <a:chOff x="0" y="-28575"/>
              <a:chExt cx="812800" cy="841375"/>
            </a:xfrm>
          </p:grpSpPr>
          <p:sp>
            <p:nvSpPr>
              <p:cNvPr id="73" name="Freeform 69">
                <a:extLst>
                  <a:ext uri="{FF2B5EF4-FFF2-40B4-BE49-F238E27FC236}">
                    <a16:creationId xmlns:a16="http://schemas.microsoft.com/office/drawing/2014/main" id="{5D91614F-3468-A9DE-2D99-10EA2AF9CC31}"/>
                  </a:ext>
                </a:extLst>
              </p:cNvPr>
              <p:cNvSpPr/>
              <p:nvPr/>
            </p:nvSpPr>
            <p:spPr>
              <a:xfrm>
                <a:off x="0" y="0"/>
                <a:ext cx="718068" cy="388400"/>
              </a:xfrm>
              <a:custGeom>
                <a:avLst/>
                <a:gdLst/>
                <a:ahLst/>
                <a:cxnLst/>
                <a:rect l="l" t="t" r="r" b="b"/>
                <a:pathLst>
                  <a:path w="718068" h="388400">
                    <a:moveTo>
                      <a:pt x="152570" y="0"/>
                    </a:moveTo>
                    <a:lnTo>
                      <a:pt x="565498" y="0"/>
                    </a:lnTo>
                    <a:cubicBezTo>
                      <a:pt x="649760" y="0"/>
                      <a:pt x="718068" y="68308"/>
                      <a:pt x="718068" y="152570"/>
                    </a:cubicBezTo>
                    <a:lnTo>
                      <a:pt x="718068" y="235830"/>
                    </a:lnTo>
                    <a:cubicBezTo>
                      <a:pt x="718068" y="320092"/>
                      <a:pt x="649760" y="388400"/>
                      <a:pt x="565498" y="388400"/>
                    </a:cubicBezTo>
                    <a:lnTo>
                      <a:pt x="152570" y="388400"/>
                    </a:lnTo>
                    <a:cubicBezTo>
                      <a:pt x="68308" y="388400"/>
                      <a:pt x="0" y="320092"/>
                      <a:pt x="0" y="235830"/>
                    </a:cubicBezTo>
                    <a:lnTo>
                      <a:pt x="0" y="152570"/>
                    </a:lnTo>
                    <a:cubicBezTo>
                      <a:pt x="0" y="68308"/>
                      <a:pt x="68308" y="0"/>
                      <a:pt x="152570" y="0"/>
                    </a:cubicBezTo>
                    <a:close/>
                  </a:path>
                </a:pathLst>
              </a:custGeom>
              <a:solidFill>
                <a:srgbClr val="ADAEB0">
                  <a:alpha val="41961"/>
                </a:srgbClr>
              </a:solidFill>
            </p:spPr>
            <p:txBody>
              <a:bodyPr/>
              <a:lstStyle/>
              <a:p>
                <a:endParaRPr lang="en-US" sz="1148"/>
              </a:p>
            </p:txBody>
          </p:sp>
          <p:sp>
            <p:nvSpPr>
              <p:cNvPr id="74" name="TextBox 70">
                <a:extLst>
                  <a:ext uri="{FF2B5EF4-FFF2-40B4-BE49-F238E27FC236}">
                    <a16:creationId xmlns:a16="http://schemas.microsoft.com/office/drawing/2014/main" id="{C0226446-D1C9-0552-22ED-0456AB4CA46F}"/>
                  </a:ext>
                </a:extLst>
              </p:cNvPr>
              <p:cNvSpPr txBox="1"/>
              <p:nvPr/>
            </p:nvSpPr>
            <p:spPr>
              <a:xfrm>
                <a:off x="0" y="-28575"/>
                <a:ext cx="812800" cy="841375"/>
              </a:xfrm>
              <a:prstGeom prst="rect">
                <a:avLst/>
              </a:prstGeom>
            </p:spPr>
            <p:txBody>
              <a:bodyPr lIns="50801" tIns="50801" rIns="50801" bIns="50801" rtlCol="0" anchor="ctr"/>
              <a:lstStyle/>
              <a:p>
                <a:pPr algn="ctr">
                  <a:lnSpc>
                    <a:spcPts val="1017"/>
                  </a:lnSpc>
                </a:pPr>
                <a:endParaRPr sz="765">
                  <a:latin typeface="Avenir Book" panose="02000503020000020003" pitchFamily="2" charset="0"/>
                </a:endParaRPr>
              </a:p>
            </p:txBody>
          </p:sp>
        </p:grpSp>
        <p:sp>
          <p:nvSpPr>
            <p:cNvPr id="68" name="TextBox 71">
              <a:extLst>
                <a:ext uri="{FF2B5EF4-FFF2-40B4-BE49-F238E27FC236}">
                  <a16:creationId xmlns:a16="http://schemas.microsoft.com/office/drawing/2014/main" id="{F50E66AD-234E-8186-3B91-67FBE1BC0E89}"/>
                </a:ext>
              </a:extLst>
            </p:cNvPr>
            <p:cNvSpPr txBox="1"/>
            <p:nvPr/>
          </p:nvSpPr>
          <p:spPr>
            <a:xfrm>
              <a:off x="12891143" y="1077926"/>
              <a:ext cx="2612461" cy="415512"/>
            </a:xfrm>
            <a:prstGeom prst="rect">
              <a:avLst/>
            </a:prstGeom>
          </p:spPr>
          <p:txBody>
            <a:bodyPr lIns="0" tIns="0" rIns="0" bIns="0" rtlCol="0" anchor="t">
              <a:spAutoFit/>
            </a:bodyPr>
            <a:lstStyle/>
            <a:p>
              <a:pPr algn="ctr">
                <a:lnSpc>
                  <a:spcPts val="1162"/>
                </a:lnSpc>
              </a:pPr>
              <a:r>
                <a:rPr lang="en-US" sz="829">
                  <a:solidFill>
                    <a:srgbClr val="000000"/>
                  </a:solidFill>
                  <a:latin typeface="Avenir Medium" panose="02000503020000020003" pitchFamily="2" charset="0"/>
                  <a:ea typeface="Roboto"/>
                  <a:cs typeface="Roboto"/>
                </a:rPr>
                <a:t>Support + End User Training</a:t>
              </a:r>
            </a:p>
          </p:txBody>
        </p:sp>
        <p:grpSp>
          <p:nvGrpSpPr>
            <p:cNvPr id="69" name="Group 72">
              <a:extLst>
                <a:ext uri="{FF2B5EF4-FFF2-40B4-BE49-F238E27FC236}">
                  <a16:creationId xmlns:a16="http://schemas.microsoft.com/office/drawing/2014/main" id="{399E6DEB-D53D-25E0-B809-65F271146AA6}"/>
                </a:ext>
              </a:extLst>
            </p:cNvPr>
            <p:cNvGrpSpPr/>
            <p:nvPr/>
          </p:nvGrpSpPr>
          <p:grpSpPr>
            <a:xfrm>
              <a:off x="16409419" y="529083"/>
              <a:ext cx="3905764" cy="4043080"/>
              <a:chOff x="0" y="-28575"/>
              <a:chExt cx="812800" cy="841375"/>
            </a:xfrm>
          </p:grpSpPr>
          <p:sp>
            <p:nvSpPr>
              <p:cNvPr id="71" name="Freeform 73">
                <a:extLst>
                  <a:ext uri="{FF2B5EF4-FFF2-40B4-BE49-F238E27FC236}">
                    <a16:creationId xmlns:a16="http://schemas.microsoft.com/office/drawing/2014/main" id="{6C77781D-8CF0-9A7F-3AB9-18DA1ECC6BAC}"/>
                  </a:ext>
                </a:extLst>
              </p:cNvPr>
              <p:cNvSpPr/>
              <p:nvPr/>
            </p:nvSpPr>
            <p:spPr>
              <a:xfrm>
                <a:off x="0" y="0"/>
                <a:ext cx="698791" cy="388400"/>
              </a:xfrm>
              <a:custGeom>
                <a:avLst/>
                <a:gdLst/>
                <a:ahLst/>
                <a:cxnLst/>
                <a:rect l="l" t="t" r="r" b="b"/>
                <a:pathLst>
                  <a:path w="718068" h="388400">
                    <a:moveTo>
                      <a:pt x="152570" y="0"/>
                    </a:moveTo>
                    <a:lnTo>
                      <a:pt x="565498" y="0"/>
                    </a:lnTo>
                    <a:cubicBezTo>
                      <a:pt x="649760" y="0"/>
                      <a:pt x="718068" y="68308"/>
                      <a:pt x="718068" y="152570"/>
                    </a:cubicBezTo>
                    <a:lnTo>
                      <a:pt x="718068" y="235830"/>
                    </a:lnTo>
                    <a:cubicBezTo>
                      <a:pt x="718068" y="320092"/>
                      <a:pt x="649760" y="388400"/>
                      <a:pt x="565498" y="388400"/>
                    </a:cubicBezTo>
                    <a:lnTo>
                      <a:pt x="152570" y="388400"/>
                    </a:lnTo>
                    <a:cubicBezTo>
                      <a:pt x="68308" y="388400"/>
                      <a:pt x="0" y="320092"/>
                      <a:pt x="0" y="235830"/>
                    </a:cubicBezTo>
                    <a:lnTo>
                      <a:pt x="0" y="152570"/>
                    </a:lnTo>
                    <a:cubicBezTo>
                      <a:pt x="0" y="68308"/>
                      <a:pt x="68308" y="0"/>
                      <a:pt x="152570" y="0"/>
                    </a:cubicBezTo>
                    <a:close/>
                  </a:path>
                </a:pathLst>
              </a:custGeom>
              <a:solidFill>
                <a:srgbClr val="ADAEB0">
                  <a:alpha val="41961"/>
                </a:srgbClr>
              </a:solidFill>
            </p:spPr>
            <p:txBody>
              <a:bodyPr/>
              <a:lstStyle/>
              <a:p>
                <a:endParaRPr lang="en-US" sz="1148"/>
              </a:p>
            </p:txBody>
          </p:sp>
          <p:sp>
            <p:nvSpPr>
              <p:cNvPr id="72" name="TextBox 74">
                <a:extLst>
                  <a:ext uri="{FF2B5EF4-FFF2-40B4-BE49-F238E27FC236}">
                    <a16:creationId xmlns:a16="http://schemas.microsoft.com/office/drawing/2014/main" id="{904DF2A3-D0BB-54A8-612F-ACAD1B0DF601}"/>
                  </a:ext>
                </a:extLst>
              </p:cNvPr>
              <p:cNvSpPr txBox="1"/>
              <p:nvPr/>
            </p:nvSpPr>
            <p:spPr>
              <a:xfrm>
                <a:off x="0" y="-28575"/>
                <a:ext cx="812800" cy="841375"/>
              </a:xfrm>
              <a:prstGeom prst="rect">
                <a:avLst/>
              </a:prstGeom>
            </p:spPr>
            <p:txBody>
              <a:bodyPr lIns="50801" tIns="50801" rIns="50801" bIns="50801" rtlCol="0" anchor="ctr"/>
              <a:lstStyle/>
              <a:p>
                <a:pPr algn="ctr">
                  <a:lnSpc>
                    <a:spcPts val="1017"/>
                  </a:lnSpc>
                </a:pPr>
                <a:endParaRPr sz="765">
                  <a:latin typeface="Avenir Book" panose="02000503020000020003" pitchFamily="2" charset="0"/>
                </a:endParaRPr>
              </a:p>
            </p:txBody>
          </p:sp>
        </p:grpSp>
        <p:sp>
          <p:nvSpPr>
            <p:cNvPr id="70" name="TextBox 75">
              <a:extLst>
                <a:ext uri="{FF2B5EF4-FFF2-40B4-BE49-F238E27FC236}">
                  <a16:creationId xmlns:a16="http://schemas.microsoft.com/office/drawing/2014/main" id="{B806F7B9-C8E0-0DF8-49BD-BD3767FAFFCB}"/>
                </a:ext>
              </a:extLst>
            </p:cNvPr>
            <p:cNvSpPr txBox="1"/>
            <p:nvPr/>
          </p:nvSpPr>
          <p:spPr>
            <a:xfrm>
              <a:off x="16784639" y="1077924"/>
              <a:ext cx="2612461" cy="415512"/>
            </a:xfrm>
            <a:prstGeom prst="rect">
              <a:avLst/>
            </a:prstGeom>
          </p:spPr>
          <p:txBody>
            <a:bodyPr lIns="0" tIns="0" rIns="0" bIns="0" rtlCol="0" anchor="t">
              <a:spAutoFit/>
            </a:bodyPr>
            <a:lstStyle/>
            <a:p>
              <a:pPr algn="ctr">
                <a:lnSpc>
                  <a:spcPts val="1162"/>
                </a:lnSpc>
              </a:pPr>
              <a:r>
                <a:rPr lang="en-US" sz="829" dirty="0">
                  <a:solidFill>
                    <a:srgbClr val="000000"/>
                  </a:solidFill>
                  <a:latin typeface="Avenir Medium" panose="02000503020000020003" pitchFamily="2" charset="0"/>
                  <a:ea typeface="Roboto"/>
                  <a:cs typeface="Roboto"/>
                </a:rPr>
                <a:t>Ongoing Reinforcement</a:t>
              </a:r>
            </a:p>
          </p:txBody>
        </p:sp>
      </p:grpSp>
      <p:pic>
        <p:nvPicPr>
          <p:cNvPr id="81" name="Picture 79">
            <a:extLst>
              <a:ext uri="{FF2B5EF4-FFF2-40B4-BE49-F238E27FC236}">
                <a16:creationId xmlns:a16="http://schemas.microsoft.com/office/drawing/2014/main" id="{AAC36AB1-E6D5-321D-5981-2C384900F85D}"/>
              </a:ext>
            </a:extLst>
          </p:cNvPr>
          <p:cNvPicPr>
            <a:picLocks noChangeAspect="1"/>
          </p:cNvPicPr>
          <p:nvPr/>
        </p:nvPicPr>
        <p:blipFill>
          <a:blip r:embed="rId2"/>
          <a:srcRect/>
          <a:stretch>
            <a:fillRect/>
          </a:stretch>
        </p:blipFill>
        <p:spPr>
          <a:xfrm>
            <a:off x="7153145" y="567783"/>
            <a:ext cx="364115" cy="1092365"/>
          </a:xfrm>
          <a:prstGeom prst="rect">
            <a:avLst/>
          </a:prstGeom>
        </p:spPr>
      </p:pic>
      <p:sp>
        <p:nvSpPr>
          <p:cNvPr id="82" name="TextBox 80">
            <a:extLst>
              <a:ext uri="{FF2B5EF4-FFF2-40B4-BE49-F238E27FC236}">
                <a16:creationId xmlns:a16="http://schemas.microsoft.com/office/drawing/2014/main" id="{2752CDF6-C68E-D632-A1A2-53C7DD2F6FD4}"/>
              </a:ext>
            </a:extLst>
          </p:cNvPr>
          <p:cNvSpPr txBox="1"/>
          <p:nvPr/>
        </p:nvSpPr>
        <p:spPr>
          <a:xfrm>
            <a:off x="437198" y="510464"/>
            <a:ext cx="3052049" cy="385490"/>
          </a:xfrm>
          <a:prstGeom prst="rect">
            <a:avLst/>
          </a:prstGeom>
        </p:spPr>
        <p:txBody>
          <a:bodyPr lIns="0" tIns="0" rIns="0" bIns="0" rtlCol="0" anchor="t">
            <a:spAutoFit/>
          </a:bodyPr>
          <a:lstStyle/>
          <a:p>
            <a:pPr>
              <a:lnSpc>
                <a:spcPts val="3213"/>
              </a:lnSpc>
            </a:pPr>
            <a:r>
              <a:rPr lang="en-US" sz="2295" dirty="0">
                <a:solidFill>
                  <a:srgbClr val="000000"/>
                </a:solidFill>
                <a:latin typeface="Avenir Heavy" panose="02000503020000020003" pitchFamily="2" charset="0"/>
                <a:cs typeface="Arial"/>
              </a:rPr>
              <a:t>Project Methodology</a:t>
            </a:r>
          </a:p>
        </p:txBody>
      </p:sp>
      <p:sp>
        <p:nvSpPr>
          <p:cNvPr id="83" name="AutoShape 8">
            <a:extLst>
              <a:ext uri="{FF2B5EF4-FFF2-40B4-BE49-F238E27FC236}">
                <a16:creationId xmlns:a16="http://schemas.microsoft.com/office/drawing/2014/main" id="{A10A3B86-D894-B5A2-FF62-8D7E23709212}"/>
              </a:ext>
            </a:extLst>
          </p:cNvPr>
          <p:cNvSpPr/>
          <p:nvPr/>
        </p:nvSpPr>
        <p:spPr>
          <a:xfrm rot="5400000" flipH="1">
            <a:off x="2866613" y="-864463"/>
            <a:ext cx="44703" cy="4935164"/>
          </a:xfrm>
          <a:prstGeom prst="rect">
            <a:avLst/>
          </a:prstGeom>
          <a:solidFill>
            <a:srgbClr val="373939"/>
          </a:solidFill>
        </p:spPr>
        <p:txBody>
          <a:bodyPr/>
          <a:lstStyle/>
          <a:p>
            <a:endParaRPr lang="en-US" sz="765"/>
          </a:p>
        </p:txBody>
      </p:sp>
    </p:spTree>
    <p:extLst>
      <p:ext uri="{BB962C8B-B14F-4D97-AF65-F5344CB8AC3E}">
        <p14:creationId xmlns:p14="http://schemas.microsoft.com/office/powerpoint/2010/main" val="267228834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Dark Mode Project Methodology">
    <p:bg>
      <p:bgPr>
        <a:solidFill>
          <a:schemeClr val="tx2"/>
        </a:solidFill>
        <a:effectLst/>
      </p:bgPr>
    </p:bg>
    <p:spTree>
      <p:nvGrpSpPr>
        <p:cNvPr id="1" name=""/>
        <p:cNvGrpSpPr/>
        <p:nvPr/>
      </p:nvGrpSpPr>
      <p:grpSpPr>
        <a:xfrm>
          <a:off x="0" y="0"/>
          <a:ext cx="0" cy="0"/>
          <a:chOff x="0" y="0"/>
          <a:chExt cx="0" cy="0"/>
        </a:xfrm>
      </p:grpSpPr>
      <p:grpSp>
        <p:nvGrpSpPr>
          <p:cNvPr id="7" name="Group 2">
            <a:extLst>
              <a:ext uri="{FF2B5EF4-FFF2-40B4-BE49-F238E27FC236}">
                <a16:creationId xmlns:a16="http://schemas.microsoft.com/office/drawing/2014/main" id="{1A888AD9-9477-9855-B5D2-DD1EF6B83E2D}"/>
              </a:ext>
            </a:extLst>
          </p:cNvPr>
          <p:cNvGrpSpPr/>
          <p:nvPr/>
        </p:nvGrpSpPr>
        <p:grpSpPr>
          <a:xfrm>
            <a:off x="63758" y="4723220"/>
            <a:ext cx="1215055" cy="2698287"/>
            <a:chOff x="0" y="-28575"/>
            <a:chExt cx="812800" cy="841375"/>
          </a:xfrm>
        </p:grpSpPr>
        <p:sp>
          <p:nvSpPr>
            <p:cNvPr id="8" name="Freeform 3">
              <a:extLst>
                <a:ext uri="{FF2B5EF4-FFF2-40B4-BE49-F238E27FC236}">
                  <a16:creationId xmlns:a16="http://schemas.microsoft.com/office/drawing/2014/main" id="{9CF9E0B8-FBB3-7501-DE23-C71D4EFAED16}"/>
                </a:ext>
              </a:extLst>
            </p:cNvPr>
            <p:cNvSpPr/>
            <p:nvPr/>
          </p:nvSpPr>
          <p:spPr>
            <a:xfrm>
              <a:off x="0" y="0"/>
              <a:ext cx="641424" cy="456266"/>
            </a:xfrm>
            <a:custGeom>
              <a:avLst/>
              <a:gdLst/>
              <a:ahLst/>
              <a:cxnLst/>
              <a:rect l="l" t="t" r="r" b="b"/>
              <a:pathLst>
                <a:path w="641424" h="456266">
                  <a:moveTo>
                    <a:pt x="170801" y="0"/>
                  </a:moveTo>
                  <a:lnTo>
                    <a:pt x="470623" y="0"/>
                  </a:lnTo>
                  <a:cubicBezTo>
                    <a:pt x="515922" y="0"/>
                    <a:pt x="559366" y="17995"/>
                    <a:pt x="591397" y="50026"/>
                  </a:cubicBezTo>
                  <a:cubicBezTo>
                    <a:pt x="623429" y="82058"/>
                    <a:pt x="641424" y="125502"/>
                    <a:pt x="641424" y="170801"/>
                  </a:cubicBezTo>
                  <a:lnTo>
                    <a:pt x="641424" y="285465"/>
                  </a:lnTo>
                  <a:cubicBezTo>
                    <a:pt x="641424" y="379796"/>
                    <a:pt x="564954" y="456266"/>
                    <a:pt x="470623" y="456266"/>
                  </a:cubicBezTo>
                  <a:lnTo>
                    <a:pt x="170801" y="456266"/>
                  </a:lnTo>
                  <a:cubicBezTo>
                    <a:pt x="125502" y="456266"/>
                    <a:pt x="82058" y="438271"/>
                    <a:pt x="50026" y="406239"/>
                  </a:cubicBezTo>
                  <a:cubicBezTo>
                    <a:pt x="17995" y="374208"/>
                    <a:pt x="0" y="330764"/>
                    <a:pt x="0" y="285465"/>
                  </a:cubicBezTo>
                  <a:lnTo>
                    <a:pt x="0" y="170801"/>
                  </a:lnTo>
                  <a:cubicBezTo>
                    <a:pt x="0" y="125502"/>
                    <a:pt x="17995" y="82058"/>
                    <a:pt x="50026" y="50026"/>
                  </a:cubicBezTo>
                  <a:cubicBezTo>
                    <a:pt x="82058" y="17995"/>
                    <a:pt x="125502" y="0"/>
                    <a:pt x="170801" y="0"/>
                  </a:cubicBezTo>
                  <a:close/>
                </a:path>
              </a:pathLst>
            </a:custGeom>
            <a:solidFill>
              <a:schemeClr val="tx2"/>
            </a:solidFill>
            <a:ln w="38100">
              <a:solidFill>
                <a:srgbClr val="FF9F24"/>
              </a:solidFill>
            </a:ln>
          </p:spPr>
          <p:txBody>
            <a:bodyPr/>
            <a:lstStyle/>
            <a:p>
              <a:endParaRPr lang="en-US" sz="1148"/>
            </a:p>
          </p:txBody>
        </p:sp>
        <p:sp>
          <p:nvSpPr>
            <p:cNvPr id="9" name="TextBox 4">
              <a:extLst>
                <a:ext uri="{FF2B5EF4-FFF2-40B4-BE49-F238E27FC236}">
                  <a16:creationId xmlns:a16="http://schemas.microsoft.com/office/drawing/2014/main" id="{0BDF3A84-1655-8EBA-8AA5-E95D01C67055}"/>
                </a:ext>
              </a:extLst>
            </p:cNvPr>
            <p:cNvSpPr txBox="1"/>
            <p:nvPr/>
          </p:nvSpPr>
          <p:spPr>
            <a:xfrm>
              <a:off x="0" y="-28575"/>
              <a:ext cx="812800" cy="841375"/>
            </a:xfrm>
            <a:prstGeom prst="rect">
              <a:avLst/>
            </a:prstGeom>
          </p:spPr>
          <p:txBody>
            <a:bodyPr lIns="50801" tIns="50801" rIns="50801" bIns="50801" rtlCol="0" anchor="ctr"/>
            <a:lstStyle/>
            <a:p>
              <a:pPr algn="ctr">
                <a:lnSpc>
                  <a:spcPts val="1017"/>
                </a:lnSpc>
              </a:pPr>
              <a:endParaRPr sz="765">
                <a:latin typeface="Avenir Book" panose="02000503020000020003" pitchFamily="2" charset="0"/>
              </a:endParaRPr>
            </a:p>
          </p:txBody>
        </p:sp>
      </p:grpSp>
      <p:sp>
        <p:nvSpPr>
          <p:cNvPr id="10" name="AutoShape 5">
            <a:extLst>
              <a:ext uri="{FF2B5EF4-FFF2-40B4-BE49-F238E27FC236}">
                <a16:creationId xmlns:a16="http://schemas.microsoft.com/office/drawing/2014/main" id="{CC0801EF-7215-BE7F-545B-DD246F3CE32A}"/>
              </a:ext>
            </a:extLst>
          </p:cNvPr>
          <p:cNvSpPr/>
          <p:nvPr/>
        </p:nvSpPr>
        <p:spPr>
          <a:xfrm flipV="1">
            <a:off x="1172465" y="5547295"/>
            <a:ext cx="511555" cy="1"/>
          </a:xfrm>
          <a:prstGeom prst="line">
            <a:avLst/>
          </a:prstGeom>
          <a:ln w="19050" cap="flat">
            <a:solidFill>
              <a:srgbClr val="FF9F24"/>
            </a:solidFill>
            <a:prstDash val="solid"/>
            <a:headEnd type="none" w="sm" len="sm"/>
            <a:tailEnd type="none" w="sm" len="sm"/>
          </a:ln>
        </p:spPr>
        <p:txBody>
          <a:bodyPr/>
          <a:lstStyle/>
          <a:p>
            <a:endParaRPr lang="en-US" sz="1148"/>
          </a:p>
        </p:txBody>
      </p:sp>
      <p:sp>
        <p:nvSpPr>
          <p:cNvPr id="11" name="AutoShape 6">
            <a:extLst>
              <a:ext uri="{FF2B5EF4-FFF2-40B4-BE49-F238E27FC236}">
                <a16:creationId xmlns:a16="http://schemas.microsoft.com/office/drawing/2014/main" id="{0073C188-7BFD-26B4-1CA3-201E60990D52}"/>
              </a:ext>
            </a:extLst>
          </p:cNvPr>
          <p:cNvSpPr/>
          <p:nvPr/>
        </p:nvSpPr>
        <p:spPr>
          <a:xfrm flipV="1">
            <a:off x="1163621" y="3613508"/>
            <a:ext cx="432974" cy="66"/>
          </a:xfrm>
          <a:prstGeom prst="line">
            <a:avLst/>
          </a:prstGeom>
          <a:ln w="19050" cap="flat">
            <a:solidFill>
              <a:srgbClr val="FF9F24"/>
            </a:solidFill>
            <a:prstDash val="solid"/>
            <a:headEnd type="none" w="sm" len="sm"/>
            <a:tailEnd type="none" w="sm" len="sm"/>
          </a:ln>
        </p:spPr>
        <p:txBody>
          <a:bodyPr/>
          <a:lstStyle/>
          <a:p>
            <a:endParaRPr lang="en-US" sz="1148"/>
          </a:p>
        </p:txBody>
      </p:sp>
      <p:sp>
        <p:nvSpPr>
          <p:cNvPr id="12" name="AutoShape 7">
            <a:extLst>
              <a:ext uri="{FF2B5EF4-FFF2-40B4-BE49-F238E27FC236}">
                <a16:creationId xmlns:a16="http://schemas.microsoft.com/office/drawing/2014/main" id="{02176F47-4541-0561-1951-95A0EC57CBB6}"/>
              </a:ext>
            </a:extLst>
          </p:cNvPr>
          <p:cNvSpPr/>
          <p:nvPr/>
        </p:nvSpPr>
        <p:spPr>
          <a:xfrm flipV="1">
            <a:off x="1169692" y="7514932"/>
            <a:ext cx="392698" cy="1"/>
          </a:xfrm>
          <a:prstGeom prst="line">
            <a:avLst/>
          </a:prstGeom>
          <a:ln w="19050" cap="flat">
            <a:solidFill>
              <a:srgbClr val="FF9F24"/>
            </a:solidFill>
            <a:prstDash val="solid"/>
            <a:headEnd type="none" w="sm" len="sm"/>
            <a:tailEnd type="none" w="sm" len="sm"/>
          </a:ln>
        </p:spPr>
        <p:txBody>
          <a:bodyPr/>
          <a:lstStyle/>
          <a:p>
            <a:endParaRPr lang="en-US" sz="1148"/>
          </a:p>
        </p:txBody>
      </p:sp>
      <p:sp>
        <p:nvSpPr>
          <p:cNvPr id="13" name="AutoShape 8">
            <a:extLst>
              <a:ext uri="{FF2B5EF4-FFF2-40B4-BE49-F238E27FC236}">
                <a16:creationId xmlns:a16="http://schemas.microsoft.com/office/drawing/2014/main" id="{FEF5AC4B-A867-DB37-6241-A23D12C9ED6A}"/>
              </a:ext>
            </a:extLst>
          </p:cNvPr>
          <p:cNvSpPr/>
          <p:nvPr/>
        </p:nvSpPr>
        <p:spPr>
          <a:xfrm rot="-5408116">
            <a:off x="-780955" y="5564195"/>
            <a:ext cx="3901387" cy="48"/>
          </a:xfrm>
          <a:prstGeom prst="line">
            <a:avLst/>
          </a:prstGeom>
          <a:ln w="19050" cap="flat">
            <a:solidFill>
              <a:srgbClr val="FF9F24"/>
            </a:solidFill>
            <a:prstDash val="solid"/>
            <a:headEnd type="none" w="sm" len="sm"/>
            <a:tailEnd type="none" w="sm" len="sm"/>
          </a:ln>
        </p:spPr>
        <p:txBody>
          <a:bodyPr/>
          <a:lstStyle/>
          <a:p>
            <a:endParaRPr lang="en-US" sz="1148"/>
          </a:p>
        </p:txBody>
      </p:sp>
      <p:sp>
        <p:nvSpPr>
          <p:cNvPr id="14" name="TextBox 9">
            <a:extLst>
              <a:ext uri="{FF2B5EF4-FFF2-40B4-BE49-F238E27FC236}">
                <a16:creationId xmlns:a16="http://schemas.microsoft.com/office/drawing/2014/main" id="{F0AB7D6C-609E-01F3-5192-8678FB4C1469}"/>
              </a:ext>
            </a:extLst>
          </p:cNvPr>
          <p:cNvSpPr txBox="1"/>
          <p:nvPr/>
        </p:nvSpPr>
        <p:spPr>
          <a:xfrm>
            <a:off x="192862" y="5180702"/>
            <a:ext cx="706862" cy="307777"/>
          </a:xfrm>
          <a:prstGeom prst="rect">
            <a:avLst/>
          </a:prstGeom>
        </p:spPr>
        <p:txBody>
          <a:bodyPr wrap="square" lIns="0" tIns="0" rIns="0" bIns="0" rtlCol="0" anchor="t">
            <a:spAutoFit/>
          </a:bodyPr>
          <a:lstStyle/>
          <a:p>
            <a:pPr algn="ctr">
              <a:lnSpc>
                <a:spcPts val="1212"/>
              </a:lnSpc>
            </a:pPr>
            <a:r>
              <a:rPr lang="en-US" sz="1020" b="1" dirty="0">
                <a:solidFill>
                  <a:schemeClr val="bg1"/>
                </a:solidFill>
                <a:latin typeface="Avenir Heavy" panose="02000503020000020003" pitchFamily="2" charset="0"/>
                <a:ea typeface="Roboto"/>
                <a:cs typeface="Roboto"/>
              </a:rPr>
              <a:t>Strategic Roadmap</a:t>
            </a:r>
            <a:endParaRPr lang="en-US" sz="850" b="1" dirty="0">
              <a:solidFill>
                <a:schemeClr val="bg1"/>
              </a:solidFill>
              <a:latin typeface="Avenir Heavy" panose="02000503020000020003" pitchFamily="2" charset="0"/>
              <a:ea typeface="Roboto"/>
              <a:cs typeface="Roboto"/>
            </a:endParaRPr>
          </a:p>
        </p:txBody>
      </p:sp>
      <p:grpSp>
        <p:nvGrpSpPr>
          <p:cNvPr id="15" name="Group 10">
            <a:extLst>
              <a:ext uri="{FF2B5EF4-FFF2-40B4-BE49-F238E27FC236}">
                <a16:creationId xmlns:a16="http://schemas.microsoft.com/office/drawing/2014/main" id="{7040087E-CD3B-8B28-4630-7BF16146003A}"/>
              </a:ext>
            </a:extLst>
          </p:cNvPr>
          <p:cNvGrpSpPr/>
          <p:nvPr/>
        </p:nvGrpSpPr>
        <p:grpSpPr>
          <a:xfrm>
            <a:off x="1278814" y="4301220"/>
            <a:ext cx="6332080" cy="3335715"/>
            <a:chOff x="137864" y="-116338"/>
            <a:chExt cx="20354310" cy="4660661"/>
          </a:xfrm>
        </p:grpSpPr>
        <p:grpSp>
          <p:nvGrpSpPr>
            <p:cNvPr id="16" name="Group 11">
              <a:extLst>
                <a:ext uri="{FF2B5EF4-FFF2-40B4-BE49-F238E27FC236}">
                  <a16:creationId xmlns:a16="http://schemas.microsoft.com/office/drawing/2014/main" id="{F4C465AD-0248-C5E2-89C9-E12E10C45DBF}"/>
                </a:ext>
              </a:extLst>
            </p:cNvPr>
            <p:cNvGrpSpPr/>
            <p:nvPr/>
          </p:nvGrpSpPr>
          <p:grpSpPr>
            <a:xfrm>
              <a:off x="1054695" y="501243"/>
              <a:ext cx="3905764" cy="4043080"/>
              <a:chOff x="0" y="-28575"/>
              <a:chExt cx="812800" cy="841375"/>
            </a:xfrm>
          </p:grpSpPr>
          <p:sp>
            <p:nvSpPr>
              <p:cNvPr id="35" name="Freeform 12">
                <a:extLst>
                  <a:ext uri="{FF2B5EF4-FFF2-40B4-BE49-F238E27FC236}">
                    <a16:creationId xmlns:a16="http://schemas.microsoft.com/office/drawing/2014/main" id="{C7379F2B-C806-346B-362D-E33691ACFCF7}"/>
                  </a:ext>
                </a:extLst>
              </p:cNvPr>
              <p:cNvSpPr/>
              <p:nvPr/>
            </p:nvSpPr>
            <p:spPr>
              <a:xfrm>
                <a:off x="9628" y="-210"/>
                <a:ext cx="727805" cy="388400"/>
              </a:xfrm>
              <a:custGeom>
                <a:avLst/>
                <a:gdLst/>
                <a:ahLst/>
                <a:cxnLst/>
                <a:rect l="l" t="t" r="r" b="b"/>
                <a:pathLst>
                  <a:path w="718068" h="388400">
                    <a:moveTo>
                      <a:pt x="152570" y="0"/>
                    </a:moveTo>
                    <a:lnTo>
                      <a:pt x="565498" y="0"/>
                    </a:lnTo>
                    <a:cubicBezTo>
                      <a:pt x="649760" y="0"/>
                      <a:pt x="718068" y="68308"/>
                      <a:pt x="718068" y="152570"/>
                    </a:cubicBezTo>
                    <a:lnTo>
                      <a:pt x="718068" y="235830"/>
                    </a:lnTo>
                    <a:cubicBezTo>
                      <a:pt x="718068" y="320092"/>
                      <a:pt x="649760" y="388400"/>
                      <a:pt x="565498" y="388400"/>
                    </a:cubicBezTo>
                    <a:lnTo>
                      <a:pt x="152570" y="388400"/>
                    </a:lnTo>
                    <a:cubicBezTo>
                      <a:pt x="68308" y="388400"/>
                      <a:pt x="0" y="320092"/>
                      <a:pt x="0" y="235830"/>
                    </a:cubicBezTo>
                    <a:lnTo>
                      <a:pt x="0" y="152570"/>
                    </a:lnTo>
                    <a:cubicBezTo>
                      <a:pt x="0" y="68308"/>
                      <a:pt x="68308" y="0"/>
                      <a:pt x="152570" y="0"/>
                    </a:cubicBezTo>
                    <a:close/>
                  </a:path>
                </a:pathLst>
              </a:custGeom>
              <a:solidFill>
                <a:schemeClr val="accent1"/>
              </a:solidFill>
            </p:spPr>
            <p:txBody>
              <a:bodyPr/>
              <a:lstStyle/>
              <a:p>
                <a:endParaRPr lang="en-US" sz="1148">
                  <a:solidFill>
                    <a:schemeClr val="bg1"/>
                  </a:solidFill>
                </a:endParaRPr>
              </a:p>
            </p:txBody>
          </p:sp>
          <p:sp>
            <p:nvSpPr>
              <p:cNvPr id="36" name="TextBox 13">
                <a:extLst>
                  <a:ext uri="{FF2B5EF4-FFF2-40B4-BE49-F238E27FC236}">
                    <a16:creationId xmlns:a16="http://schemas.microsoft.com/office/drawing/2014/main" id="{25BFDF3A-C8B6-1AC9-40E6-650CD905BBA1}"/>
                  </a:ext>
                </a:extLst>
              </p:cNvPr>
              <p:cNvSpPr txBox="1"/>
              <p:nvPr/>
            </p:nvSpPr>
            <p:spPr>
              <a:xfrm>
                <a:off x="0" y="-28575"/>
                <a:ext cx="812800" cy="841375"/>
              </a:xfrm>
              <a:prstGeom prst="rect">
                <a:avLst/>
              </a:prstGeom>
            </p:spPr>
            <p:txBody>
              <a:bodyPr lIns="50801" tIns="50801" rIns="50801" bIns="50801" rtlCol="0" anchor="ctr"/>
              <a:lstStyle/>
              <a:p>
                <a:pPr algn="ctr">
                  <a:lnSpc>
                    <a:spcPts val="1017"/>
                  </a:lnSpc>
                </a:pPr>
                <a:endParaRPr sz="765">
                  <a:latin typeface="Avenir Book" panose="02000503020000020003" pitchFamily="2" charset="0"/>
                </a:endParaRPr>
              </a:p>
            </p:txBody>
          </p:sp>
        </p:grpSp>
        <p:grpSp>
          <p:nvGrpSpPr>
            <p:cNvPr id="17" name="Group 14">
              <a:extLst>
                <a:ext uri="{FF2B5EF4-FFF2-40B4-BE49-F238E27FC236}">
                  <a16:creationId xmlns:a16="http://schemas.microsoft.com/office/drawing/2014/main" id="{1FBAFB78-5960-9278-7080-ECD716ADA873}"/>
                </a:ext>
              </a:extLst>
            </p:cNvPr>
            <p:cNvGrpSpPr/>
            <p:nvPr/>
          </p:nvGrpSpPr>
          <p:grpSpPr>
            <a:xfrm>
              <a:off x="4878941" y="501243"/>
              <a:ext cx="3905764" cy="4043080"/>
              <a:chOff x="0" y="-28575"/>
              <a:chExt cx="812800" cy="841375"/>
            </a:xfrm>
          </p:grpSpPr>
          <p:sp>
            <p:nvSpPr>
              <p:cNvPr id="33" name="Freeform 15">
                <a:extLst>
                  <a:ext uri="{FF2B5EF4-FFF2-40B4-BE49-F238E27FC236}">
                    <a16:creationId xmlns:a16="http://schemas.microsoft.com/office/drawing/2014/main" id="{9C882043-8A35-FCAE-A934-9533BEE8DAD6}"/>
                  </a:ext>
                </a:extLst>
              </p:cNvPr>
              <p:cNvSpPr/>
              <p:nvPr/>
            </p:nvSpPr>
            <p:spPr>
              <a:xfrm>
                <a:off x="19366" y="-4261"/>
                <a:ext cx="718068" cy="388400"/>
              </a:xfrm>
              <a:custGeom>
                <a:avLst/>
                <a:gdLst/>
                <a:ahLst/>
                <a:cxnLst/>
                <a:rect l="l" t="t" r="r" b="b"/>
                <a:pathLst>
                  <a:path w="718068" h="388400">
                    <a:moveTo>
                      <a:pt x="152570" y="0"/>
                    </a:moveTo>
                    <a:lnTo>
                      <a:pt x="565498" y="0"/>
                    </a:lnTo>
                    <a:cubicBezTo>
                      <a:pt x="649760" y="0"/>
                      <a:pt x="718068" y="68308"/>
                      <a:pt x="718068" y="152570"/>
                    </a:cubicBezTo>
                    <a:lnTo>
                      <a:pt x="718068" y="235830"/>
                    </a:lnTo>
                    <a:cubicBezTo>
                      <a:pt x="718068" y="320092"/>
                      <a:pt x="649760" y="388400"/>
                      <a:pt x="565498" y="388400"/>
                    </a:cubicBezTo>
                    <a:lnTo>
                      <a:pt x="152570" y="388400"/>
                    </a:lnTo>
                    <a:cubicBezTo>
                      <a:pt x="68308" y="388400"/>
                      <a:pt x="0" y="320092"/>
                      <a:pt x="0" y="235830"/>
                    </a:cubicBezTo>
                    <a:lnTo>
                      <a:pt x="0" y="152570"/>
                    </a:lnTo>
                    <a:cubicBezTo>
                      <a:pt x="0" y="68308"/>
                      <a:pt x="68308" y="0"/>
                      <a:pt x="152570" y="0"/>
                    </a:cubicBezTo>
                    <a:close/>
                  </a:path>
                </a:pathLst>
              </a:custGeom>
              <a:solidFill>
                <a:schemeClr val="accent1"/>
              </a:solidFill>
            </p:spPr>
            <p:txBody>
              <a:bodyPr/>
              <a:lstStyle/>
              <a:p>
                <a:endParaRPr lang="en-US" sz="1148">
                  <a:solidFill>
                    <a:schemeClr val="bg1"/>
                  </a:solidFill>
                </a:endParaRPr>
              </a:p>
            </p:txBody>
          </p:sp>
          <p:sp>
            <p:nvSpPr>
              <p:cNvPr id="34" name="TextBox 16">
                <a:extLst>
                  <a:ext uri="{FF2B5EF4-FFF2-40B4-BE49-F238E27FC236}">
                    <a16:creationId xmlns:a16="http://schemas.microsoft.com/office/drawing/2014/main" id="{9F045B21-CD69-F503-1E0A-9F7649EAB57B}"/>
                  </a:ext>
                </a:extLst>
              </p:cNvPr>
              <p:cNvSpPr txBox="1"/>
              <p:nvPr/>
            </p:nvSpPr>
            <p:spPr>
              <a:xfrm>
                <a:off x="0" y="-28575"/>
                <a:ext cx="812800" cy="841375"/>
              </a:xfrm>
              <a:prstGeom prst="rect">
                <a:avLst/>
              </a:prstGeom>
            </p:spPr>
            <p:txBody>
              <a:bodyPr lIns="50801" tIns="50801" rIns="50801" bIns="50801" rtlCol="0" anchor="ctr"/>
              <a:lstStyle/>
              <a:p>
                <a:pPr algn="ctr">
                  <a:lnSpc>
                    <a:spcPts val="1017"/>
                  </a:lnSpc>
                </a:pPr>
                <a:endParaRPr sz="765">
                  <a:latin typeface="Avenir Book" panose="02000503020000020003" pitchFamily="2" charset="0"/>
                </a:endParaRPr>
              </a:p>
            </p:txBody>
          </p:sp>
        </p:grpSp>
        <p:grpSp>
          <p:nvGrpSpPr>
            <p:cNvPr id="18" name="Group 17">
              <a:extLst>
                <a:ext uri="{FF2B5EF4-FFF2-40B4-BE49-F238E27FC236}">
                  <a16:creationId xmlns:a16="http://schemas.microsoft.com/office/drawing/2014/main" id="{A7B2B8F5-2408-1512-58F9-DDE3DD11D3DC}"/>
                </a:ext>
              </a:extLst>
            </p:cNvPr>
            <p:cNvGrpSpPr/>
            <p:nvPr/>
          </p:nvGrpSpPr>
          <p:grpSpPr>
            <a:xfrm>
              <a:off x="8703187" y="501243"/>
              <a:ext cx="3905764" cy="4043080"/>
              <a:chOff x="0" y="-28575"/>
              <a:chExt cx="812800" cy="841375"/>
            </a:xfrm>
          </p:grpSpPr>
          <p:sp>
            <p:nvSpPr>
              <p:cNvPr id="31" name="Freeform 18">
                <a:extLst>
                  <a:ext uri="{FF2B5EF4-FFF2-40B4-BE49-F238E27FC236}">
                    <a16:creationId xmlns:a16="http://schemas.microsoft.com/office/drawing/2014/main" id="{F1E5A838-58F0-5E9F-6359-1CAFEFD8E62A}"/>
                  </a:ext>
                </a:extLst>
              </p:cNvPr>
              <p:cNvSpPr/>
              <p:nvPr/>
            </p:nvSpPr>
            <p:spPr>
              <a:xfrm>
                <a:off x="19536" y="0"/>
                <a:ext cx="718068" cy="388400"/>
              </a:xfrm>
              <a:custGeom>
                <a:avLst/>
                <a:gdLst/>
                <a:ahLst/>
                <a:cxnLst/>
                <a:rect l="l" t="t" r="r" b="b"/>
                <a:pathLst>
                  <a:path w="718068" h="388400">
                    <a:moveTo>
                      <a:pt x="152570" y="0"/>
                    </a:moveTo>
                    <a:lnTo>
                      <a:pt x="565498" y="0"/>
                    </a:lnTo>
                    <a:cubicBezTo>
                      <a:pt x="649760" y="0"/>
                      <a:pt x="718068" y="68308"/>
                      <a:pt x="718068" y="152570"/>
                    </a:cubicBezTo>
                    <a:lnTo>
                      <a:pt x="718068" y="235830"/>
                    </a:lnTo>
                    <a:cubicBezTo>
                      <a:pt x="718068" y="320092"/>
                      <a:pt x="649760" y="388400"/>
                      <a:pt x="565498" y="388400"/>
                    </a:cubicBezTo>
                    <a:lnTo>
                      <a:pt x="152570" y="388400"/>
                    </a:lnTo>
                    <a:cubicBezTo>
                      <a:pt x="68308" y="388400"/>
                      <a:pt x="0" y="320092"/>
                      <a:pt x="0" y="235830"/>
                    </a:cubicBezTo>
                    <a:lnTo>
                      <a:pt x="0" y="152570"/>
                    </a:lnTo>
                    <a:cubicBezTo>
                      <a:pt x="0" y="68308"/>
                      <a:pt x="68308" y="0"/>
                      <a:pt x="152570" y="0"/>
                    </a:cubicBezTo>
                    <a:close/>
                  </a:path>
                </a:pathLst>
              </a:custGeom>
              <a:solidFill>
                <a:schemeClr val="accent1"/>
              </a:solidFill>
            </p:spPr>
            <p:txBody>
              <a:bodyPr/>
              <a:lstStyle/>
              <a:p>
                <a:endParaRPr lang="en-US" sz="1148">
                  <a:solidFill>
                    <a:schemeClr val="bg1"/>
                  </a:solidFill>
                </a:endParaRPr>
              </a:p>
            </p:txBody>
          </p:sp>
          <p:sp>
            <p:nvSpPr>
              <p:cNvPr id="32" name="TextBox 19">
                <a:extLst>
                  <a:ext uri="{FF2B5EF4-FFF2-40B4-BE49-F238E27FC236}">
                    <a16:creationId xmlns:a16="http://schemas.microsoft.com/office/drawing/2014/main" id="{D55A8A76-4675-EBD4-25AE-6E65F08642EB}"/>
                  </a:ext>
                </a:extLst>
              </p:cNvPr>
              <p:cNvSpPr txBox="1"/>
              <p:nvPr/>
            </p:nvSpPr>
            <p:spPr>
              <a:xfrm>
                <a:off x="0" y="-28575"/>
                <a:ext cx="812800" cy="841375"/>
              </a:xfrm>
              <a:prstGeom prst="rect">
                <a:avLst/>
              </a:prstGeom>
            </p:spPr>
            <p:txBody>
              <a:bodyPr lIns="50801" tIns="50801" rIns="50801" bIns="50801" rtlCol="0" anchor="ctr"/>
              <a:lstStyle/>
              <a:p>
                <a:pPr algn="ctr">
                  <a:lnSpc>
                    <a:spcPts val="1017"/>
                  </a:lnSpc>
                </a:pPr>
                <a:endParaRPr sz="765">
                  <a:latin typeface="Avenir Book" panose="02000503020000020003" pitchFamily="2" charset="0"/>
                </a:endParaRPr>
              </a:p>
            </p:txBody>
          </p:sp>
        </p:grpSp>
        <p:grpSp>
          <p:nvGrpSpPr>
            <p:cNvPr id="19" name="Group 20">
              <a:extLst>
                <a:ext uri="{FF2B5EF4-FFF2-40B4-BE49-F238E27FC236}">
                  <a16:creationId xmlns:a16="http://schemas.microsoft.com/office/drawing/2014/main" id="{E252EB41-3AA3-C1BE-6B24-0D343428335F}"/>
                </a:ext>
              </a:extLst>
            </p:cNvPr>
            <p:cNvGrpSpPr/>
            <p:nvPr/>
          </p:nvGrpSpPr>
          <p:grpSpPr>
            <a:xfrm>
              <a:off x="12525234" y="501243"/>
              <a:ext cx="3905764" cy="4043080"/>
              <a:chOff x="0" y="-28575"/>
              <a:chExt cx="812800" cy="841375"/>
            </a:xfrm>
          </p:grpSpPr>
          <p:sp>
            <p:nvSpPr>
              <p:cNvPr id="29" name="Freeform 21">
                <a:extLst>
                  <a:ext uri="{FF2B5EF4-FFF2-40B4-BE49-F238E27FC236}">
                    <a16:creationId xmlns:a16="http://schemas.microsoft.com/office/drawing/2014/main" id="{603DD2CD-6A7A-7C51-29F9-F9A92ACE690F}"/>
                  </a:ext>
                </a:extLst>
              </p:cNvPr>
              <p:cNvSpPr/>
              <p:nvPr/>
            </p:nvSpPr>
            <p:spPr>
              <a:xfrm>
                <a:off x="49291" y="0"/>
                <a:ext cx="718068" cy="388400"/>
              </a:xfrm>
              <a:custGeom>
                <a:avLst/>
                <a:gdLst/>
                <a:ahLst/>
                <a:cxnLst/>
                <a:rect l="l" t="t" r="r" b="b"/>
                <a:pathLst>
                  <a:path w="718068" h="388400">
                    <a:moveTo>
                      <a:pt x="152570" y="0"/>
                    </a:moveTo>
                    <a:lnTo>
                      <a:pt x="565498" y="0"/>
                    </a:lnTo>
                    <a:cubicBezTo>
                      <a:pt x="649760" y="0"/>
                      <a:pt x="718068" y="68308"/>
                      <a:pt x="718068" y="152570"/>
                    </a:cubicBezTo>
                    <a:lnTo>
                      <a:pt x="718068" y="235830"/>
                    </a:lnTo>
                    <a:cubicBezTo>
                      <a:pt x="718068" y="320092"/>
                      <a:pt x="649760" y="388400"/>
                      <a:pt x="565498" y="388400"/>
                    </a:cubicBezTo>
                    <a:lnTo>
                      <a:pt x="152570" y="388400"/>
                    </a:lnTo>
                    <a:cubicBezTo>
                      <a:pt x="68308" y="388400"/>
                      <a:pt x="0" y="320092"/>
                      <a:pt x="0" y="235830"/>
                    </a:cubicBezTo>
                    <a:lnTo>
                      <a:pt x="0" y="152570"/>
                    </a:lnTo>
                    <a:cubicBezTo>
                      <a:pt x="0" y="68308"/>
                      <a:pt x="68308" y="0"/>
                      <a:pt x="152570" y="0"/>
                    </a:cubicBezTo>
                    <a:close/>
                  </a:path>
                </a:pathLst>
              </a:custGeom>
              <a:solidFill>
                <a:schemeClr val="accent1"/>
              </a:solidFill>
            </p:spPr>
            <p:txBody>
              <a:bodyPr/>
              <a:lstStyle/>
              <a:p>
                <a:endParaRPr lang="en-US" sz="1148">
                  <a:solidFill>
                    <a:schemeClr val="bg1"/>
                  </a:solidFill>
                </a:endParaRPr>
              </a:p>
            </p:txBody>
          </p:sp>
          <p:sp>
            <p:nvSpPr>
              <p:cNvPr id="30" name="TextBox 22">
                <a:extLst>
                  <a:ext uri="{FF2B5EF4-FFF2-40B4-BE49-F238E27FC236}">
                    <a16:creationId xmlns:a16="http://schemas.microsoft.com/office/drawing/2014/main" id="{5616B571-6A05-0874-6AC9-8B4C7E86A13F}"/>
                  </a:ext>
                </a:extLst>
              </p:cNvPr>
              <p:cNvSpPr txBox="1"/>
              <p:nvPr/>
            </p:nvSpPr>
            <p:spPr>
              <a:xfrm>
                <a:off x="0" y="-28575"/>
                <a:ext cx="812800" cy="841375"/>
              </a:xfrm>
              <a:prstGeom prst="rect">
                <a:avLst/>
              </a:prstGeom>
            </p:spPr>
            <p:txBody>
              <a:bodyPr lIns="50801" tIns="50801" rIns="50801" bIns="50801" rtlCol="0" anchor="ctr"/>
              <a:lstStyle/>
              <a:p>
                <a:pPr algn="ctr">
                  <a:lnSpc>
                    <a:spcPts val="1017"/>
                  </a:lnSpc>
                </a:pPr>
                <a:endParaRPr sz="765">
                  <a:latin typeface="Avenir Book" panose="02000503020000020003" pitchFamily="2" charset="0"/>
                </a:endParaRPr>
              </a:p>
            </p:txBody>
          </p:sp>
        </p:grpSp>
        <p:grpSp>
          <p:nvGrpSpPr>
            <p:cNvPr id="20" name="Group 23">
              <a:extLst>
                <a:ext uri="{FF2B5EF4-FFF2-40B4-BE49-F238E27FC236}">
                  <a16:creationId xmlns:a16="http://schemas.microsoft.com/office/drawing/2014/main" id="{FFD07B3D-452E-2526-9CE1-2B34D7DB4AA4}"/>
                </a:ext>
              </a:extLst>
            </p:cNvPr>
            <p:cNvGrpSpPr/>
            <p:nvPr/>
          </p:nvGrpSpPr>
          <p:grpSpPr>
            <a:xfrm>
              <a:off x="16586410" y="501243"/>
              <a:ext cx="3905764" cy="4043080"/>
              <a:chOff x="0" y="-28575"/>
              <a:chExt cx="812800" cy="841375"/>
            </a:xfrm>
          </p:grpSpPr>
          <p:sp>
            <p:nvSpPr>
              <p:cNvPr id="27" name="Freeform 24">
                <a:extLst>
                  <a:ext uri="{FF2B5EF4-FFF2-40B4-BE49-F238E27FC236}">
                    <a16:creationId xmlns:a16="http://schemas.microsoft.com/office/drawing/2014/main" id="{8AE3AF9C-BC5C-9B7A-AE07-DA1030900F33}"/>
                  </a:ext>
                </a:extLst>
              </p:cNvPr>
              <p:cNvSpPr/>
              <p:nvPr/>
            </p:nvSpPr>
            <p:spPr>
              <a:xfrm>
                <a:off x="28008" y="0"/>
                <a:ext cx="689097" cy="388400"/>
              </a:xfrm>
              <a:custGeom>
                <a:avLst/>
                <a:gdLst/>
                <a:ahLst/>
                <a:cxnLst/>
                <a:rect l="l" t="t" r="r" b="b"/>
                <a:pathLst>
                  <a:path w="718068" h="388400">
                    <a:moveTo>
                      <a:pt x="152570" y="0"/>
                    </a:moveTo>
                    <a:lnTo>
                      <a:pt x="565498" y="0"/>
                    </a:lnTo>
                    <a:cubicBezTo>
                      <a:pt x="649760" y="0"/>
                      <a:pt x="718068" y="68308"/>
                      <a:pt x="718068" y="152570"/>
                    </a:cubicBezTo>
                    <a:lnTo>
                      <a:pt x="718068" y="235830"/>
                    </a:lnTo>
                    <a:cubicBezTo>
                      <a:pt x="718068" y="320092"/>
                      <a:pt x="649760" y="388400"/>
                      <a:pt x="565498" y="388400"/>
                    </a:cubicBezTo>
                    <a:lnTo>
                      <a:pt x="152570" y="388400"/>
                    </a:lnTo>
                    <a:cubicBezTo>
                      <a:pt x="68308" y="388400"/>
                      <a:pt x="0" y="320092"/>
                      <a:pt x="0" y="235830"/>
                    </a:cubicBezTo>
                    <a:lnTo>
                      <a:pt x="0" y="152570"/>
                    </a:lnTo>
                    <a:cubicBezTo>
                      <a:pt x="0" y="68308"/>
                      <a:pt x="68308" y="0"/>
                      <a:pt x="152570" y="0"/>
                    </a:cubicBezTo>
                    <a:close/>
                  </a:path>
                </a:pathLst>
              </a:custGeom>
              <a:solidFill>
                <a:schemeClr val="accent1"/>
              </a:solidFill>
            </p:spPr>
            <p:txBody>
              <a:bodyPr/>
              <a:lstStyle/>
              <a:p>
                <a:endParaRPr lang="en-US" sz="1148">
                  <a:solidFill>
                    <a:schemeClr val="bg1"/>
                  </a:solidFill>
                </a:endParaRPr>
              </a:p>
            </p:txBody>
          </p:sp>
          <p:sp>
            <p:nvSpPr>
              <p:cNvPr id="28" name="TextBox 25">
                <a:extLst>
                  <a:ext uri="{FF2B5EF4-FFF2-40B4-BE49-F238E27FC236}">
                    <a16:creationId xmlns:a16="http://schemas.microsoft.com/office/drawing/2014/main" id="{B8AD0A23-A340-13FC-A3E5-30126200F438}"/>
                  </a:ext>
                </a:extLst>
              </p:cNvPr>
              <p:cNvSpPr txBox="1"/>
              <p:nvPr/>
            </p:nvSpPr>
            <p:spPr>
              <a:xfrm>
                <a:off x="0" y="-28575"/>
                <a:ext cx="812800" cy="841375"/>
              </a:xfrm>
              <a:prstGeom prst="rect">
                <a:avLst/>
              </a:prstGeom>
            </p:spPr>
            <p:txBody>
              <a:bodyPr lIns="50801" tIns="50801" rIns="50801" bIns="50801" rtlCol="0" anchor="ctr"/>
              <a:lstStyle/>
              <a:p>
                <a:pPr algn="ctr">
                  <a:lnSpc>
                    <a:spcPts val="1017"/>
                  </a:lnSpc>
                </a:pPr>
                <a:endParaRPr sz="765">
                  <a:latin typeface="Avenir Book" panose="02000503020000020003" pitchFamily="2" charset="0"/>
                </a:endParaRPr>
              </a:p>
            </p:txBody>
          </p:sp>
        </p:grpSp>
        <p:sp>
          <p:nvSpPr>
            <p:cNvPr id="21" name="TextBox 26">
              <a:extLst>
                <a:ext uri="{FF2B5EF4-FFF2-40B4-BE49-F238E27FC236}">
                  <a16:creationId xmlns:a16="http://schemas.microsoft.com/office/drawing/2014/main" id="{C17357AB-249F-0DE0-D92D-F2DCD09CDDBB}"/>
                </a:ext>
              </a:extLst>
            </p:cNvPr>
            <p:cNvSpPr txBox="1"/>
            <p:nvPr/>
          </p:nvSpPr>
          <p:spPr>
            <a:xfrm>
              <a:off x="137864" y="-116338"/>
              <a:ext cx="1920877" cy="276741"/>
            </a:xfrm>
            <a:prstGeom prst="rect">
              <a:avLst/>
            </a:prstGeom>
          </p:spPr>
          <p:txBody>
            <a:bodyPr lIns="0" tIns="0" rIns="0" bIns="0" rtlCol="0" anchor="t">
              <a:spAutoFit/>
            </a:bodyPr>
            <a:lstStyle/>
            <a:p>
              <a:pPr>
                <a:lnSpc>
                  <a:spcPts val="1723"/>
                </a:lnSpc>
              </a:pPr>
              <a:r>
                <a:rPr lang="en-US" sz="1020" b="1" dirty="0">
                  <a:solidFill>
                    <a:schemeClr val="bg1"/>
                  </a:solidFill>
                  <a:latin typeface="Avenir Heavy" panose="02000503020000020003" pitchFamily="2" charset="0"/>
                  <a:ea typeface="Roboto"/>
                  <a:cs typeface="Roboto"/>
                </a:rPr>
                <a:t>Process</a:t>
              </a:r>
            </a:p>
          </p:txBody>
        </p:sp>
        <p:sp>
          <p:nvSpPr>
            <p:cNvPr id="22" name="TextBox 27">
              <a:extLst>
                <a:ext uri="{FF2B5EF4-FFF2-40B4-BE49-F238E27FC236}">
                  <a16:creationId xmlns:a16="http://schemas.microsoft.com/office/drawing/2014/main" id="{FDCBD953-AACD-546C-80F3-C49C0F4A7BFD}"/>
                </a:ext>
              </a:extLst>
            </p:cNvPr>
            <p:cNvSpPr txBox="1"/>
            <p:nvPr/>
          </p:nvSpPr>
          <p:spPr>
            <a:xfrm>
              <a:off x="1642868" y="1074477"/>
              <a:ext cx="2398824" cy="415512"/>
            </a:xfrm>
            <a:prstGeom prst="rect">
              <a:avLst/>
            </a:prstGeom>
          </p:spPr>
          <p:txBody>
            <a:bodyPr wrap="square" lIns="0" tIns="0" rIns="0" bIns="0" rtlCol="0" anchor="t">
              <a:spAutoFit/>
            </a:bodyPr>
            <a:lstStyle/>
            <a:p>
              <a:pPr algn="ctr">
                <a:lnSpc>
                  <a:spcPts val="1162"/>
                </a:lnSpc>
              </a:pPr>
              <a:r>
                <a:rPr lang="en-US" sz="829" dirty="0">
                  <a:solidFill>
                    <a:schemeClr val="bg1"/>
                  </a:solidFill>
                  <a:latin typeface="Avenir Medium" panose="02000503020000020003" pitchFamily="2" charset="0"/>
                  <a:ea typeface="Roboto"/>
                  <a:cs typeface="Roboto"/>
                </a:rPr>
                <a:t>IT Operations Planning</a:t>
              </a:r>
            </a:p>
          </p:txBody>
        </p:sp>
        <p:sp>
          <p:nvSpPr>
            <p:cNvPr id="23" name="TextBox 28">
              <a:extLst>
                <a:ext uri="{FF2B5EF4-FFF2-40B4-BE49-F238E27FC236}">
                  <a16:creationId xmlns:a16="http://schemas.microsoft.com/office/drawing/2014/main" id="{7B749AC6-B2F1-D82D-05EB-029C15CF989F}"/>
                </a:ext>
              </a:extLst>
            </p:cNvPr>
            <p:cNvSpPr txBox="1"/>
            <p:nvPr/>
          </p:nvSpPr>
          <p:spPr>
            <a:xfrm>
              <a:off x="5513912" y="1029553"/>
              <a:ext cx="2366728" cy="415512"/>
            </a:xfrm>
            <a:prstGeom prst="rect">
              <a:avLst/>
            </a:prstGeom>
          </p:spPr>
          <p:txBody>
            <a:bodyPr lIns="0" tIns="0" rIns="0" bIns="0" rtlCol="0" anchor="t">
              <a:spAutoFit/>
            </a:bodyPr>
            <a:lstStyle/>
            <a:p>
              <a:pPr algn="ctr">
                <a:lnSpc>
                  <a:spcPts val="1162"/>
                </a:lnSpc>
              </a:pPr>
              <a:r>
                <a:rPr lang="en-US" sz="829">
                  <a:solidFill>
                    <a:schemeClr val="bg1"/>
                  </a:solidFill>
                  <a:latin typeface="Avenir Medium" panose="02000503020000020003" pitchFamily="2" charset="0"/>
                  <a:ea typeface="Roboto"/>
                  <a:cs typeface="Roboto"/>
                </a:rPr>
                <a:t>RACI, RBAC, + Governance</a:t>
              </a:r>
            </a:p>
          </p:txBody>
        </p:sp>
        <p:sp>
          <p:nvSpPr>
            <p:cNvPr id="24" name="TextBox 29">
              <a:extLst>
                <a:ext uri="{FF2B5EF4-FFF2-40B4-BE49-F238E27FC236}">
                  <a16:creationId xmlns:a16="http://schemas.microsoft.com/office/drawing/2014/main" id="{B552D322-E387-1A87-0D45-AFBEC0C4DCFF}"/>
                </a:ext>
              </a:extLst>
            </p:cNvPr>
            <p:cNvSpPr txBox="1"/>
            <p:nvPr/>
          </p:nvSpPr>
          <p:spPr>
            <a:xfrm>
              <a:off x="9337761" y="1050026"/>
              <a:ext cx="2485306" cy="415512"/>
            </a:xfrm>
            <a:prstGeom prst="rect">
              <a:avLst/>
            </a:prstGeom>
          </p:spPr>
          <p:txBody>
            <a:bodyPr lIns="0" tIns="0" rIns="0" bIns="0" rtlCol="0" anchor="t">
              <a:spAutoFit/>
            </a:bodyPr>
            <a:lstStyle/>
            <a:p>
              <a:pPr algn="ctr">
                <a:lnSpc>
                  <a:spcPts val="1162"/>
                </a:lnSpc>
              </a:pPr>
              <a:r>
                <a:rPr lang="en-US" sz="829">
                  <a:solidFill>
                    <a:schemeClr val="bg1"/>
                  </a:solidFill>
                  <a:latin typeface="Avenir Medium" panose="02000503020000020003" pitchFamily="2" charset="0"/>
                  <a:ea typeface="Roboto"/>
                  <a:cs typeface="Roboto"/>
                </a:rPr>
                <a:t>SOP/SLA + Tool Management</a:t>
              </a:r>
            </a:p>
          </p:txBody>
        </p:sp>
        <p:sp>
          <p:nvSpPr>
            <p:cNvPr id="25" name="TextBox 30">
              <a:extLst>
                <a:ext uri="{FF2B5EF4-FFF2-40B4-BE49-F238E27FC236}">
                  <a16:creationId xmlns:a16="http://schemas.microsoft.com/office/drawing/2014/main" id="{5C64F6BF-56EF-DF3A-1F99-BFF43540EDC7}"/>
                </a:ext>
              </a:extLst>
            </p:cNvPr>
            <p:cNvSpPr txBox="1"/>
            <p:nvPr/>
          </p:nvSpPr>
          <p:spPr>
            <a:xfrm>
              <a:off x="13304998" y="844159"/>
              <a:ext cx="2366728" cy="630524"/>
            </a:xfrm>
            <a:prstGeom prst="rect">
              <a:avLst/>
            </a:prstGeom>
          </p:spPr>
          <p:txBody>
            <a:bodyPr lIns="0" tIns="0" rIns="0" bIns="0" rtlCol="0" anchor="t">
              <a:spAutoFit/>
            </a:bodyPr>
            <a:lstStyle/>
            <a:p>
              <a:pPr algn="ctr">
                <a:lnSpc>
                  <a:spcPts val="1162"/>
                </a:lnSpc>
              </a:pPr>
              <a:r>
                <a:rPr lang="en-US" sz="829">
                  <a:solidFill>
                    <a:schemeClr val="bg1"/>
                  </a:solidFill>
                  <a:latin typeface="Avenir Medium" panose="02000503020000020003" pitchFamily="2" charset="0"/>
                  <a:ea typeface="Roboto"/>
                  <a:cs typeface="Roboto"/>
                </a:rPr>
                <a:t>Admin + Help Desk Tech Training </a:t>
              </a:r>
            </a:p>
          </p:txBody>
        </p:sp>
        <p:sp>
          <p:nvSpPr>
            <p:cNvPr id="26" name="TextBox 31">
              <a:extLst>
                <a:ext uri="{FF2B5EF4-FFF2-40B4-BE49-F238E27FC236}">
                  <a16:creationId xmlns:a16="http://schemas.microsoft.com/office/drawing/2014/main" id="{8F316DB0-D307-C3A6-B3F3-72013D0AEFFA}"/>
                </a:ext>
              </a:extLst>
            </p:cNvPr>
            <p:cNvSpPr txBox="1"/>
            <p:nvPr/>
          </p:nvSpPr>
          <p:spPr>
            <a:xfrm>
              <a:off x="17132138" y="899046"/>
              <a:ext cx="2575614" cy="630524"/>
            </a:xfrm>
            <a:prstGeom prst="rect">
              <a:avLst/>
            </a:prstGeom>
          </p:spPr>
          <p:txBody>
            <a:bodyPr lIns="0" tIns="0" rIns="0" bIns="0" rtlCol="0" anchor="t">
              <a:spAutoFit/>
            </a:bodyPr>
            <a:lstStyle/>
            <a:p>
              <a:pPr algn="ctr">
                <a:lnSpc>
                  <a:spcPts val="1162"/>
                </a:lnSpc>
              </a:pPr>
              <a:r>
                <a:rPr lang="en-US" sz="829">
                  <a:solidFill>
                    <a:schemeClr val="bg1"/>
                  </a:solidFill>
                  <a:latin typeface="Avenir Medium" panose="02000503020000020003" pitchFamily="2" charset="0"/>
                  <a:ea typeface="Roboto"/>
                  <a:cs typeface="Roboto"/>
                </a:rPr>
                <a:t>Continued Support + Adoption</a:t>
              </a:r>
            </a:p>
          </p:txBody>
        </p:sp>
      </p:grpSp>
      <p:grpSp>
        <p:nvGrpSpPr>
          <p:cNvPr id="37" name="Group 32">
            <a:extLst>
              <a:ext uri="{FF2B5EF4-FFF2-40B4-BE49-F238E27FC236}">
                <a16:creationId xmlns:a16="http://schemas.microsoft.com/office/drawing/2014/main" id="{32B6433E-27C4-CBE6-27DF-6A440AB6D627}"/>
              </a:ext>
            </a:extLst>
          </p:cNvPr>
          <p:cNvGrpSpPr/>
          <p:nvPr/>
        </p:nvGrpSpPr>
        <p:grpSpPr>
          <a:xfrm>
            <a:off x="1256708" y="6295814"/>
            <a:ext cx="6352747" cy="3320318"/>
            <a:chOff x="-2" y="-114300"/>
            <a:chExt cx="20420739" cy="4639150"/>
          </a:xfrm>
        </p:grpSpPr>
        <p:grpSp>
          <p:nvGrpSpPr>
            <p:cNvPr id="38" name="Group 33">
              <a:extLst>
                <a:ext uri="{FF2B5EF4-FFF2-40B4-BE49-F238E27FC236}">
                  <a16:creationId xmlns:a16="http://schemas.microsoft.com/office/drawing/2014/main" id="{5827B870-C9E8-10FE-17C0-60EC6F5EB9CD}"/>
                </a:ext>
              </a:extLst>
            </p:cNvPr>
            <p:cNvGrpSpPr/>
            <p:nvPr/>
          </p:nvGrpSpPr>
          <p:grpSpPr>
            <a:xfrm>
              <a:off x="964075" y="481770"/>
              <a:ext cx="3905764" cy="4043080"/>
              <a:chOff x="0" y="-28575"/>
              <a:chExt cx="812800" cy="841375"/>
            </a:xfrm>
          </p:grpSpPr>
          <p:sp>
            <p:nvSpPr>
              <p:cNvPr id="57" name="Freeform 34">
                <a:extLst>
                  <a:ext uri="{FF2B5EF4-FFF2-40B4-BE49-F238E27FC236}">
                    <a16:creationId xmlns:a16="http://schemas.microsoft.com/office/drawing/2014/main" id="{A1499FBA-F948-9E78-219C-EB9EDAB12598}"/>
                  </a:ext>
                </a:extLst>
              </p:cNvPr>
              <p:cNvSpPr/>
              <p:nvPr/>
            </p:nvSpPr>
            <p:spPr>
              <a:xfrm>
                <a:off x="14584" y="0"/>
                <a:ext cx="727805" cy="388400"/>
              </a:xfrm>
              <a:custGeom>
                <a:avLst/>
                <a:gdLst/>
                <a:ahLst/>
                <a:cxnLst/>
                <a:rect l="l" t="t" r="r" b="b"/>
                <a:pathLst>
                  <a:path w="718068" h="388400">
                    <a:moveTo>
                      <a:pt x="152570" y="0"/>
                    </a:moveTo>
                    <a:lnTo>
                      <a:pt x="565498" y="0"/>
                    </a:lnTo>
                    <a:cubicBezTo>
                      <a:pt x="649760" y="0"/>
                      <a:pt x="718068" y="68308"/>
                      <a:pt x="718068" y="152570"/>
                    </a:cubicBezTo>
                    <a:lnTo>
                      <a:pt x="718068" y="235830"/>
                    </a:lnTo>
                    <a:cubicBezTo>
                      <a:pt x="718068" y="320092"/>
                      <a:pt x="649760" y="388400"/>
                      <a:pt x="565498" y="388400"/>
                    </a:cubicBezTo>
                    <a:lnTo>
                      <a:pt x="152570" y="388400"/>
                    </a:lnTo>
                    <a:cubicBezTo>
                      <a:pt x="68308" y="388400"/>
                      <a:pt x="0" y="320092"/>
                      <a:pt x="0" y="235830"/>
                    </a:cubicBezTo>
                    <a:lnTo>
                      <a:pt x="0" y="152570"/>
                    </a:lnTo>
                    <a:cubicBezTo>
                      <a:pt x="0" y="68308"/>
                      <a:pt x="68308" y="0"/>
                      <a:pt x="152570" y="0"/>
                    </a:cubicBezTo>
                    <a:close/>
                  </a:path>
                </a:pathLst>
              </a:custGeom>
              <a:solidFill>
                <a:schemeClr val="accent1">
                  <a:alpha val="50980"/>
                </a:schemeClr>
              </a:solidFill>
            </p:spPr>
            <p:txBody>
              <a:bodyPr/>
              <a:lstStyle/>
              <a:p>
                <a:endParaRPr lang="en-US" sz="1148"/>
              </a:p>
            </p:txBody>
          </p:sp>
          <p:sp>
            <p:nvSpPr>
              <p:cNvPr id="58" name="TextBox 35">
                <a:extLst>
                  <a:ext uri="{FF2B5EF4-FFF2-40B4-BE49-F238E27FC236}">
                    <a16:creationId xmlns:a16="http://schemas.microsoft.com/office/drawing/2014/main" id="{022D2175-8A09-44B7-3821-37CCA3CD606C}"/>
                  </a:ext>
                </a:extLst>
              </p:cNvPr>
              <p:cNvSpPr txBox="1"/>
              <p:nvPr/>
            </p:nvSpPr>
            <p:spPr>
              <a:xfrm>
                <a:off x="0" y="-28575"/>
                <a:ext cx="812800" cy="841375"/>
              </a:xfrm>
              <a:prstGeom prst="rect">
                <a:avLst/>
              </a:prstGeom>
            </p:spPr>
            <p:txBody>
              <a:bodyPr lIns="50801" tIns="50801" rIns="50801" bIns="50801" rtlCol="0" anchor="ctr"/>
              <a:lstStyle/>
              <a:p>
                <a:pPr algn="ctr">
                  <a:lnSpc>
                    <a:spcPts val="1017"/>
                  </a:lnSpc>
                </a:pPr>
                <a:endParaRPr sz="765">
                  <a:latin typeface="Avenir Book" panose="02000503020000020003" pitchFamily="2" charset="0"/>
                </a:endParaRPr>
              </a:p>
            </p:txBody>
          </p:sp>
        </p:grpSp>
        <p:grpSp>
          <p:nvGrpSpPr>
            <p:cNvPr id="39" name="Group 36">
              <a:extLst>
                <a:ext uri="{FF2B5EF4-FFF2-40B4-BE49-F238E27FC236}">
                  <a16:creationId xmlns:a16="http://schemas.microsoft.com/office/drawing/2014/main" id="{F1A55D11-3C14-9F91-D1C8-B87767D15325}"/>
                </a:ext>
              </a:extLst>
            </p:cNvPr>
            <p:cNvGrpSpPr/>
            <p:nvPr/>
          </p:nvGrpSpPr>
          <p:grpSpPr>
            <a:xfrm>
              <a:off x="4807504" y="481770"/>
              <a:ext cx="3905764" cy="4043080"/>
              <a:chOff x="0" y="-28575"/>
              <a:chExt cx="812800" cy="841375"/>
            </a:xfrm>
          </p:grpSpPr>
          <p:sp>
            <p:nvSpPr>
              <p:cNvPr id="55" name="Freeform 37">
                <a:extLst>
                  <a:ext uri="{FF2B5EF4-FFF2-40B4-BE49-F238E27FC236}">
                    <a16:creationId xmlns:a16="http://schemas.microsoft.com/office/drawing/2014/main" id="{EA6A3325-1DBD-ADA3-CB96-6A472433DE57}"/>
                  </a:ext>
                </a:extLst>
              </p:cNvPr>
              <p:cNvSpPr/>
              <p:nvPr/>
            </p:nvSpPr>
            <p:spPr>
              <a:xfrm>
                <a:off x="32511" y="0"/>
                <a:ext cx="704922" cy="388400"/>
              </a:xfrm>
              <a:custGeom>
                <a:avLst/>
                <a:gdLst/>
                <a:ahLst/>
                <a:cxnLst/>
                <a:rect l="l" t="t" r="r" b="b"/>
                <a:pathLst>
                  <a:path w="718068" h="388400">
                    <a:moveTo>
                      <a:pt x="152570" y="0"/>
                    </a:moveTo>
                    <a:lnTo>
                      <a:pt x="565498" y="0"/>
                    </a:lnTo>
                    <a:cubicBezTo>
                      <a:pt x="649760" y="0"/>
                      <a:pt x="718068" y="68308"/>
                      <a:pt x="718068" y="152570"/>
                    </a:cubicBezTo>
                    <a:lnTo>
                      <a:pt x="718068" y="235830"/>
                    </a:lnTo>
                    <a:cubicBezTo>
                      <a:pt x="718068" y="320092"/>
                      <a:pt x="649760" y="388400"/>
                      <a:pt x="565498" y="388400"/>
                    </a:cubicBezTo>
                    <a:lnTo>
                      <a:pt x="152570" y="388400"/>
                    </a:lnTo>
                    <a:cubicBezTo>
                      <a:pt x="68308" y="388400"/>
                      <a:pt x="0" y="320092"/>
                      <a:pt x="0" y="235830"/>
                    </a:cubicBezTo>
                    <a:lnTo>
                      <a:pt x="0" y="152570"/>
                    </a:lnTo>
                    <a:cubicBezTo>
                      <a:pt x="0" y="68308"/>
                      <a:pt x="68308" y="0"/>
                      <a:pt x="152570" y="0"/>
                    </a:cubicBezTo>
                    <a:close/>
                  </a:path>
                </a:pathLst>
              </a:custGeom>
              <a:solidFill>
                <a:schemeClr val="accent1">
                  <a:alpha val="50980"/>
                </a:schemeClr>
              </a:solidFill>
            </p:spPr>
            <p:txBody>
              <a:bodyPr/>
              <a:lstStyle/>
              <a:p>
                <a:endParaRPr lang="en-US" sz="1148"/>
              </a:p>
            </p:txBody>
          </p:sp>
          <p:sp>
            <p:nvSpPr>
              <p:cNvPr id="56" name="TextBox 38">
                <a:extLst>
                  <a:ext uri="{FF2B5EF4-FFF2-40B4-BE49-F238E27FC236}">
                    <a16:creationId xmlns:a16="http://schemas.microsoft.com/office/drawing/2014/main" id="{6C557D63-F8CA-F3EE-D301-90CE6D08A28A}"/>
                  </a:ext>
                </a:extLst>
              </p:cNvPr>
              <p:cNvSpPr txBox="1"/>
              <p:nvPr/>
            </p:nvSpPr>
            <p:spPr>
              <a:xfrm>
                <a:off x="0" y="-28575"/>
                <a:ext cx="812800" cy="841375"/>
              </a:xfrm>
              <a:prstGeom prst="rect">
                <a:avLst/>
              </a:prstGeom>
            </p:spPr>
            <p:txBody>
              <a:bodyPr lIns="50801" tIns="50801" rIns="50801" bIns="50801" rtlCol="0" anchor="ctr"/>
              <a:lstStyle/>
              <a:p>
                <a:pPr algn="ctr">
                  <a:lnSpc>
                    <a:spcPts val="1017"/>
                  </a:lnSpc>
                </a:pPr>
                <a:endParaRPr sz="765">
                  <a:latin typeface="Avenir Book" panose="02000503020000020003" pitchFamily="2" charset="0"/>
                </a:endParaRPr>
              </a:p>
            </p:txBody>
          </p:sp>
        </p:grpSp>
        <p:grpSp>
          <p:nvGrpSpPr>
            <p:cNvPr id="40" name="Group 39">
              <a:extLst>
                <a:ext uri="{FF2B5EF4-FFF2-40B4-BE49-F238E27FC236}">
                  <a16:creationId xmlns:a16="http://schemas.microsoft.com/office/drawing/2014/main" id="{FD005E97-350E-6F21-BFD2-7EAD2D67791B}"/>
                </a:ext>
              </a:extLst>
            </p:cNvPr>
            <p:cNvGrpSpPr/>
            <p:nvPr/>
          </p:nvGrpSpPr>
          <p:grpSpPr>
            <a:xfrm>
              <a:off x="8631750" y="481770"/>
              <a:ext cx="3905764" cy="4043080"/>
              <a:chOff x="0" y="-28575"/>
              <a:chExt cx="812800" cy="841375"/>
            </a:xfrm>
          </p:grpSpPr>
          <p:sp>
            <p:nvSpPr>
              <p:cNvPr id="53" name="Freeform 40">
                <a:extLst>
                  <a:ext uri="{FF2B5EF4-FFF2-40B4-BE49-F238E27FC236}">
                    <a16:creationId xmlns:a16="http://schemas.microsoft.com/office/drawing/2014/main" id="{2D31E0C6-D207-E593-5325-6772E0925E28}"/>
                  </a:ext>
                </a:extLst>
              </p:cNvPr>
              <p:cNvSpPr/>
              <p:nvPr/>
            </p:nvSpPr>
            <p:spPr>
              <a:xfrm>
                <a:off x="21858" y="0"/>
                <a:ext cx="716708" cy="388400"/>
              </a:xfrm>
              <a:custGeom>
                <a:avLst/>
                <a:gdLst/>
                <a:ahLst/>
                <a:cxnLst/>
                <a:rect l="l" t="t" r="r" b="b"/>
                <a:pathLst>
                  <a:path w="718068" h="388400">
                    <a:moveTo>
                      <a:pt x="152570" y="0"/>
                    </a:moveTo>
                    <a:lnTo>
                      <a:pt x="565498" y="0"/>
                    </a:lnTo>
                    <a:cubicBezTo>
                      <a:pt x="649760" y="0"/>
                      <a:pt x="718068" y="68308"/>
                      <a:pt x="718068" y="152570"/>
                    </a:cubicBezTo>
                    <a:lnTo>
                      <a:pt x="718068" y="235830"/>
                    </a:lnTo>
                    <a:cubicBezTo>
                      <a:pt x="718068" y="320092"/>
                      <a:pt x="649760" y="388400"/>
                      <a:pt x="565498" y="388400"/>
                    </a:cubicBezTo>
                    <a:lnTo>
                      <a:pt x="152570" y="388400"/>
                    </a:lnTo>
                    <a:cubicBezTo>
                      <a:pt x="68308" y="388400"/>
                      <a:pt x="0" y="320092"/>
                      <a:pt x="0" y="235830"/>
                    </a:cubicBezTo>
                    <a:lnTo>
                      <a:pt x="0" y="152570"/>
                    </a:lnTo>
                    <a:cubicBezTo>
                      <a:pt x="0" y="68308"/>
                      <a:pt x="68308" y="0"/>
                      <a:pt x="152570" y="0"/>
                    </a:cubicBezTo>
                    <a:close/>
                  </a:path>
                </a:pathLst>
              </a:custGeom>
              <a:solidFill>
                <a:schemeClr val="accent1">
                  <a:alpha val="50980"/>
                </a:schemeClr>
              </a:solidFill>
            </p:spPr>
            <p:txBody>
              <a:bodyPr/>
              <a:lstStyle/>
              <a:p>
                <a:endParaRPr lang="en-US" sz="1148"/>
              </a:p>
            </p:txBody>
          </p:sp>
          <p:sp>
            <p:nvSpPr>
              <p:cNvPr id="54" name="TextBox 41">
                <a:extLst>
                  <a:ext uri="{FF2B5EF4-FFF2-40B4-BE49-F238E27FC236}">
                    <a16:creationId xmlns:a16="http://schemas.microsoft.com/office/drawing/2014/main" id="{168B1BE3-ABA1-CAF0-C0A9-042EEACC1F77}"/>
                  </a:ext>
                </a:extLst>
              </p:cNvPr>
              <p:cNvSpPr txBox="1"/>
              <p:nvPr/>
            </p:nvSpPr>
            <p:spPr>
              <a:xfrm>
                <a:off x="0" y="-28575"/>
                <a:ext cx="812800" cy="841375"/>
              </a:xfrm>
              <a:prstGeom prst="rect">
                <a:avLst/>
              </a:prstGeom>
            </p:spPr>
            <p:txBody>
              <a:bodyPr lIns="50801" tIns="50801" rIns="50801" bIns="50801" rtlCol="0" anchor="ctr"/>
              <a:lstStyle/>
              <a:p>
                <a:pPr algn="ctr">
                  <a:lnSpc>
                    <a:spcPts val="1017"/>
                  </a:lnSpc>
                </a:pPr>
                <a:endParaRPr sz="765">
                  <a:latin typeface="Avenir Book" panose="02000503020000020003" pitchFamily="2" charset="0"/>
                </a:endParaRPr>
              </a:p>
            </p:txBody>
          </p:sp>
        </p:grpSp>
        <p:grpSp>
          <p:nvGrpSpPr>
            <p:cNvPr id="41" name="Group 42">
              <a:extLst>
                <a:ext uri="{FF2B5EF4-FFF2-40B4-BE49-F238E27FC236}">
                  <a16:creationId xmlns:a16="http://schemas.microsoft.com/office/drawing/2014/main" id="{1D566A92-3150-9586-3751-7AE1A71DB70F}"/>
                </a:ext>
              </a:extLst>
            </p:cNvPr>
            <p:cNvGrpSpPr/>
            <p:nvPr/>
          </p:nvGrpSpPr>
          <p:grpSpPr>
            <a:xfrm>
              <a:off x="12453797" y="481770"/>
              <a:ext cx="3905764" cy="4043080"/>
              <a:chOff x="0" y="-28575"/>
              <a:chExt cx="812800" cy="841375"/>
            </a:xfrm>
          </p:grpSpPr>
          <p:sp>
            <p:nvSpPr>
              <p:cNvPr id="51" name="Freeform 43">
                <a:extLst>
                  <a:ext uri="{FF2B5EF4-FFF2-40B4-BE49-F238E27FC236}">
                    <a16:creationId xmlns:a16="http://schemas.microsoft.com/office/drawing/2014/main" id="{233560FA-E537-4E38-241F-FB9C9D4277B2}"/>
                  </a:ext>
                </a:extLst>
              </p:cNvPr>
              <p:cNvSpPr/>
              <p:nvPr/>
            </p:nvSpPr>
            <p:spPr>
              <a:xfrm>
                <a:off x="50726" y="0"/>
                <a:ext cx="717596" cy="388400"/>
              </a:xfrm>
              <a:custGeom>
                <a:avLst/>
                <a:gdLst/>
                <a:ahLst/>
                <a:cxnLst/>
                <a:rect l="l" t="t" r="r" b="b"/>
                <a:pathLst>
                  <a:path w="718068" h="388400">
                    <a:moveTo>
                      <a:pt x="152570" y="0"/>
                    </a:moveTo>
                    <a:lnTo>
                      <a:pt x="565498" y="0"/>
                    </a:lnTo>
                    <a:cubicBezTo>
                      <a:pt x="649760" y="0"/>
                      <a:pt x="718068" y="68308"/>
                      <a:pt x="718068" y="152570"/>
                    </a:cubicBezTo>
                    <a:lnTo>
                      <a:pt x="718068" y="235830"/>
                    </a:lnTo>
                    <a:cubicBezTo>
                      <a:pt x="718068" y="320092"/>
                      <a:pt x="649760" y="388400"/>
                      <a:pt x="565498" y="388400"/>
                    </a:cubicBezTo>
                    <a:lnTo>
                      <a:pt x="152570" y="388400"/>
                    </a:lnTo>
                    <a:cubicBezTo>
                      <a:pt x="68308" y="388400"/>
                      <a:pt x="0" y="320092"/>
                      <a:pt x="0" y="235830"/>
                    </a:cubicBezTo>
                    <a:lnTo>
                      <a:pt x="0" y="152570"/>
                    </a:lnTo>
                    <a:cubicBezTo>
                      <a:pt x="0" y="68308"/>
                      <a:pt x="68308" y="0"/>
                      <a:pt x="152570" y="0"/>
                    </a:cubicBezTo>
                    <a:close/>
                  </a:path>
                </a:pathLst>
              </a:custGeom>
              <a:solidFill>
                <a:schemeClr val="accent1">
                  <a:alpha val="50980"/>
                </a:schemeClr>
              </a:solidFill>
            </p:spPr>
            <p:txBody>
              <a:bodyPr/>
              <a:lstStyle/>
              <a:p>
                <a:endParaRPr lang="en-US" sz="1148"/>
              </a:p>
            </p:txBody>
          </p:sp>
          <p:sp>
            <p:nvSpPr>
              <p:cNvPr id="52" name="TextBox 44">
                <a:extLst>
                  <a:ext uri="{FF2B5EF4-FFF2-40B4-BE49-F238E27FC236}">
                    <a16:creationId xmlns:a16="http://schemas.microsoft.com/office/drawing/2014/main" id="{D9C5D76C-5256-ACF4-5C2D-91F876910350}"/>
                  </a:ext>
                </a:extLst>
              </p:cNvPr>
              <p:cNvSpPr txBox="1"/>
              <p:nvPr/>
            </p:nvSpPr>
            <p:spPr>
              <a:xfrm>
                <a:off x="0" y="-28575"/>
                <a:ext cx="812800" cy="841375"/>
              </a:xfrm>
              <a:prstGeom prst="rect">
                <a:avLst/>
              </a:prstGeom>
            </p:spPr>
            <p:txBody>
              <a:bodyPr lIns="50801" tIns="50801" rIns="50801" bIns="50801" rtlCol="0" anchor="ctr"/>
              <a:lstStyle/>
              <a:p>
                <a:pPr algn="ctr">
                  <a:lnSpc>
                    <a:spcPts val="1017"/>
                  </a:lnSpc>
                </a:pPr>
                <a:endParaRPr sz="765">
                  <a:latin typeface="Avenir Book" panose="02000503020000020003" pitchFamily="2" charset="0"/>
                </a:endParaRPr>
              </a:p>
            </p:txBody>
          </p:sp>
        </p:grpSp>
        <p:grpSp>
          <p:nvGrpSpPr>
            <p:cNvPr id="42" name="Group 45">
              <a:extLst>
                <a:ext uri="{FF2B5EF4-FFF2-40B4-BE49-F238E27FC236}">
                  <a16:creationId xmlns:a16="http://schemas.microsoft.com/office/drawing/2014/main" id="{19381F32-D837-0D5B-C87F-DE615DDD9A97}"/>
                </a:ext>
              </a:extLst>
            </p:cNvPr>
            <p:cNvGrpSpPr/>
            <p:nvPr/>
          </p:nvGrpSpPr>
          <p:grpSpPr>
            <a:xfrm>
              <a:off x="16514973" y="481770"/>
              <a:ext cx="3905764" cy="4043080"/>
              <a:chOff x="0" y="-28575"/>
              <a:chExt cx="812800" cy="841375"/>
            </a:xfrm>
          </p:grpSpPr>
          <p:sp>
            <p:nvSpPr>
              <p:cNvPr id="49" name="Freeform 46">
                <a:extLst>
                  <a:ext uri="{FF2B5EF4-FFF2-40B4-BE49-F238E27FC236}">
                    <a16:creationId xmlns:a16="http://schemas.microsoft.com/office/drawing/2014/main" id="{6224DB7E-F779-EB6A-CAFC-77056DD9213B}"/>
                  </a:ext>
                </a:extLst>
              </p:cNvPr>
              <p:cNvSpPr/>
              <p:nvPr/>
            </p:nvSpPr>
            <p:spPr>
              <a:xfrm>
                <a:off x="35950" y="0"/>
                <a:ext cx="682118" cy="388400"/>
              </a:xfrm>
              <a:custGeom>
                <a:avLst/>
                <a:gdLst/>
                <a:ahLst/>
                <a:cxnLst/>
                <a:rect l="l" t="t" r="r" b="b"/>
                <a:pathLst>
                  <a:path w="718068" h="388400">
                    <a:moveTo>
                      <a:pt x="152570" y="0"/>
                    </a:moveTo>
                    <a:lnTo>
                      <a:pt x="565498" y="0"/>
                    </a:lnTo>
                    <a:cubicBezTo>
                      <a:pt x="649760" y="0"/>
                      <a:pt x="718068" y="68308"/>
                      <a:pt x="718068" y="152570"/>
                    </a:cubicBezTo>
                    <a:lnTo>
                      <a:pt x="718068" y="235830"/>
                    </a:lnTo>
                    <a:cubicBezTo>
                      <a:pt x="718068" y="320092"/>
                      <a:pt x="649760" y="388400"/>
                      <a:pt x="565498" y="388400"/>
                    </a:cubicBezTo>
                    <a:lnTo>
                      <a:pt x="152570" y="388400"/>
                    </a:lnTo>
                    <a:cubicBezTo>
                      <a:pt x="68308" y="388400"/>
                      <a:pt x="0" y="320092"/>
                      <a:pt x="0" y="235830"/>
                    </a:cubicBezTo>
                    <a:lnTo>
                      <a:pt x="0" y="152570"/>
                    </a:lnTo>
                    <a:cubicBezTo>
                      <a:pt x="0" y="68308"/>
                      <a:pt x="68308" y="0"/>
                      <a:pt x="152570" y="0"/>
                    </a:cubicBezTo>
                    <a:close/>
                  </a:path>
                </a:pathLst>
              </a:custGeom>
              <a:solidFill>
                <a:schemeClr val="accent1">
                  <a:alpha val="50980"/>
                </a:schemeClr>
              </a:solidFill>
            </p:spPr>
            <p:txBody>
              <a:bodyPr/>
              <a:lstStyle/>
              <a:p>
                <a:endParaRPr lang="en-US" sz="1148"/>
              </a:p>
            </p:txBody>
          </p:sp>
          <p:sp>
            <p:nvSpPr>
              <p:cNvPr id="50" name="TextBox 47">
                <a:extLst>
                  <a:ext uri="{FF2B5EF4-FFF2-40B4-BE49-F238E27FC236}">
                    <a16:creationId xmlns:a16="http://schemas.microsoft.com/office/drawing/2014/main" id="{09D47A49-2267-9ACC-30A1-E6B3C65335DA}"/>
                  </a:ext>
                </a:extLst>
              </p:cNvPr>
              <p:cNvSpPr txBox="1"/>
              <p:nvPr/>
            </p:nvSpPr>
            <p:spPr>
              <a:xfrm>
                <a:off x="0" y="-28575"/>
                <a:ext cx="812800" cy="841375"/>
              </a:xfrm>
              <a:prstGeom prst="rect">
                <a:avLst/>
              </a:prstGeom>
            </p:spPr>
            <p:txBody>
              <a:bodyPr lIns="50801" tIns="50801" rIns="50801" bIns="50801" rtlCol="0" anchor="ctr"/>
              <a:lstStyle/>
              <a:p>
                <a:pPr algn="ctr">
                  <a:lnSpc>
                    <a:spcPts val="1017"/>
                  </a:lnSpc>
                </a:pPr>
                <a:endParaRPr sz="765">
                  <a:latin typeface="Avenir Book" panose="02000503020000020003" pitchFamily="2" charset="0"/>
                </a:endParaRPr>
              </a:p>
            </p:txBody>
          </p:sp>
        </p:grpSp>
        <p:sp>
          <p:nvSpPr>
            <p:cNvPr id="43" name="TextBox 48">
              <a:extLst>
                <a:ext uri="{FF2B5EF4-FFF2-40B4-BE49-F238E27FC236}">
                  <a16:creationId xmlns:a16="http://schemas.microsoft.com/office/drawing/2014/main" id="{DD4653C0-39B3-C85B-1E4B-AEC654692290}"/>
                </a:ext>
              </a:extLst>
            </p:cNvPr>
            <p:cNvSpPr txBox="1"/>
            <p:nvPr/>
          </p:nvSpPr>
          <p:spPr>
            <a:xfrm>
              <a:off x="-2" y="-114300"/>
              <a:ext cx="2940974" cy="276741"/>
            </a:xfrm>
            <a:prstGeom prst="rect">
              <a:avLst/>
            </a:prstGeom>
          </p:spPr>
          <p:txBody>
            <a:bodyPr wrap="square" lIns="0" tIns="0" rIns="0" bIns="0" rtlCol="0" anchor="t">
              <a:spAutoFit/>
            </a:bodyPr>
            <a:lstStyle/>
            <a:p>
              <a:pPr>
                <a:lnSpc>
                  <a:spcPts val="1723"/>
                </a:lnSpc>
              </a:pPr>
              <a:r>
                <a:rPr lang="en-US" sz="1020" b="1" dirty="0">
                  <a:solidFill>
                    <a:schemeClr val="bg1"/>
                  </a:solidFill>
                  <a:latin typeface="Avenir Heavy" panose="02000503020000020003" pitchFamily="2" charset="0"/>
                  <a:ea typeface="Roboto"/>
                  <a:cs typeface="Roboto"/>
                </a:rPr>
                <a:t>Technology</a:t>
              </a:r>
              <a:endParaRPr lang="en-US" sz="1105" b="1" dirty="0">
                <a:solidFill>
                  <a:schemeClr val="bg1"/>
                </a:solidFill>
                <a:latin typeface="Avenir Heavy" panose="02000503020000020003" pitchFamily="2" charset="0"/>
                <a:ea typeface="Roboto"/>
                <a:cs typeface="Roboto"/>
              </a:endParaRPr>
            </a:p>
          </p:txBody>
        </p:sp>
        <p:sp>
          <p:nvSpPr>
            <p:cNvPr id="44" name="TextBox 49">
              <a:extLst>
                <a:ext uri="{FF2B5EF4-FFF2-40B4-BE49-F238E27FC236}">
                  <a16:creationId xmlns:a16="http://schemas.microsoft.com/office/drawing/2014/main" id="{0C51D7E3-70FC-4726-C43D-69A152FBBD51}"/>
                </a:ext>
              </a:extLst>
            </p:cNvPr>
            <p:cNvSpPr txBox="1"/>
            <p:nvPr/>
          </p:nvSpPr>
          <p:spPr>
            <a:xfrm>
              <a:off x="1525166" y="1043316"/>
              <a:ext cx="2366727" cy="415512"/>
            </a:xfrm>
            <a:prstGeom prst="rect">
              <a:avLst/>
            </a:prstGeom>
          </p:spPr>
          <p:txBody>
            <a:bodyPr lIns="0" tIns="0" rIns="0" bIns="0" rtlCol="0" anchor="t">
              <a:spAutoFit/>
            </a:bodyPr>
            <a:lstStyle/>
            <a:p>
              <a:pPr algn="ctr">
                <a:lnSpc>
                  <a:spcPts val="1162"/>
                </a:lnSpc>
              </a:pPr>
              <a:r>
                <a:rPr lang="en-US" sz="829" dirty="0">
                  <a:solidFill>
                    <a:schemeClr val="bg1"/>
                  </a:solidFill>
                  <a:latin typeface="Avenir Medium" panose="02000503020000020003" pitchFamily="2" charset="0"/>
                  <a:ea typeface="Roboto"/>
                  <a:cs typeface="Roboto"/>
                </a:rPr>
                <a:t>Planning </a:t>
              </a:r>
              <a:br>
                <a:rPr lang="en-US" sz="829" dirty="0">
                  <a:solidFill>
                    <a:schemeClr val="bg1"/>
                  </a:solidFill>
                  <a:latin typeface="Avenir Medium" panose="02000503020000020003" pitchFamily="2" charset="0"/>
                  <a:ea typeface="Roboto"/>
                  <a:cs typeface="Roboto"/>
                </a:rPr>
              </a:br>
              <a:r>
                <a:rPr lang="en-US" sz="829" dirty="0">
                  <a:solidFill>
                    <a:schemeClr val="bg1"/>
                  </a:solidFill>
                  <a:latin typeface="Avenir Medium" panose="02000503020000020003" pitchFamily="2" charset="0"/>
                  <a:ea typeface="Roboto"/>
                  <a:cs typeface="Roboto"/>
                </a:rPr>
                <a:t>+ Design</a:t>
              </a:r>
            </a:p>
          </p:txBody>
        </p:sp>
        <p:sp>
          <p:nvSpPr>
            <p:cNvPr id="45" name="TextBox 50">
              <a:extLst>
                <a:ext uri="{FF2B5EF4-FFF2-40B4-BE49-F238E27FC236}">
                  <a16:creationId xmlns:a16="http://schemas.microsoft.com/office/drawing/2014/main" id="{617981D3-7CCF-7A3A-E2D3-31936103FCEA}"/>
                </a:ext>
              </a:extLst>
            </p:cNvPr>
            <p:cNvSpPr txBox="1"/>
            <p:nvPr/>
          </p:nvSpPr>
          <p:spPr>
            <a:xfrm>
              <a:off x="5349410" y="837388"/>
              <a:ext cx="2614197" cy="630524"/>
            </a:xfrm>
            <a:prstGeom prst="rect">
              <a:avLst/>
            </a:prstGeom>
          </p:spPr>
          <p:txBody>
            <a:bodyPr wrap="square" lIns="0" tIns="0" rIns="0" bIns="0" rtlCol="0" anchor="t">
              <a:spAutoFit/>
            </a:bodyPr>
            <a:lstStyle/>
            <a:p>
              <a:pPr algn="ctr">
                <a:lnSpc>
                  <a:spcPts val="1162"/>
                </a:lnSpc>
              </a:pPr>
              <a:r>
                <a:rPr lang="en-US" sz="829" dirty="0">
                  <a:solidFill>
                    <a:schemeClr val="bg1"/>
                  </a:solidFill>
                  <a:latin typeface="Avenir Medium" panose="02000503020000020003" pitchFamily="2" charset="0"/>
                  <a:ea typeface="Roboto"/>
                  <a:cs typeface="Roboto"/>
                </a:rPr>
                <a:t>Network Readiness + Optimization</a:t>
              </a:r>
            </a:p>
          </p:txBody>
        </p:sp>
        <p:sp>
          <p:nvSpPr>
            <p:cNvPr id="46" name="TextBox 51">
              <a:extLst>
                <a:ext uri="{FF2B5EF4-FFF2-40B4-BE49-F238E27FC236}">
                  <a16:creationId xmlns:a16="http://schemas.microsoft.com/office/drawing/2014/main" id="{9559C19D-A754-E4D6-D169-FE37BC32B883}"/>
                </a:ext>
              </a:extLst>
            </p:cNvPr>
            <p:cNvSpPr txBox="1"/>
            <p:nvPr/>
          </p:nvSpPr>
          <p:spPr>
            <a:xfrm>
              <a:off x="9173660" y="837388"/>
              <a:ext cx="2582598" cy="415512"/>
            </a:xfrm>
            <a:prstGeom prst="rect">
              <a:avLst/>
            </a:prstGeom>
          </p:spPr>
          <p:txBody>
            <a:bodyPr wrap="square" lIns="0" tIns="0" rIns="0" bIns="0" rtlCol="0" anchor="t">
              <a:spAutoFit/>
            </a:bodyPr>
            <a:lstStyle/>
            <a:p>
              <a:pPr algn="ctr">
                <a:lnSpc>
                  <a:spcPts val="1162"/>
                </a:lnSpc>
              </a:pPr>
              <a:r>
                <a:rPr lang="en-US" sz="829" dirty="0">
                  <a:solidFill>
                    <a:schemeClr val="bg1"/>
                  </a:solidFill>
                  <a:latin typeface="Avenir Medium" panose="02000503020000020003" pitchFamily="2" charset="0"/>
                  <a:ea typeface="Roboto"/>
                  <a:cs typeface="Roboto"/>
                </a:rPr>
                <a:t>Secure, Configure, + Stage</a:t>
              </a:r>
            </a:p>
          </p:txBody>
        </p:sp>
        <p:sp>
          <p:nvSpPr>
            <p:cNvPr id="47" name="TextBox 52">
              <a:extLst>
                <a:ext uri="{FF2B5EF4-FFF2-40B4-BE49-F238E27FC236}">
                  <a16:creationId xmlns:a16="http://schemas.microsoft.com/office/drawing/2014/main" id="{F6FDC913-759D-BC83-C821-3E764FFEB8D8}"/>
                </a:ext>
              </a:extLst>
            </p:cNvPr>
            <p:cNvSpPr txBox="1"/>
            <p:nvPr/>
          </p:nvSpPr>
          <p:spPr>
            <a:xfrm>
              <a:off x="13025715" y="1088094"/>
              <a:ext cx="2817875" cy="415512"/>
            </a:xfrm>
            <a:prstGeom prst="rect">
              <a:avLst/>
            </a:prstGeom>
          </p:spPr>
          <p:txBody>
            <a:bodyPr wrap="square" lIns="0" tIns="0" rIns="0" bIns="0" rtlCol="0" anchor="t">
              <a:spAutoFit/>
            </a:bodyPr>
            <a:lstStyle/>
            <a:p>
              <a:pPr algn="ctr">
                <a:lnSpc>
                  <a:spcPts val="1162"/>
                </a:lnSpc>
              </a:pPr>
              <a:r>
                <a:rPr lang="en-US" sz="829" dirty="0">
                  <a:solidFill>
                    <a:schemeClr val="bg1"/>
                  </a:solidFill>
                  <a:latin typeface="Avenir Medium" panose="02000503020000020003" pitchFamily="2" charset="0"/>
                  <a:ea typeface="Roboto"/>
                  <a:cs typeface="Roboto"/>
                </a:rPr>
                <a:t>System Training + Documentation</a:t>
              </a:r>
            </a:p>
          </p:txBody>
        </p:sp>
        <p:sp>
          <p:nvSpPr>
            <p:cNvPr id="48" name="TextBox 53">
              <a:extLst>
                <a:ext uri="{FF2B5EF4-FFF2-40B4-BE49-F238E27FC236}">
                  <a16:creationId xmlns:a16="http://schemas.microsoft.com/office/drawing/2014/main" id="{586999E5-1AC3-71DA-1E6E-3F1DB9B3E287}"/>
                </a:ext>
              </a:extLst>
            </p:cNvPr>
            <p:cNvSpPr txBox="1"/>
            <p:nvPr/>
          </p:nvSpPr>
          <p:spPr>
            <a:xfrm>
              <a:off x="16986429" y="837388"/>
              <a:ext cx="2654516" cy="415512"/>
            </a:xfrm>
            <a:prstGeom prst="rect">
              <a:avLst/>
            </a:prstGeom>
          </p:spPr>
          <p:txBody>
            <a:bodyPr wrap="square" lIns="0" tIns="0" rIns="0" bIns="0" rtlCol="0" anchor="t">
              <a:spAutoFit/>
            </a:bodyPr>
            <a:lstStyle/>
            <a:p>
              <a:pPr algn="ctr">
                <a:lnSpc>
                  <a:spcPts val="1162"/>
                </a:lnSpc>
              </a:pPr>
              <a:r>
                <a:rPr lang="en-US" sz="829" dirty="0">
                  <a:solidFill>
                    <a:schemeClr val="bg1"/>
                  </a:solidFill>
                  <a:latin typeface="Avenir Medium" panose="02000503020000020003" pitchFamily="2" charset="0"/>
                  <a:ea typeface="Roboto"/>
                  <a:cs typeface="Roboto"/>
                </a:rPr>
                <a:t>Migration Support + Handoff</a:t>
              </a:r>
            </a:p>
          </p:txBody>
        </p:sp>
      </p:grpSp>
      <p:grpSp>
        <p:nvGrpSpPr>
          <p:cNvPr id="59" name="Group 54">
            <a:extLst>
              <a:ext uri="{FF2B5EF4-FFF2-40B4-BE49-F238E27FC236}">
                <a16:creationId xmlns:a16="http://schemas.microsoft.com/office/drawing/2014/main" id="{5A4D6DDA-CED5-03B0-FA01-BCCF92231385}"/>
              </a:ext>
            </a:extLst>
          </p:cNvPr>
          <p:cNvGrpSpPr/>
          <p:nvPr/>
        </p:nvGrpSpPr>
        <p:grpSpPr>
          <a:xfrm>
            <a:off x="1278814" y="2484302"/>
            <a:ext cx="6361284" cy="3320499"/>
            <a:chOff x="-132999" y="-67239"/>
            <a:chExt cx="20448182" cy="4639402"/>
          </a:xfrm>
        </p:grpSpPr>
        <p:grpSp>
          <p:nvGrpSpPr>
            <p:cNvPr id="60" name="Group 55">
              <a:extLst>
                <a:ext uri="{FF2B5EF4-FFF2-40B4-BE49-F238E27FC236}">
                  <a16:creationId xmlns:a16="http://schemas.microsoft.com/office/drawing/2014/main" id="{F176A8B8-EABC-796F-9936-AB7191F9AF2B}"/>
                </a:ext>
              </a:extLst>
            </p:cNvPr>
            <p:cNvGrpSpPr/>
            <p:nvPr/>
          </p:nvGrpSpPr>
          <p:grpSpPr>
            <a:xfrm>
              <a:off x="877705" y="503683"/>
              <a:ext cx="3905764" cy="4043080"/>
              <a:chOff x="0" y="-28575"/>
              <a:chExt cx="812800" cy="841375"/>
            </a:xfrm>
          </p:grpSpPr>
          <p:sp>
            <p:nvSpPr>
              <p:cNvPr id="79" name="Freeform 56">
                <a:extLst>
                  <a:ext uri="{FF2B5EF4-FFF2-40B4-BE49-F238E27FC236}">
                    <a16:creationId xmlns:a16="http://schemas.microsoft.com/office/drawing/2014/main" id="{F2A4EA08-61A3-D6F9-5B11-780607176097}"/>
                  </a:ext>
                </a:extLst>
              </p:cNvPr>
              <p:cNvSpPr/>
              <p:nvPr/>
            </p:nvSpPr>
            <p:spPr>
              <a:xfrm>
                <a:off x="0" y="0"/>
                <a:ext cx="718068" cy="388400"/>
              </a:xfrm>
              <a:custGeom>
                <a:avLst/>
                <a:gdLst/>
                <a:ahLst/>
                <a:cxnLst/>
                <a:rect l="l" t="t" r="r" b="b"/>
                <a:pathLst>
                  <a:path w="718068" h="388400">
                    <a:moveTo>
                      <a:pt x="152570" y="0"/>
                    </a:moveTo>
                    <a:lnTo>
                      <a:pt x="565498" y="0"/>
                    </a:lnTo>
                    <a:cubicBezTo>
                      <a:pt x="649760" y="0"/>
                      <a:pt x="718068" y="68308"/>
                      <a:pt x="718068" y="152570"/>
                    </a:cubicBezTo>
                    <a:lnTo>
                      <a:pt x="718068" y="235830"/>
                    </a:lnTo>
                    <a:cubicBezTo>
                      <a:pt x="718068" y="320092"/>
                      <a:pt x="649760" y="388400"/>
                      <a:pt x="565498" y="388400"/>
                    </a:cubicBezTo>
                    <a:lnTo>
                      <a:pt x="152570" y="388400"/>
                    </a:lnTo>
                    <a:cubicBezTo>
                      <a:pt x="68308" y="388400"/>
                      <a:pt x="0" y="320092"/>
                      <a:pt x="0" y="235830"/>
                    </a:cubicBezTo>
                    <a:lnTo>
                      <a:pt x="0" y="152570"/>
                    </a:lnTo>
                    <a:cubicBezTo>
                      <a:pt x="0" y="68308"/>
                      <a:pt x="68308" y="0"/>
                      <a:pt x="152570" y="0"/>
                    </a:cubicBezTo>
                    <a:close/>
                  </a:path>
                </a:pathLst>
              </a:custGeom>
              <a:solidFill>
                <a:srgbClr val="ADAEB0">
                  <a:alpha val="41961"/>
                </a:srgbClr>
              </a:solidFill>
            </p:spPr>
            <p:txBody>
              <a:bodyPr/>
              <a:lstStyle/>
              <a:p>
                <a:endParaRPr lang="en-US" sz="1148"/>
              </a:p>
            </p:txBody>
          </p:sp>
          <p:sp>
            <p:nvSpPr>
              <p:cNvPr id="80" name="TextBox 57">
                <a:extLst>
                  <a:ext uri="{FF2B5EF4-FFF2-40B4-BE49-F238E27FC236}">
                    <a16:creationId xmlns:a16="http://schemas.microsoft.com/office/drawing/2014/main" id="{9CDC4F39-E8D5-3EB9-5944-5FD6EF4F0A0A}"/>
                  </a:ext>
                </a:extLst>
              </p:cNvPr>
              <p:cNvSpPr txBox="1"/>
              <p:nvPr/>
            </p:nvSpPr>
            <p:spPr>
              <a:xfrm>
                <a:off x="0" y="-28575"/>
                <a:ext cx="812800" cy="841375"/>
              </a:xfrm>
              <a:prstGeom prst="rect">
                <a:avLst/>
              </a:prstGeom>
            </p:spPr>
            <p:txBody>
              <a:bodyPr lIns="50801" tIns="50801" rIns="50801" bIns="50801" rtlCol="0" anchor="ctr"/>
              <a:lstStyle/>
              <a:p>
                <a:pPr algn="ctr">
                  <a:lnSpc>
                    <a:spcPts val="1017"/>
                  </a:lnSpc>
                </a:pPr>
                <a:endParaRPr sz="765">
                  <a:latin typeface="Avenir Book" panose="02000503020000020003" pitchFamily="2" charset="0"/>
                </a:endParaRPr>
              </a:p>
            </p:txBody>
          </p:sp>
        </p:grpSp>
        <p:sp>
          <p:nvSpPr>
            <p:cNvPr id="61" name="TextBox 58">
              <a:extLst>
                <a:ext uri="{FF2B5EF4-FFF2-40B4-BE49-F238E27FC236}">
                  <a16:creationId xmlns:a16="http://schemas.microsoft.com/office/drawing/2014/main" id="{92B3B555-5922-74AC-1F87-EE74975270FF}"/>
                </a:ext>
              </a:extLst>
            </p:cNvPr>
            <p:cNvSpPr txBox="1"/>
            <p:nvPr/>
          </p:nvSpPr>
          <p:spPr>
            <a:xfrm>
              <a:off x="-132999" y="-67239"/>
              <a:ext cx="1696439" cy="276741"/>
            </a:xfrm>
            <a:prstGeom prst="rect">
              <a:avLst/>
            </a:prstGeom>
          </p:spPr>
          <p:txBody>
            <a:bodyPr lIns="0" tIns="0" rIns="0" bIns="0" rtlCol="0" anchor="t">
              <a:spAutoFit/>
            </a:bodyPr>
            <a:lstStyle/>
            <a:p>
              <a:pPr>
                <a:lnSpc>
                  <a:spcPts val="1723"/>
                </a:lnSpc>
              </a:pPr>
              <a:r>
                <a:rPr lang="en-US" sz="1020" b="1" dirty="0">
                  <a:solidFill>
                    <a:schemeClr val="bg1"/>
                  </a:solidFill>
                  <a:latin typeface="Avenir Heavy" panose="02000503020000020003" pitchFamily="2" charset="0"/>
                  <a:ea typeface="Roboto"/>
                  <a:cs typeface="Roboto"/>
                </a:rPr>
                <a:t>People</a:t>
              </a:r>
              <a:endParaRPr lang="en-US" sz="1212" b="1" dirty="0">
                <a:solidFill>
                  <a:schemeClr val="bg1"/>
                </a:solidFill>
                <a:latin typeface="Avenir Heavy" panose="02000503020000020003" pitchFamily="2" charset="0"/>
                <a:ea typeface="Roboto"/>
                <a:cs typeface="Roboto"/>
              </a:endParaRPr>
            </a:p>
          </p:txBody>
        </p:sp>
        <p:sp>
          <p:nvSpPr>
            <p:cNvPr id="62" name="TextBox 59">
              <a:extLst>
                <a:ext uri="{FF2B5EF4-FFF2-40B4-BE49-F238E27FC236}">
                  <a16:creationId xmlns:a16="http://schemas.microsoft.com/office/drawing/2014/main" id="{CF20D145-A20E-59A0-E067-C3B30742E63D}"/>
                </a:ext>
              </a:extLst>
            </p:cNvPr>
            <p:cNvSpPr txBox="1"/>
            <p:nvPr/>
          </p:nvSpPr>
          <p:spPr>
            <a:xfrm>
              <a:off x="1419611" y="872001"/>
              <a:ext cx="2366727" cy="630524"/>
            </a:xfrm>
            <a:prstGeom prst="rect">
              <a:avLst/>
            </a:prstGeom>
          </p:spPr>
          <p:txBody>
            <a:bodyPr lIns="0" tIns="0" rIns="0" bIns="0" rtlCol="0" anchor="t">
              <a:spAutoFit/>
            </a:bodyPr>
            <a:lstStyle/>
            <a:p>
              <a:pPr algn="ctr">
                <a:lnSpc>
                  <a:spcPts val="1162"/>
                </a:lnSpc>
              </a:pPr>
              <a:r>
                <a:rPr lang="en-US" sz="829" dirty="0">
                  <a:solidFill>
                    <a:schemeClr val="bg1"/>
                  </a:solidFill>
                  <a:latin typeface="Avenir Medium" panose="02000503020000020003" pitchFamily="2" charset="0"/>
                  <a:ea typeface="Roboto"/>
                  <a:cs typeface="Roboto"/>
                </a:rPr>
                <a:t>Change Risk Assessment + Strategy</a:t>
              </a:r>
            </a:p>
          </p:txBody>
        </p:sp>
        <p:grpSp>
          <p:nvGrpSpPr>
            <p:cNvPr id="63" name="Group 60">
              <a:extLst>
                <a:ext uri="{FF2B5EF4-FFF2-40B4-BE49-F238E27FC236}">
                  <a16:creationId xmlns:a16="http://schemas.microsoft.com/office/drawing/2014/main" id="{CF3F3182-C23A-C40E-91C2-F0198D8D674E}"/>
                </a:ext>
              </a:extLst>
            </p:cNvPr>
            <p:cNvGrpSpPr/>
            <p:nvPr/>
          </p:nvGrpSpPr>
          <p:grpSpPr>
            <a:xfrm>
              <a:off x="4707350" y="516383"/>
              <a:ext cx="3905764" cy="4043080"/>
              <a:chOff x="0" y="-28575"/>
              <a:chExt cx="812800" cy="841375"/>
            </a:xfrm>
          </p:grpSpPr>
          <p:sp>
            <p:nvSpPr>
              <p:cNvPr id="77" name="Freeform 61">
                <a:extLst>
                  <a:ext uri="{FF2B5EF4-FFF2-40B4-BE49-F238E27FC236}">
                    <a16:creationId xmlns:a16="http://schemas.microsoft.com/office/drawing/2014/main" id="{36F35A16-C003-11D6-0275-E6ABB0F1CCB8}"/>
                  </a:ext>
                </a:extLst>
              </p:cNvPr>
              <p:cNvSpPr/>
              <p:nvPr/>
            </p:nvSpPr>
            <p:spPr>
              <a:xfrm>
                <a:off x="0" y="0"/>
                <a:ext cx="718068" cy="388400"/>
              </a:xfrm>
              <a:custGeom>
                <a:avLst/>
                <a:gdLst/>
                <a:ahLst/>
                <a:cxnLst/>
                <a:rect l="l" t="t" r="r" b="b"/>
                <a:pathLst>
                  <a:path w="718068" h="388400">
                    <a:moveTo>
                      <a:pt x="152570" y="0"/>
                    </a:moveTo>
                    <a:lnTo>
                      <a:pt x="565498" y="0"/>
                    </a:lnTo>
                    <a:cubicBezTo>
                      <a:pt x="649760" y="0"/>
                      <a:pt x="718068" y="68308"/>
                      <a:pt x="718068" y="152570"/>
                    </a:cubicBezTo>
                    <a:lnTo>
                      <a:pt x="718068" y="235830"/>
                    </a:lnTo>
                    <a:cubicBezTo>
                      <a:pt x="718068" y="320092"/>
                      <a:pt x="649760" y="388400"/>
                      <a:pt x="565498" y="388400"/>
                    </a:cubicBezTo>
                    <a:lnTo>
                      <a:pt x="152570" y="388400"/>
                    </a:lnTo>
                    <a:cubicBezTo>
                      <a:pt x="68308" y="388400"/>
                      <a:pt x="0" y="320092"/>
                      <a:pt x="0" y="235830"/>
                    </a:cubicBezTo>
                    <a:lnTo>
                      <a:pt x="0" y="152570"/>
                    </a:lnTo>
                    <a:cubicBezTo>
                      <a:pt x="0" y="68308"/>
                      <a:pt x="68308" y="0"/>
                      <a:pt x="152570" y="0"/>
                    </a:cubicBezTo>
                    <a:close/>
                  </a:path>
                </a:pathLst>
              </a:custGeom>
              <a:solidFill>
                <a:srgbClr val="ADAEB0">
                  <a:alpha val="41961"/>
                </a:srgbClr>
              </a:solidFill>
            </p:spPr>
            <p:txBody>
              <a:bodyPr/>
              <a:lstStyle/>
              <a:p>
                <a:endParaRPr lang="en-US" sz="1148"/>
              </a:p>
            </p:txBody>
          </p:sp>
          <p:sp>
            <p:nvSpPr>
              <p:cNvPr id="78" name="TextBox 62">
                <a:extLst>
                  <a:ext uri="{FF2B5EF4-FFF2-40B4-BE49-F238E27FC236}">
                    <a16:creationId xmlns:a16="http://schemas.microsoft.com/office/drawing/2014/main" id="{B8995AF4-792D-6C09-3F15-89A69E415347}"/>
                  </a:ext>
                </a:extLst>
              </p:cNvPr>
              <p:cNvSpPr txBox="1"/>
              <p:nvPr/>
            </p:nvSpPr>
            <p:spPr>
              <a:xfrm>
                <a:off x="0" y="-28575"/>
                <a:ext cx="812800" cy="841375"/>
              </a:xfrm>
              <a:prstGeom prst="rect">
                <a:avLst/>
              </a:prstGeom>
            </p:spPr>
            <p:txBody>
              <a:bodyPr lIns="50801" tIns="50801" rIns="50801" bIns="50801" rtlCol="0" anchor="ctr"/>
              <a:lstStyle/>
              <a:p>
                <a:pPr algn="ctr">
                  <a:lnSpc>
                    <a:spcPts val="1017"/>
                  </a:lnSpc>
                </a:pPr>
                <a:endParaRPr sz="765">
                  <a:latin typeface="Avenir Book" panose="02000503020000020003" pitchFamily="2" charset="0"/>
                </a:endParaRPr>
              </a:p>
            </p:txBody>
          </p:sp>
        </p:grpSp>
        <p:sp>
          <p:nvSpPr>
            <p:cNvPr id="64" name="TextBox 63">
              <a:extLst>
                <a:ext uri="{FF2B5EF4-FFF2-40B4-BE49-F238E27FC236}">
                  <a16:creationId xmlns:a16="http://schemas.microsoft.com/office/drawing/2014/main" id="{434B6891-84BD-A2BD-F9AD-B302B80DA824}"/>
                </a:ext>
              </a:extLst>
            </p:cNvPr>
            <p:cNvSpPr txBox="1"/>
            <p:nvPr/>
          </p:nvSpPr>
          <p:spPr>
            <a:xfrm>
              <a:off x="5088638" y="1094177"/>
              <a:ext cx="2670910" cy="415512"/>
            </a:xfrm>
            <a:prstGeom prst="rect">
              <a:avLst/>
            </a:prstGeom>
          </p:spPr>
          <p:txBody>
            <a:bodyPr wrap="square" lIns="0" tIns="0" rIns="0" bIns="0" rtlCol="0" anchor="t">
              <a:spAutoFit/>
            </a:bodyPr>
            <a:lstStyle/>
            <a:p>
              <a:pPr algn="ctr">
                <a:lnSpc>
                  <a:spcPts val="1162"/>
                </a:lnSpc>
              </a:pPr>
              <a:r>
                <a:rPr lang="en-US" sz="829" dirty="0">
                  <a:solidFill>
                    <a:schemeClr val="bg1"/>
                  </a:solidFill>
                  <a:latin typeface="Avenir Medium" panose="02000503020000020003" pitchFamily="2" charset="0"/>
                  <a:ea typeface="Roboto"/>
                  <a:cs typeface="Roboto"/>
                </a:rPr>
                <a:t>Usage Profiling + Success Metrics</a:t>
              </a:r>
            </a:p>
          </p:txBody>
        </p:sp>
        <p:grpSp>
          <p:nvGrpSpPr>
            <p:cNvPr id="65" name="Group 64">
              <a:extLst>
                <a:ext uri="{FF2B5EF4-FFF2-40B4-BE49-F238E27FC236}">
                  <a16:creationId xmlns:a16="http://schemas.microsoft.com/office/drawing/2014/main" id="{C314A912-D8AF-1DD1-061E-67568B8417D3}"/>
                </a:ext>
              </a:extLst>
            </p:cNvPr>
            <p:cNvGrpSpPr/>
            <p:nvPr/>
          </p:nvGrpSpPr>
          <p:grpSpPr>
            <a:xfrm>
              <a:off x="8526197" y="529083"/>
              <a:ext cx="3905764" cy="4043080"/>
              <a:chOff x="0" y="-28575"/>
              <a:chExt cx="812800" cy="841375"/>
            </a:xfrm>
          </p:grpSpPr>
          <p:sp>
            <p:nvSpPr>
              <p:cNvPr id="75" name="Freeform 65">
                <a:extLst>
                  <a:ext uri="{FF2B5EF4-FFF2-40B4-BE49-F238E27FC236}">
                    <a16:creationId xmlns:a16="http://schemas.microsoft.com/office/drawing/2014/main" id="{DEF8B22C-8117-B450-9A04-EC2BD9F90A4F}"/>
                  </a:ext>
                </a:extLst>
              </p:cNvPr>
              <p:cNvSpPr/>
              <p:nvPr/>
            </p:nvSpPr>
            <p:spPr>
              <a:xfrm>
                <a:off x="0" y="0"/>
                <a:ext cx="718068" cy="388400"/>
              </a:xfrm>
              <a:custGeom>
                <a:avLst/>
                <a:gdLst/>
                <a:ahLst/>
                <a:cxnLst/>
                <a:rect l="l" t="t" r="r" b="b"/>
                <a:pathLst>
                  <a:path w="718068" h="388400">
                    <a:moveTo>
                      <a:pt x="152570" y="0"/>
                    </a:moveTo>
                    <a:lnTo>
                      <a:pt x="565498" y="0"/>
                    </a:lnTo>
                    <a:cubicBezTo>
                      <a:pt x="649760" y="0"/>
                      <a:pt x="718068" y="68308"/>
                      <a:pt x="718068" y="152570"/>
                    </a:cubicBezTo>
                    <a:lnTo>
                      <a:pt x="718068" y="235830"/>
                    </a:lnTo>
                    <a:cubicBezTo>
                      <a:pt x="718068" y="320092"/>
                      <a:pt x="649760" y="388400"/>
                      <a:pt x="565498" y="388400"/>
                    </a:cubicBezTo>
                    <a:lnTo>
                      <a:pt x="152570" y="388400"/>
                    </a:lnTo>
                    <a:cubicBezTo>
                      <a:pt x="68308" y="388400"/>
                      <a:pt x="0" y="320092"/>
                      <a:pt x="0" y="235830"/>
                    </a:cubicBezTo>
                    <a:lnTo>
                      <a:pt x="0" y="152570"/>
                    </a:lnTo>
                    <a:cubicBezTo>
                      <a:pt x="0" y="68308"/>
                      <a:pt x="68308" y="0"/>
                      <a:pt x="152570" y="0"/>
                    </a:cubicBezTo>
                    <a:close/>
                  </a:path>
                </a:pathLst>
              </a:custGeom>
              <a:solidFill>
                <a:srgbClr val="ADAEB0">
                  <a:alpha val="41961"/>
                </a:srgbClr>
              </a:solidFill>
            </p:spPr>
            <p:txBody>
              <a:bodyPr/>
              <a:lstStyle/>
              <a:p>
                <a:endParaRPr lang="en-US" sz="1148"/>
              </a:p>
            </p:txBody>
          </p:sp>
          <p:sp>
            <p:nvSpPr>
              <p:cNvPr id="76" name="TextBox 66">
                <a:extLst>
                  <a:ext uri="{FF2B5EF4-FFF2-40B4-BE49-F238E27FC236}">
                    <a16:creationId xmlns:a16="http://schemas.microsoft.com/office/drawing/2014/main" id="{93364484-845D-9F76-5C8D-EAF0B8AE25BC}"/>
                  </a:ext>
                </a:extLst>
              </p:cNvPr>
              <p:cNvSpPr txBox="1"/>
              <p:nvPr/>
            </p:nvSpPr>
            <p:spPr>
              <a:xfrm>
                <a:off x="0" y="-28575"/>
                <a:ext cx="812800" cy="841375"/>
              </a:xfrm>
              <a:prstGeom prst="rect">
                <a:avLst/>
              </a:prstGeom>
            </p:spPr>
            <p:txBody>
              <a:bodyPr lIns="50801" tIns="50801" rIns="50801" bIns="50801" rtlCol="0" anchor="ctr"/>
              <a:lstStyle/>
              <a:p>
                <a:pPr algn="ctr">
                  <a:lnSpc>
                    <a:spcPts val="1017"/>
                  </a:lnSpc>
                </a:pPr>
                <a:endParaRPr sz="765">
                  <a:latin typeface="Avenir Book" panose="02000503020000020003" pitchFamily="2" charset="0"/>
                </a:endParaRPr>
              </a:p>
            </p:txBody>
          </p:sp>
        </p:grpSp>
        <p:sp>
          <p:nvSpPr>
            <p:cNvPr id="66" name="TextBox 67">
              <a:extLst>
                <a:ext uri="{FF2B5EF4-FFF2-40B4-BE49-F238E27FC236}">
                  <a16:creationId xmlns:a16="http://schemas.microsoft.com/office/drawing/2014/main" id="{BA59D9CA-342B-2B1D-7DF9-C0D2CE9B9B48}"/>
                </a:ext>
              </a:extLst>
            </p:cNvPr>
            <p:cNvSpPr txBox="1"/>
            <p:nvPr/>
          </p:nvSpPr>
          <p:spPr>
            <a:xfrm>
              <a:off x="8945241" y="846600"/>
              <a:ext cx="2612461" cy="630524"/>
            </a:xfrm>
            <a:prstGeom prst="rect">
              <a:avLst/>
            </a:prstGeom>
          </p:spPr>
          <p:txBody>
            <a:bodyPr lIns="0" tIns="0" rIns="0" bIns="0" rtlCol="0" anchor="t">
              <a:spAutoFit/>
            </a:bodyPr>
            <a:lstStyle/>
            <a:p>
              <a:pPr algn="ctr">
                <a:lnSpc>
                  <a:spcPts val="1162"/>
                </a:lnSpc>
              </a:pPr>
              <a:r>
                <a:rPr lang="en-US" sz="829">
                  <a:solidFill>
                    <a:schemeClr val="bg1"/>
                  </a:solidFill>
                  <a:latin typeface="Avenir Medium" panose="02000503020000020003" pitchFamily="2" charset="0"/>
                  <a:ea typeface="Roboto"/>
                  <a:cs typeface="Roboto"/>
                </a:rPr>
                <a:t>Communication Planning + Awareness</a:t>
              </a:r>
            </a:p>
          </p:txBody>
        </p:sp>
        <p:grpSp>
          <p:nvGrpSpPr>
            <p:cNvPr id="67" name="Group 68">
              <a:extLst>
                <a:ext uri="{FF2B5EF4-FFF2-40B4-BE49-F238E27FC236}">
                  <a16:creationId xmlns:a16="http://schemas.microsoft.com/office/drawing/2014/main" id="{CDBF3AD4-D6AA-EB3C-585E-83BD7340A9E7}"/>
                </a:ext>
              </a:extLst>
            </p:cNvPr>
            <p:cNvGrpSpPr/>
            <p:nvPr/>
          </p:nvGrpSpPr>
          <p:grpSpPr>
            <a:xfrm>
              <a:off x="12497443" y="499730"/>
              <a:ext cx="3905764" cy="4043080"/>
              <a:chOff x="0" y="-28575"/>
              <a:chExt cx="812800" cy="841375"/>
            </a:xfrm>
          </p:grpSpPr>
          <p:sp>
            <p:nvSpPr>
              <p:cNvPr id="73" name="Freeform 69">
                <a:extLst>
                  <a:ext uri="{FF2B5EF4-FFF2-40B4-BE49-F238E27FC236}">
                    <a16:creationId xmlns:a16="http://schemas.microsoft.com/office/drawing/2014/main" id="{5D91614F-3468-A9DE-2D99-10EA2AF9CC31}"/>
                  </a:ext>
                </a:extLst>
              </p:cNvPr>
              <p:cNvSpPr/>
              <p:nvPr/>
            </p:nvSpPr>
            <p:spPr>
              <a:xfrm>
                <a:off x="0" y="0"/>
                <a:ext cx="718068" cy="388400"/>
              </a:xfrm>
              <a:custGeom>
                <a:avLst/>
                <a:gdLst/>
                <a:ahLst/>
                <a:cxnLst/>
                <a:rect l="l" t="t" r="r" b="b"/>
                <a:pathLst>
                  <a:path w="718068" h="388400">
                    <a:moveTo>
                      <a:pt x="152570" y="0"/>
                    </a:moveTo>
                    <a:lnTo>
                      <a:pt x="565498" y="0"/>
                    </a:lnTo>
                    <a:cubicBezTo>
                      <a:pt x="649760" y="0"/>
                      <a:pt x="718068" y="68308"/>
                      <a:pt x="718068" y="152570"/>
                    </a:cubicBezTo>
                    <a:lnTo>
                      <a:pt x="718068" y="235830"/>
                    </a:lnTo>
                    <a:cubicBezTo>
                      <a:pt x="718068" y="320092"/>
                      <a:pt x="649760" y="388400"/>
                      <a:pt x="565498" y="388400"/>
                    </a:cubicBezTo>
                    <a:lnTo>
                      <a:pt x="152570" y="388400"/>
                    </a:lnTo>
                    <a:cubicBezTo>
                      <a:pt x="68308" y="388400"/>
                      <a:pt x="0" y="320092"/>
                      <a:pt x="0" y="235830"/>
                    </a:cubicBezTo>
                    <a:lnTo>
                      <a:pt x="0" y="152570"/>
                    </a:lnTo>
                    <a:cubicBezTo>
                      <a:pt x="0" y="68308"/>
                      <a:pt x="68308" y="0"/>
                      <a:pt x="152570" y="0"/>
                    </a:cubicBezTo>
                    <a:close/>
                  </a:path>
                </a:pathLst>
              </a:custGeom>
              <a:solidFill>
                <a:srgbClr val="ADAEB0">
                  <a:alpha val="41961"/>
                </a:srgbClr>
              </a:solidFill>
            </p:spPr>
            <p:txBody>
              <a:bodyPr/>
              <a:lstStyle/>
              <a:p>
                <a:endParaRPr lang="en-US" sz="1148"/>
              </a:p>
            </p:txBody>
          </p:sp>
          <p:sp>
            <p:nvSpPr>
              <p:cNvPr id="74" name="TextBox 70">
                <a:extLst>
                  <a:ext uri="{FF2B5EF4-FFF2-40B4-BE49-F238E27FC236}">
                    <a16:creationId xmlns:a16="http://schemas.microsoft.com/office/drawing/2014/main" id="{C0226446-D1C9-0552-22ED-0456AB4CA46F}"/>
                  </a:ext>
                </a:extLst>
              </p:cNvPr>
              <p:cNvSpPr txBox="1"/>
              <p:nvPr/>
            </p:nvSpPr>
            <p:spPr>
              <a:xfrm>
                <a:off x="0" y="-28575"/>
                <a:ext cx="812800" cy="841375"/>
              </a:xfrm>
              <a:prstGeom prst="rect">
                <a:avLst/>
              </a:prstGeom>
            </p:spPr>
            <p:txBody>
              <a:bodyPr lIns="50801" tIns="50801" rIns="50801" bIns="50801" rtlCol="0" anchor="ctr"/>
              <a:lstStyle/>
              <a:p>
                <a:pPr algn="ctr">
                  <a:lnSpc>
                    <a:spcPts val="1017"/>
                  </a:lnSpc>
                </a:pPr>
                <a:endParaRPr sz="765">
                  <a:latin typeface="Avenir Book" panose="02000503020000020003" pitchFamily="2" charset="0"/>
                </a:endParaRPr>
              </a:p>
            </p:txBody>
          </p:sp>
        </p:grpSp>
        <p:sp>
          <p:nvSpPr>
            <p:cNvPr id="68" name="TextBox 71">
              <a:extLst>
                <a:ext uri="{FF2B5EF4-FFF2-40B4-BE49-F238E27FC236}">
                  <a16:creationId xmlns:a16="http://schemas.microsoft.com/office/drawing/2014/main" id="{F50E66AD-234E-8186-3B91-67FBE1BC0E89}"/>
                </a:ext>
              </a:extLst>
            </p:cNvPr>
            <p:cNvSpPr txBox="1"/>
            <p:nvPr/>
          </p:nvSpPr>
          <p:spPr>
            <a:xfrm>
              <a:off x="12891143" y="1077926"/>
              <a:ext cx="2612461" cy="415512"/>
            </a:xfrm>
            <a:prstGeom prst="rect">
              <a:avLst/>
            </a:prstGeom>
          </p:spPr>
          <p:txBody>
            <a:bodyPr lIns="0" tIns="0" rIns="0" bIns="0" rtlCol="0" anchor="t">
              <a:spAutoFit/>
            </a:bodyPr>
            <a:lstStyle/>
            <a:p>
              <a:pPr algn="ctr">
                <a:lnSpc>
                  <a:spcPts val="1162"/>
                </a:lnSpc>
              </a:pPr>
              <a:r>
                <a:rPr lang="en-US" sz="829">
                  <a:solidFill>
                    <a:schemeClr val="bg1"/>
                  </a:solidFill>
                  <a:latin typeface="Avenir Medium" panose="02000503020000020003" pitchFamily="2" charset="0"/>
                  <a:ea typeface="Roboto"/>
                  <a:cs typeface="Roboto"/>
                </a:rPr>
                <a:t>Support + End User Training</a:t>
              </a:r>
            </a:p>
          </p:txBody>
        </p:sp>
        <p:grpSp>
          <p:nvGrpSpPr>
            <p:cNvPr id="69" name="Group 72">
              <a:extLst>
                <a:ext uri="{FF2B5EF4-FFF2-40B4-BE49-F238E27FC236}">
                  <a16:creationId xmlns:a16="http://schemas.microsoft.com/office/drawing/2014/main" id="{399E6DEB-D53D-25E0-B809-65F271146AA6}"/>
                </a:ext>
              </a:extLst>
            </p:cNvPr>
            <p:cNvGrpSpPr/>
            <p:nvPr/>
          </p:nvGrpSpPr>
          <p:grpSpPr>
            <a:xfrm>
              <a:off x="16409419" y="529083"/>
              <a:ext cx="3905764" cy="4043080"/>
              <a:chOff x="0" y="-28575"/>
              <a:chExt cx="812800" cy="841375"/>
            </a:xfrm>
          </p:grpSpPr>
          <p:sp>
            <p:nvSpPr>
              <p:cNvPr id="71" name="Freeform 73">
                <a:extLst>
                  <a:ext uri="{FF2B5EF4-FFF2-40B4-BE49-F238E27FC236}">
                    <a16:creationId xmlns:a16="http://schemas.microsoft.com/office/drawing/2014/main" id="{6C77781D-8CF0-9A7F-3AB9-18DA1ECC6BAC}"/>
                  </a:ext>
                </a:extLst>
              </p:cNvPr>
              <p:cNvSpPr/>
              <p:nvPr/>
            </p:nvSpPr>
            <p:spPr>
              <a:xfrm>
                <a:off x="0" y="0"/>
                <a:ext cx="698791" cy="388400"/>
              </a:xfrm>
              <a:custGeom>
                <a:avLst/>
                <a:gdLst/>
                <a:ahLst/>
                <a:cxnLst/>
                <a:rect l="l" t="t" r="r" b="b"/>
                <a:pathLst>
                  <a:path w="718068" h="388400">
                    <a:moveTo>
                      <a:pt x="152570" y="0"/>
                    </a:moveTo>
                    <a:lnTo>
                      <a:pt x="565498" y="0"/>
                    </a:lnTo>
                    <a:cubicBezTo>
                      <a:pt x="649760" y="0"/>
                      <a:pt x="718068" y="68308"/>
                      <a:pt x="718068" y="152570"/>
                    </a:cubicBezTo>
                    <a:lnTo>
                      <a:pt x="718068" y="235830"/>
                    </a:lnTo>
                    <a:cubicBezTo>
                      <a:pt x="718068" y="320092"/>
                      <a:pt x="649760" y="388400"/>
                      <a:pt x="565498" y="388400"/>
                    </a:cubicBezTo>
                    <a:lnTo>
                      <a:pt x="152570" y="388400"/>
                    </a:lnTo>
                    <a:cubicBezTo>
                      <a:pt x="68308" y="388400"/>
                      <a:pt x="0" y="320092"/>
                      <a:pt x="0" y="235830"/>
                    </a:cubicBezTo>
                    <a:lnTo>
                      <a:pt x="0" y="152570"/>
                    </a:lnTo>
                    <a:cubicBezTo>
                      <a:pt x="0" y="68308"/>
                      <a:pt x="68308" y="0"/>
                      <a:pt x="152570" y="0"/>
                    </a:cubicBezTo>
                    <a:close/>
                  </a:path>
                </a:pathLst>
              </a:custGeom>
              <a:solidFill>
                <a:srgbClr val="ADAEB0">
                  <a:alpha val="41961"/>
                </a:srgbClr>
              </a:solidFill>
            </p:spPr>
            <p:txBody>
              <a:bodyPr/>
              <a:lstStyle/>
              <a:p>
                <a:endParaRPr lang="en-US" sz="1148"/>
              </a:p>
            </p:txBody>
          </p:sp>
          <p:sp>
            <p:nvSpPr>
              <p:cNvPr id="72" name="TextBox 74">
                <a:extLst>
                  <a:ext uri="{FF2B5EF4-FFF2-40B4-BE49-F238E27FC236}">
                    <a16:creationId xmlns:a16="http://schemas.microsoft.com/office/drawing/2014/main" id="{904DF2A3-D0BB-54A8-612F-ACAD1B0DF601}"/>
                  </a:ext>
                </a:extLst>
              </p:cNvPr>
              <p:cNvSpPr txBox="1"/>
              <p:nvPr/>
            </p:nvSpPr>
            <p:spPr>
              <a:xfrm>
                <a:off x="0" y="-28575"/>
                <a:ext cx="812800" cy="841375"/>
              </a:xfrm>
              <a:prstGeom prst="rect">
                <a:avLst/>
              </a:prstGeom>
            </p:spPr>
            <p:txBody>
              <a:bodyPr lIns="50801" tIns="50801" rIns="50801" bIns="50801" rtlCol="0" anchor="ctr"/>
              <a:lstStyle/>
              <a:p>
                <a:pPr algn="ctr">
                  <a:lnSpc>
                    <a:spcPts val="1017"/>
                  </a:lnSpc>
                </a:pPr>
                <a:endParaRPr sz="765">
                  <a:latin typeface="Avenir Book" panose="02000503020000020003" pitchFamily="2" charset="0"/>
                </a:endParaRPr>
              </a:p>
            </p:txBody>
          </p:sp>
        </p:grpSp>
        <p:sp>
          <p:nvSpPr>
            <p:cNvPr id="70" name="TextBox 75">
              <a:extLst>
                <a:ext uri="{FF2B5EF4-FFF2-40B4-BE49-F238E27FC236}">
                  <a16:creationId xmlns:a16="http://schemas.microsoft.com/office/drawing/2014/main" id="{B806F7B9-C8E0-0DF8-49BD-BD3767FAFFCB}"/>
                </a:ext>
              </a:extLst>
            </p:cNvPr>
            <p:cNvSpPr txBox="1"/>
            <p:nvPr/>
          </p:nvSpPr>
          <p:spPr>
            <a:xfrm>
              <a:off x="16784639" y="1077924"/>
              <a:ext cx="2612461" cy="415512"/>
            </a:xfrm>
            <a:prstGeom prst="rect">
              <a:avLst/>
            </a:prstGeom>
          </p:spPr>
          <p:txBody>
            <a:bodyPr lIns="0" tIns="0" rIns="0" bIns="0" rtlCol="0" anchor="t">
              <a:spAutoFit/>
            </a:bodyPr>
            <a:lstStyle/>
            <a:p>
              <a:pPr algn="ctr">
                <a:lnSpc>
                  <a:spcPts val="1162"/>
                </a:lnSpc>
              </a:pPr>
              <a:r>
                <a:rPr lang="en-US" sz="829" dirty="0">
                  <a:solidFill>
                    <a:schemeClr val="bg1"/>
                  </a:solidFill>
                  <a:latin typeface="Avenir Medium" panose="02000503020000020003" pitchFamily="2" charset="0"/>
                  <a:ea typeface="Roboto"/>
                  <a:cs typeface="Roboto"/>
                </a:rPr>
                <a:t>Ongoing Reinforcement</a:t>
              </a:r>
            </a:p>
          </p:txBody>
        </p:sp>
      </p:grpSp>
      <p:pic>
        <p:nvPicPr>
          <p:cNvPr id="81" name="Picture 79">
            <a:extLst>
              <a:ext uri="{FF2B5EF4-FFF2-40B4-BE49-F238E27FC236}">
                <a16:creationId xmlns:a16="http://schemas.microsoft.com/office/drawing/2014/main" id="{AAC36AB1-E6D5-321D-5981-2C384900F85D}"/>
              </a:ext>
            </a:extLst>
          </p:cNvPr>
          <p:cNvPicPr>
            <a:picLocks noChangeAspect="1"/>
          </p:cNvPicPr>
          <p:nvPr/>
        </p:nvPicPr>
        <p:blipFill>
          <a:blip r:embed="rId2">
            <a:extLst>
              <a:ext uri="{BEBA8EAE-BF5A-486C-A8C5-ECC9F3942E4B}">
                <a14:imgProps xmlns:a14="http://schemas.microsoft.com/office/drawing/2010/main">
                  <a14:imgLayer r:embed="rId3">
                    <a14:imgEffect>
                      <a14:brightnessContrast bright="100000"/>
                    </a14:imgEffect>
                  </a14:imgLayer>
                </a14:imgProps>
              </a:ext>
            </a:extLst>
          </a:blip>
          <a:srcRect/>
          <a:stretch>
            <a:fillRect/>
          </a:stretch>
        </p:blipFill>
        <p:spPr>
          <a:xfrm>
            <a:off x="7153145" y="567783"/>
            <a:ext cx="364115" cy="1092365"/>
          </a:xfrm>
          <a:prstGeom prst="rect">
            <a:avLst/>
          </a:prstGeom>
        </p:spPr>
      </p:pic>
      <p:sp>
        <p:nvSpPr>
          <p:cNvPr id="82" name="TextBox 80">
            <a:extLst>
              <a:ext uri="{FF2B5EF4-FFF2-40B4-BE49-F238E27FC236}">
                <a16:creationId xmlns:a16="http://schemas.microsoft.com/office/drawing/2014/main" id="{2752CDF6-C68E-D632-A1A2-53C7DD2F6FD4}"/>
              </a:ext>
            </a:extLst>
          </p:cNvPr>
          <p:cNvSpPr txBox="1"/>
          <p:nvPr/>
        </p:nvSpPr>
        <p:spPr>
          <a:xfrm>
            <a:off x="437198" y="510464"/>
            <a:ext cx="3052049" cy="385490"/>
          </a:xfrm>
          <a:prstGeom prst="rect">
            <a:avLst/>
          </a:prstGeom>
        </p:spPr>
        <p:txBody>
          <a:bodyPr lIns="0" tIns="0" rIns="0" bIns="0" rtlCol="0" anchor="t">
            <a:spAutoFit/>
          </a:bodyPr>
          <a:lstStyle/>
          <a:p>
            <a:pPr>
              <a:lnSpc>
                <a:spcPts val="3213"/>
              </a:lnSpc>
            </a:pPr>
            <a:r>
              <a:rPr lang="en-US" sz="2295" dirty="0">
                <a:solidFill>
                  <a:schemeClr val="bg1"/>
                </a:solidFill>
                <a:latin typeface="Avenir Heavy" panose="02000503020000020003" pitchFamily="2" charset="0"/>
                <a:cs typeface="Arial"/>
              </a:rPr>
              <a:t>Project Methodology</a:t>
            </a:r>
          </a:p>
        </p:txBody>
      </p:sp>
      <p:sp>
        <p:nvSpPr>
          <p:cNvPr id="83" name="AutoShape 8">
            <a:extLst>
              <a:ext uri="{FF2B5EF4-FFF2-40B4-BE49-F238E27FC236}">
                <a16:creationId xmlns:a16="http://schemas.microsoft.com/office/drawing/2014/main" id="{A10A3B86-D894-B5A2-FF62-8D7E23709212}"/>
              </a:ext>
            </a:extLst>
          </p:cNvPr>
          <p:cNvSpPr/>
          <p:nvPr/>
        </p:nvSpPr>
        <p:spPr>
          <a:xfrm rot="5400000" flipH="1">
            <a:off x="2866613" y="-864463"/>
            <a:ext cx="44703" cy="4935164"/>
          </a:xfrm>
          <a:prstGeom prst="rect">
            <a:avLst/>
          </a:prstGeom>
          <a:solidFill>
            <a:schemeClr val="accent1"/>
          </a:solidFill>
        </p:spPr>
        <p:txBody>
          <a:bodyPr/>
          <a:lstStyle/>
          <a:p>
            <a:endParaRPr lang="en-US" sz="765"/>
          </a:p>
        </p:txBody>
      </p:sp>
    </p:spTree>
    <p:extLst>
      <p:ext uri="{BB962C8B-B14F-4D97-AF65-F5344CB8AC3E}">
        <p14:creationId xmlns:p14="http://schemas.microsoft.com/office/powerpoint/2010/main" val="203237943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Solution Partners">
    <p:spTree>
      <p:nvGrpSpPr>
        <p:cNvPr id="1" name=""/>
        <p:cNvGrpSpPr/>
        <p:nvPr/>
      </p:nvGrpSpPr>
      <p:grpSpPr>
        <a:xfrm>
          <a:off x="0" y="0"/>
          <a:ext cx="0" cy="0"/>
          <a:chOff x="0" y="0"/>
          <a:chExt cx="0" cy="0"/>
        </a:xfrm>
      </p:grpSpPr>
      <p:sp>
        <p:nvSpPr>
          <p:cNvPr id="7" name="Freeform 2">
            <a:extLst>
              <a:ext uri="{FF2B5EF4-FFF2-40B4-BE49-F238E27FC236}">
                <a16:creationId xmlns:a16="http://schemas.microsoft.com/office/drawing/2014/main" id="{769B48DB-BCA2-4FEA-819C-EF9474E797B1}"/>
              </a:ext>
            </a:extLst>
          </p:cNvPr>
          <p:cNvSpPr/>
          <p:nvPr/>
        </p:nvSpPr>
        <p:spPr>
          <a:xfrm>
            <a:off x="3844611" y="6849483"/>
            <a:ext cx="1055072" cy="901209"/>
          </a:xfrm>
          <a:custGeom>
            <a:avLst/>
            <a:gdLst/>
            <a:ahLst/>
            <a:cxnLst/>
            <a:rect l="l" t="t" r="r" b="b"/>
            <a:pathLst>
              <a:path w="2482523" h="921691">
                <a:moveTo>
                  <a:pt x="0" y="0"/>
                </a:moveTo>
                <a:lnTo>
                  <a:pt x="2482523" y="0"/>
                </a:lnTo>
                <a:lnTo>
                  <a:pt x="2482523" y="921691"/>
                </a:lnTo>
                <a:lnTo>
                  <a:pt x="0" y="921691"/>
                </a:lnTo>
                <a:lnTo>
                  <a:pt x="0" y="0"/>
                </a:lnTo>
                <a:close/>
              </a:path>
            </a:pathLst>
          </a:custGeom>
          <a:blipFill>
            <a:blip r:embed="rId2"/>
            <a:stretch>
              <a:fillRect t="-87256" b="-82088"/>
            </a:stretch>
          </a:blipFill>
        </p:spPr>
        <p:txBody>
          <a:bodyPr/>
          <a:lstStyle/>
          <a:p>
            <a:endParaRPr lang="en-US" sz="765"/>
          </a:p>
        </p:txBody>
      </p:sp>
      <p:sp>
        <p:nvSpPr>
          <p:cNvPr id="8" name="Freeform 3">
            <a:extLst>
              <a:ext uri="{FF2B5EF4-FFF2-40B4-BE49-F238E27FC236}">
                <a16:creationId xmlns:a16="http://schemas.microsoft.com/office/drawing/2014/main" id="{F694B102-952D-3559-D3EB-D9212281E6EB}"/>
              </a:ext>
            </a:extLst>
          </p:cNvPr>
          <p:cNvSpPr/>
          <p:nvPr/>
        </p:nvSpPr>
        <p:spPr>
          <a:xfrm>
            <a:off x="3544258" y="5387136"/>
            <a:ext cx="1789939" cy="920698"/>
          </a:xfrm>
          <a:custGeom>
            <a:avLst/>
            <a:gdLst/>
            <a:ahLst/>
            <a:cxnLst/>
            <a:rect l="l" t="t" r="r" b="b"/>
            <a:pathLst>
              <a:path w="4211621" h="941623">
                <a:moveTo>
                  <a:pt x="0" y="0"/>
                </a:moveTo>
                <a:lnTo>
                  <a:pt x="4211621" y="0"/>
                </a:lnTo>
                <a:lnTo>
                  <a:pt x="4211621" y="941622"/>
                </a:lnTo>
                <a:lnTo>
                  <a:pt x="0" y="941622"/>
                </a:lnTo>
                <a:lnTo>
                  <a:pt x="0" y="0"/>
                </a:lnTo>
                <a:close/>
              </a:path>
            </a:pathLst>
          </a:custGeom>
          <a:blipFill>
            <a:blip r:embed="rId3"/>
            <a:stretch>
              <a:fillRect/>
            </a:stretch>
          </a:blipFill>
        </p:spPr>
        <p:txBody>
          <a:bodyPr/>
          <a:lstStyle/>
          <a:p>
            <a:endParaRPr lang="en-US" sz="765"/>
          </a:p>
        </p:txBody>
      </p:sp>
      <p:sp>
        <p:nvSpPr>
          <p:cNvPr id="9" name="Freeform 4">
            <a:extLst>
              <a:ext uri="{FF2B5EF4-FFF2-40B4-BE49-F238E27FC236}">
                <a16:creationId xmlns:a16="http://schemas.microsoft.com/office/drawing/2014/main" id="{BB92D35A-69C5-E515-F518-97A87A2DF4B6}"/>
              </a:ext>
            </a:extLst>
          </p:cNvPr>
          <p:cNvSpPr/>
          <p:nvPr/>
        </p:nvSpPr>
        <p:spPr>
          <a:xfrm>
            <a:off x="2786258" y="6864573"/>
            <a:ext cx="775472" cy="1046311"/>
          </a:xfrm>
          <a:custGeom>
            <a:avLst/>
            <a:gdLst/>
            <a:ahLst/>
            <a:cxnLst/>
            <a:rect l="l" t="t" r="r" b="b"/>
            <a:pathLst>
              <a:path w="1824641" h="1070090">
                <a:moveTo>
                  <a:pt x="0" y="0"/>
                </a:moveTo>
                <a:lnTo>
                  <a:pt x="1824640" y="0"/>
                </a:lnTo>
                <a:lnTo>
                  <a:pt x="1824640" y="1070090"/>
                </a:lnTo>
                <a:lnTo>
                  <a:pt x="0" y="1070090"/>
                </a:lnTo>
                <a:lnTo>
                  <a:pt x="0" y="0"/>
                </a:lnTo>
                <a:close/>
              </a:path>
            </a:pathLst>
          </a:custGeom>
          <a:blipFill>
            <a:blip r:embed="rId4"/>
            <a:stretch>
              <a:fillRect/>
            </a:stretch>
          </a:blipFill>
        </p:spPr>
        <p:txBody>
          <a:bodyPr/>
          <a:lstStyle/>
          <a:p>
            <a:endParaRPr lang="en-US" sz="765"/>
          </a:p>
        </p:txBody>
      </p:sp>
      <p:sp>
        <p:nvSpPr>
          <p:cNvPr id="10" name="Freeform 5">
            <a:extLst>
              <a:ext uri="{FF2B5EF4-FFF2-40B4-BE49-F238E27FC236}">
                <a16:creationId xmlns:a16="http://schemas.microsoft.com/office/drawing/2014/main" id="{AF6AFE75-E6FC-AB1B-3544-7BFCEE1ECEDB}"/>
              </a:ext>
            </a:extLst>
          </p:cNvPr>
          <p:cNvSpPr/>
          <p:nvPr/>
        </p:nvSpPr>
        <p:spPr>
          <a:xfrm>
            <a:off x="1131823" y="4242944"/>
            <a:ext cx="1343705" cy="506926"/>
          </a:xfrm>
          <a:custGeom>
            <a:avLst/>
            <a:gdLst/>
            <a:ahLst/>
            <a:cxnLst/>
            <a:rect l="l" t="t" r="r" b="b"/>
            <a:pathLst>
              <a:path w="3161658" h="518446">
                <a:moveTo>
                  <a:pt x="0" y="0"/>
                </a:moveTo>
                <a:lnTo>
                  <a:pt x="3161658" y="0"/>
                </a:lnTo>
                <a:lnTo>
                  <a:pt x="3161658" y="518446"/>
                </a:lnTo>
                <a:lnTo>
                  <a:pt x="0" y="518446"/>
                </a:lnTo>
                <a:lnTo>
                  <a:pt x="0" y="0"/>
                </a:lnTo>
                <a:close/>
              </a:path>
            </a:pathLst>
          </a:custGeom>
          <a:blipFill>
            <a:blip r:embed="rId5"/>
            <a:stretch>
              <a:fillRect t="-43853" b="-35753"/>
            </a:stretch>
          </a:blipFill>
        </p:spPr>
        <p:txBody>
          <a:bodyPr/>
          <a:lstStyle/>
          <a:p>
            <a:endParaRPr lang="en-US" sz="765"/>
          </a:p>
        </p:txBody>
      </p:sp>
      <p:sp>
        <p:nvSpPr>
          <p:cNvPr id="11" name="Freeform 6">
            <a:extLst>
              <a:ext uri="{FF2B5EF4-FFF2-40B4-BE49-F238E27FC236}">
                <a16:creationId xmlns:a16="http://schemas.microsoft.com/office/drawing/2014/main" id="{2B1B549D-48DD-82B3-4E76-25C995EFF1D9}"/>
              </a:ext>
            </a:extLst>
          </p:cNvPr>
          <p:cNvSpPr/>
          <p:nvPr/>
        </p:nvSpPr>
        <p:spPr>
          <a:xfrm>
            <a:off x="5473199" y="5636744"/>
            <a:ext cx="1061150" cy="360013"/>
          </a:xfrm>
          <a:custGeom>
            <a:avLst/>
            <a:gdLst/>
            <a:ahLst/>
            <a:cxnLst/>
            <a:rect l="l" t="t" r="r" b="b"/>
            <a:pathLst>
              <a:path w="2496824" h="368195">
                <a:moveTo>
                  <a:pt x="0" y="0"/>
                </a:moveTo>
                <a:lnTo>
                  <a:pt x="2496824" y="0"/>
                </a:lnTo>
                <a:lnTo>
                  <a:pt x="2496824" y="368195"/>
                </a:lnTo>
                <a:lnTo>
                  <a:pt x="0" y="368195"/>
                </a:lnTo>
                <a:lnTo>
                  <a:pt x="0" y="0"/>
                </a:lnTo>
                <a:close/>
              </a:path>
            </a:pathLst>
          </a:custGeom>
          <a:blipFill>
            <a:blip r:embed="rId6"/>
            <a:stretch>
              <a:fillRect/>
            </a:stretch>
          </a:blipFill>
        </p:spPr>
        <p:txBody>
          <a:bodyPr/>
          <a:lstStyle/>
          <a:p>
            <a:endParaRPr lang="en-US" sz="765"/>
          </a:p>
        </p:txBody>
      </p:sp>
      <p:sp>
        <p:nvSpPr>
          <p:cNvPr id="12" name="Freeform 7">
            <a:extLst>
              <a:ext uri="{FF2B5EF4-FFF2-40B4-BE49-F238E27FC236}">
                <a16:creationId xmlns:a16="http://schemas.microsoft.com/office/drawing/2014/main" id="{E286026D-671F-D9AD-8E19-F5989B607E7D}"/>
              </a:ext>
            </a:extLst>
          </p:cNvPr>
          <p:cNvSpPr/>
          <p:nvPr/>
        </p:nvSpPr>
        <p:spPr>
          <a:xfrm>
            <a:off x="4288948" y="3663096"/>
            <a:ext cx="862731" cy="1132004"/>
          </a:xfrm>
          <a:custGeom>
            <a:avLst/>
            <a:gdLst/>
            <a:ahLst/>
            <a:cxnLst/>
            <a:rect l="l" t="t" r="r" b="b"/>
            <a:pathLst>
              <a:path w="2029956" h="1157730">
                <a:moveTo>
                  <a:pt x="0" y="0"/>
                </a:moveTo>
                <a:lnTo>
                  <a:pt x="2029957" y="0"/>
                </a:lnTo>
                <a:lnTo>
                  <a:pt x="2029957" y="1157730"/>
                </a:lnTo>
                <a:lnTo>
                  <a:pt x="0" y="1157730"/>
                </a:lnTo>
                <a:lnTo>
                  <a:pt x="0" y="0"/>
                </a:lnTo>
                <a:close/>
              </a:path>
            </a:pathLst>
          </a:custGeom>
          <a:blipFill>
            <a:blip r:embed="rId7"/>
            <a:stretch>
              <a:fillRect l="-32813" r="-25403" b="-169490"/>
            </a:stretch>
          </a:blipFill>
        </p:spPr>
        <p:txBody>
          <a:bodyPr/>
          <a:lstStyle/>
          <a:p>
            <a:endParaRPr lang="en-US" sz="765"/>
          </a:p>
        </p:txBody>
      </p:sp>
      <p:sp>
        <p:nvSpPr>
          <p:cNvPr id="13" name="Freeform 8">
            <a:extLst>
              <a:ext uri="{FF2B5EF4-FFF2-40B4-BE49-F238E27FC236}">
                <a16:creationId xmlns:a16="http://schemas.microsoft.com/office/drawing/2014/main" id="{7AA47B28-8C0B-7F52-0B34-668CB1BCCD08}"/>
              </a:ext>
            </a:extLst>
          </p:cNvPr>
          <p:cNvSpPr/>
          <p:nvPr/>
        </p:nvSpPr>
        <p:spPr>
          <a:xfrm>
            <a:off x="2503377" y="3801651"/>
            <a:ext cx="1527905" cy="1115258"/>
          </a:xfrm>
          <a:custGeom>
            <a:avLst/>
            <a:gdLst/>
            <a:ahLst/>
            <a:cxnLst/>
            <a:rect l="l" t="t" r="r" b="b"/>
            <a:pathLst>
              <a:path w="3595071" h="1140605">
                <a:moveTo>
                  <a:pt x="0" y="0"/>
                </a:moveTo>
                <a:lnTo>
                  <a:pt x="3595071" y="0"/>
                </a:lnTo>
                <a:lnTo>
                  <a:pt x="3595071" y="1140604"/>
                </a:lnTo>
                <a:lnTo>
                  <a:pt x="0" y="1140604"/>
                </a:lnTo>
                <a:lnTo>
                  <a:pt x="0" y="0"/>
                </a:lnTo>
                <a:close/>
              </a:path>
            </a:pathLst>
          </a:custGeom>
          <a:blipFill>
            <a:blip r:embed="rId8"/>
            <a:stretch>
              <a:fillRect l="-225360" t="-125739" r="-15423" b="-132300"/>
            </a:stretch>
          </a:blipFill>
        </p:spPr>
        <p:txBody>
          <a:bodyPr/>
          <a:lstStyle/>
          <a:p>
            <a:endParaRPr lang="en-US" sz="765"/>
          </a:p>
        </p:txBody>
      </p:sp>
      <p:sp>
        <p:nvSpPr>
          <p:cNvPr id="14" name="Freeform 9">
            <a:extLst>
              <a:ext uri="{FF2B5EF4-FFF2-40B4-BE49-F238E27FC236}">
                <a16:creationId xmlns:a16="http://schemas.microsoft.com/office/drawing/2014/main" id="{19CF84F6-AEEF-0220-1DD6-F63E46495339}"/>
              </a:ext>
            </a:extLst>
          </p:cNvPr>
          <p:cNvSpPr/>
          <p:nvPr/>
        </p:nvSpPr>
        <p:spPr>
          <a:xfrm>
            <a:off x="1177380" y="5269442"/>
            <a:ext cx="1236155" cy="997763"/>
          </a:xfrm>
          <a:custGeom>
            <a:avLst/>
            <a:gdLst/>
            <a:ahLst/>
            <a:cxnLst/>
            <a:rect l="l" t="t" r="r" b="b"/>
            <a:pathLst>
              <a:path w="2908601" h="1020439">
                <a:moveTo>
                  <a:pt x="0" y="0"/>
                </a:moveTo>
                <a:lnTo>
                  <a:pt x="2908601" y="0"/>
                </a:lnTo>
                <a:lnTo>
                  <a:pt x="2908601" y="1020439"/>
                </a:lnTo>
                <a:lnTo>
                  <a:pt x="0" y="1020439"/>
                </a:lnTo>
                <a:lnTo>
                  <a:pt x="0" y="0"/>
                </a:lnTo>
                <a:close/>
              </a:path>
            </a:pathLst>
          </a:custGeom>
          <a:blipFill>
            <a:blip r:embed="rId9"/>
            <a:stretch>
              <a:fillRect l="-238619" t="-108376" r="-15107" b="-127705"/>
            </a:stretch>
          </a:blipFill>
        </p:spPr>
        <p:txBody>
          <a:bodyPr/>
          <a:lstStyle/>
          <a:p>
            <a:endParaRPr lang="en-US" sz="765"/>
          </a:p>
        </p:txBody>
      </p:sp>
      <p:sp>
        <p:nvSpPr>
          <p:cNvPr id="15" name="Freeform 10">
            <a:extLst>
              <a:ext uri="{FF2B5EF4-FFF2-40B4-BE49-F238E27FC236}">
                <a16:creationId xmlns:a16="http://schemas.microsoft.com/office/drawing/2014/main" id="{1D722396-7E36-174B-C17D-381F84D5505E}"/>
              </a:ext>
            </a:extLst>
          </p:cNvPr>
          <p:cNvSpPr/>
          <p:nvPr/>
        </p:nvSpPr>
        <p:spPr>
          <a:xfrm>
            <a:off x="2475527" y="5054154"/>
            <a:ext cx="976409" cy="1165178"/>
          </a:xfrm>
          <a:custGeom>
            <a:avLst/>
            <a:gdLst/>
            <a:ahLst/>
            <a:cxnLst/>
            <a:rect l="l" t="t" r="r" b="b"/>
            <a:pathLst>
              <a:path w="2297432" h="1191659">
                <a:moveTo>
                  <a:pt x="0" y="0"/>
                </a:moveTo>
                <a:lnTo>
                  <a:pt x="2297433" y="0"/>
                </a:lnTo>
                <a:lnTo>
                  <a:pt x="2297433" y="1191659"/>
                </a:lnTo>
                <a:lnTo>
                  <a:pt x="0" y="1191659"/>
                </a:lnTo>
                <a:lnTo>
                  <a:pt x="0" y="0"/>
                </a:lnTo>
                <a:close/>
              </a:path>
            </a:pathLst>
          </a:custGeom>
          <a:blipFill>
            <a:blip r:embed="rId10"/>
            <a:stretch>
              <a:fillRect/>
            </a:stretch>
          </a:blipFill>
        </p:spPr>
        <p:txBody>
          <a:bodyPr/>
          <a:lstStyle/>
          <a:p>
            <a:endParaRPr lang="en-US" sz="765"/>
          </a:p>
        </p:txBody>
      </p:sp>
      <p:sp>
        <p:nvSpPr>
          <p:cNvPr id="16" name="Freeform 11">
            <a:extLst>
              <a:ext uri="{FF2B5EF4-FFF2-40B4-BE49-F238E27FC236}">
                <a16:creationId xmlns:a16="http://schemas.microsoft.com/office/drawing/2014/main" id="{54A17F7C-3EFC-62F2-01E8-BD8749F4806F}"/>
              </a:ext>
            </a:extLst>
          </p:cNvPr>
          <p:cNvSpPr/>
          <p:nvPr/>
        </p:nvSpPr>
        <p:spPr>
          <a:xfrm>
            <a:off x="5409345" y="4078167"/>
            <a:ext cx="1231233" cy="562231"/>
          </a:xfrm>
          <a:custGeom>
            <a:avLst/>
            <a:gdLst/>
            <a:ahLst/>
            <a:cxnLst/>
            <a:rect l="l" t="t" r="r" b="b"/>
            <a:pathLst>
              <a:path w="2897018" h="575009">
                <a:moveTo>
                  <a:pt x="0" y="0"/>
                </a:moveTo>
                <a:lnTo>
                  <a:pt x="2897017" y="0"/>
                </a:lnTo>
                <a:lnTo>
                  <a:pt x="2897017" y="575008"/>
                </a:lnTo>
                <a:lnTo>
                  <a:pt x="0" y="575008"/>
                </a:lnTo>
                <a:lnTo>
                  <a:pt x="0" y="0"/>
                </a:lnTo>
                <a:close/>
              </a:path>
            </a:pathLst>
          </a:custGeom>
          <a:blipFill>
            <a:blip r:embed="rId11"/>
            <a:stretch>
              <a:fillRect/>
            </a:stretch>
          </a:blipFill>
        </p:spPr>
        <p:txBody>
          <a:bodyPr/>
          <a:lstStyle/>
          <a:p>
            <a:endParaRPr lang="en-US" sz="765"/>
          </a:p>
        </p:txBody>
      </p:sp>
      <p:sp>
        <p:nvSpPr>
          <p:cNvPr id="17" name="Freeform 12">
            <a:extLst>
              <a:ext uri="{FF2B5EF4-FFF2-40B4-BE49-F238E27FC236}">
                <a16:creationId xmlns:a16="http://schemas.microsoft.com/office/drawing/2014/main" id="{C5C3F9F9-35C2-2FB7-F085-CCFBD01588C4}"/>
              </a:ext>
            </a:extLst>
          </p:cNvPr>
          <p:cNvSpPr/>
          <p:nvPr/>
        </p:nvSpPr>
        <p:spPr>
          <a:xfrm>
            <a:off x="5200036" y="7010094"/>
            <a:ext cx="1440542" cy="579983"/>
          </a:xfrm>
          <a:custGeom>
            <a:avLst/>
            <a:gdLst/>
            <a:ahLst/>
            <a:cxnLst/>
            <a:rect l="l" t="t" r="r" b="b"/>
            <a:pathLst>
              <a:path w="3389510" h="593164">
                <a:moveTo>
                  <a:pt x="0" y="0"/>
                </a:moveTo>
                <a:lnTo>
                  <a:pt x="3389510" y="0"/>
                </a:lnTo>
                <a:lnTo>
                  <a:pt x="3389510" y="593164"/>
                </a:lnTo>
                <a:lnTo>
                  <a:pt x="0" y="593164"/>
                </a:lnTo>
                <a:lnTo>
                  <a:pt x="0" y="0"/>
                </a:lnTo>
                <a:close/>
              </a:path>
            </a:pathLst>
          </a:custGeom>
          <a:blipFill>
            <a:blip r:embed="rId12"/>
            <a:stretch>
              <a:fillRect/>
            </a:stretch>
          </a:blipFill>
        </p:spPr>
        <p:txBody>
          <a:bodyPr/>
          <a:lstStyle/>
          <a:p>
            <a:endParaRPr lang="en-US" sz="765"/>
          </a:p>
        </p:txBody>
      </p:sp>
      <p:sp>
        <p:nvSpPr>
          <p:cNvPr id="18" name="Freeform 13">
            <a:extLst>
              <a:ext uri="{FF2B5EF4-FFF2-40B4-BE49-F238E27FC236}">
                <a16:creationId xmlns:a16="http://schemas.microsoft.com/office/drawing/2014/main" id="{005AC106-D615-7E74-1E31-DC219AA86115}"/>
              </a:ext>
            </a:extLst>
          </p:cNvPr>
          <p:cNvSpPr/>
          <p:nvPr/>
        </p:nvSpPr>
        <p:spPr>
          <a:xfrm>
            <a:off x="2549532" y="8036081"/>
            <a:ext cx="1342461" cy="1235415"/>
          </a:xfrm>
          <a:custGeom>
            <a:avLst/>
            <a:gdLst/>
            <a:ahLst/>
            <a:cxnLst/>
            <a:rect l="l" t="t" r="r" b="b"/>
            <a:pathLst>
              <a:path w="3158732" h="1263493">
                <a:moveTo>
                  <a:pt x="0" y="0"/>
                </a:moveTo>
                <a:lnTo>
                  <a:pt x="3158732" y="0"/>
                </a:lnTo>
                <a:lnTo>
                  <a:pt x="3158732" y="1263492"/>
                </a:lnTo>
                <a:lnTo>
                  <a:pt x="0" y="1263492"/>
                </a:lnTo>
                <a:lnTo>
                  <a:pt x="0" y="0"/>
                </a:lnTo>
                <a:close/>
              </a:path>
            </a:pathLst>
          </a:custGeom>
          <a:blipFill>
            <a:blip r:embed="rId13"/>
            <a:stretch>
              <a:fillRect/>
            </a:stretch>
          </a:blipFill>
        </p:spPr>
        <p:txBody>
          <a:bodyPr/>
          <a:lstStyle/>
          <a:p>
            <a:endParaRPr lang="en-US" sz="765"/>
          </a:p>
        </p:txBody>
      </p:sp>
      <p:sp>
        <p:nvSpPr>
          <p:cNvPr id="19" name="Freeform 14">
            <a:extLst>
              <a:ext uri="{FF2B5EF4-FFF2-40B4-BE49-F238E27FC236}">
                <a16:creationId xmlns:a16="http://schemas.microsoft.com/office/drawing/2014/main" id="{6ED476B0-DBFB-8C5C-3621-58F4F0B79DD9}"/>
              </a:ext>
            </a:extLst>
          </p:cNvPr>
          <p:cNvSpPr/>
          <p:nvPr/>
        </p:nvSpPr>
        <p:spPr>
          <a:xfrm>
            <a:off x="1191936" y="6786775"/>
            <a:ext cx="1311441" cy="1026623"/>
          </a:xfrm>
          <a:custGeom>
            <a:avLst/>
            <a:gdLst/>
            <a:ahLst/>
            <a:cxnLst/>
            <a:rect l="l" t="t" r="r" b="b"/>
            <a:pathLst>
              <a:path w="3085743" h="1049954">
                <a:moveTo>
                  <a:pt x="0" y="0"/>
                </a:moveTo>
                <a:lnTo>
                  <a:pt x="3085743" y="0"/>
                </a:lnTo>
                <a:lnTo>
                  <a:pt x="3085743" y="1049954"/>
                </a:lnTo>
                <a:lnTo>
                  <a:pt x="0" y="1049954"/>
                </a:lnTo>
                <a:lnTo>
                  <a:pt x="0" y="0"/>
                </a:lnTo>
                <a:close/>
              </a:path>
            </a:pathLst>
          </a:custGeom>
          <a:blipFill>
            <a:blip r:embed="rId14"/>
            <a:stretch>
              <a:fillRect/>
            </a:stretch>
          </a:blipFill>
        </p:spPr>
        <p:txBody>
          <a:bodyPr/>
          <a:lstStyle/>
          <a:p>
            <a:endParaRPr lang="en-US" sz="765"/>
          </a:p>
        </p:txBody>
      </p:sp>
      <p:sp>
        <p:nvSpPr>
          <p:cNvPr id="20" name="Freeform 15">
            <a:extLst>
              <a:ext uri="{FF2B5EF4-FFF2-40B4-BE49-F238E27FC236}">
                <a16:creationId xmlns:a16="http://schemas.microsoft.com/office/drawing/2014/main" id="{793A58C8-01E6-8956-F75D-240AA2F510CB}"/>
              </a:ext>
            </a:extLst>
          </p:cNvPr>
          <p:cNvSpPr/>
          <p:nvPr/>
        </p:nvSpPr>
        <p:spPr>
          <a:xfrm>
            <a:off x="1327355" y="8380843"/>
            <a:ext cx="952642" cy="750657"/>
          </a:xfrm>
          <a:custGeom>
            <a:avLst/>
            <a:gdLst/>
            <a:ahLst/>
            <a:cxnLst/>
            <a:rect l="l" t="t" r="r" b="b"/>
            <a:pathLst>
              <a:path w="2241510" h="767717">
                <a:moveTo>
                  <a:pt x="0" y="0"/>
                </a:moveTo>
                <a:lnTo>
                  <a:pt x="2241510" y="0"/>
                </a:lnTo>
                <a:lnTo>
                  <a:pt x="2241510" y="767717"/>
                </a:lnTo>
                <a:lnTo>
                  <a:pt x="0" y="767717"/>
                </a:lnTo>
                <a:lnTo>
                  <a:pt x="0" y="0"/>
                </a:lnTo>
                <a:close/>
              </a:path>
            </a:pathLst>
          </a:custGeom>
          <a:blipFill>
            <a:blip r:embed="rId15"/>
            <a:stretch>
              <a:fillRect/>
            </a:stretch>
          </a:blipFill>
        </p:spPr>
        <p:txBody>
          <a:bodyPr/>
          <a:lstStyle/>
          <a:p>
            <a:endParaRPr lang="en-US" sz="765"/>
          </a:p>
        </p:txBody>
      </p:sp>
      <p:sp>
        <p:nvSpPr>
          <p:cNvPr id="21" name="Freeform 16">
            <a:extLst>
              <a:ext uri="{FF2B5EF4-FFF2-40B4-BE49-F238E27FC236}">
                <a16:creationId xmlns:a16="http://schemas.microsoft.com/office/drawing/2014/main" id="{B6954BDE-5625-EC82-CCAD-9649FB4F6539}"/>
              </a:ext>
            </a:extLst>
          </p:cNvPr>
          <p:cNvSpPr/>
          <p:nvPr/>
        </p:nvSpPr>
        <p:spPr>
          <a:xfrm>
            <a:off x="4161529" y="8457597"/>
            <a:ext cx="855695" cy="553685"/>
          </a:xfrm>
          <a:custGeom>
            <a:avLst/>
            <a:gdLst/>
            <a:ahLst/>
            <a:cxnLst/>
            <a:rect l="l" t="t" r="r" b="b"/>
            <a:pathLst>
              <a:path w="2013401" h="566269">
                <a:moveTo>
                  <a:pt x="0" y="0"/>
                </a:moveTo>
                <a:lnTo>
                  <a:pt x="2013400" y="0"/>
                </a:lnTo>
                <a:lnTo>
                  <a:pt x="2013400" y="566269"/>
                </a:lnTo>
                <a:lnTo>
                  <a:pt x="0" y="566269"/>
                </a:lnTo>
                <a:lnTo>
                  <a:pt x="0" y="0"/>
                </a:lnTo>
                <a:close/>
              </a:path>
            </a:pathLst>
          </a:custGeom>
          <a:blipFill>
            <a:blip r:embed="rId16"/>
            <a:stretch>
              <a:fillRect/>
            </a:stretch>
          </a:blipFill>
        </p:spPr>
        <p:txBody>
          <a:bodyPr/>
          <a:lstStyle/>
          <a:p>
            <a:endParaRPr lang="en-US" sz="765"/>
          </a:p>
        </p:txBody>
      </p:sp>
      <p:sp>
        <p:nvSpPr>
          <p:cNvPr id="22" name="Freeform 17">
            <a:extLst>
              <a:ext uri="{FF2B5EF4-FFF2-40B4-BE49-F238E27FC236}">
                <a16:creationId xmlns:a16="http://schemas.microsoft.com/office/drawing/2014/main" id="{9A89C93F-E474-9D97-A3A4-18D5EC9088C1}"/>
              </a:ext>
            </a:extLst>
          </p:cNvPr>
          <p:cNvSpPr/>
          <p:nvPr/>
        </p:nvSpPr>
        <p:spPr>
          <a:xfrm>
            <a:off x="5298314" y="8240845"/>
            <a:ext cx="1342264" cy="1030648"/>
          </a:xfrm>
          <a:custGeom>
            <a:avLst/>
            <a:gdLst/>
            <a:ahLst/>
            <a:cxnLst/>
            <a:rect l="l" t="t" r="r" b="b"/>
            <a:pathLst>
              <a:path w="3158268" h="1054072">
                <a:moveTo>
                  <a:pt x="0" y="0"/>
                </a:moveTo>
                <a:lnTo>
                  <a:pt x="3158267" y="0"/>
                </a:lnTo>
                <a:lnTo>
                  <a:pt x="3158267" y="1054072"/>
                </a:lnTo>
                <a:lnTo>
                  <a:pt x="0" y="1054072"/>
                </a:lnTo>
                <a:lnTo>
                  <a:pt x="0" y="0"/>
                </a:lnTo>
                <a:close/>
              </a:path>
            </a:pathLst>
          </a:custGeom>
          <a:blipFill>
            <a:blip r:embed="rId17"/>
            <a:stretch>
              <a:fillRect/>
            </a:stretch>
          </a:blipFill>
        </p:spPr>
        <p:txBody>
          <a:bodyPr/>
          <a:lstStyle/>
          <a:p>
            <a:endParaRPr lang="en-US" sz="765"/>
          </a:p>
        </p:txBody>
      </p:sp>
      <p:sp>
        <p:nvSpPr>
          <p:cNvPr id="23" name="TextBox 19">
            <a:extLst>
              <a:ext uri="{FF2B5EF4-FFF2-40B4-BE49-F238E27FC236}">
                <a16:creationId xmlns:a16="http://schemas.microsoft.com/office/drawing/2014/main" id="{5A0AFBC7-E5F8-6817-18DE-5FCBFBBA1299}"/>
              </a:ext>
            </a:extLst>
          </p:cNvPr>
          <p:cNvSpPr txBox="1"/>
          <p:nvPr/>
        </p:nvSpPr>
        <p:spPr>
          <a:xfrm>
            <a:off x="1508050" y="2284915"/>
            <a:ext cx="4637143" cy="323550"/>
          </a:xfrm>
          <a:prstGeom prst="rect">
            <a:avLst/>
          </a:prstGeom>
        </p:spPr>
        <p:txBody>
          <a:bodyPr lIns="0" tIns="0" rIns="0" bIns="0" rtlCol="0" anchor="t">
            <a:spAutoFit/>
          </a:bodyPr>
          <a:lstStyle/>
          <a:p>
            <a:pPr algn="ctr">
              <a:lnSpc>
                <a:spcPts val="1318"/>
              </a:lnSpc>
              <a:spcBef>
                <a:spcPct val="0"/>
              </a:spcBef>
            </a:pPr>
            <a:r>
              <a:rPr lang="en-US" sz="941" spc="98" dirty="0">
                <a:solidFill>
                  <a:srgbClr val="000000"/>
                </a:solidFill>
                <a:latin typeface="Avenir"/>
                <a:ea typeface="Avenir"/>
                <a:cs typeface="Avenir"/>
                <a:sym typeface="Avenir"/>
              </a:rPr>
              <a:t>We collaborate with industry-leading partners to deliver cutting-edge technology and services tailored to your needs.</a:t>
            </a:r>
          </a:p>
        </p:txBody>
      </p:sp>
      <p:sp>
        <p:nvSpPr>
          <p:cNvPr id="24" name="TextBox 23">
            <a:extLst>
              <a:ext uri="{FF2B5EF4-FFF2-40B4-BE49-F238E27FC236}">
                <a16:creationId xmlns:a16="http://schemas.microsoft.com/office/drawing/2014/main" id="{BF657DC9-6218-D703-67E0-FE1453BFEA04}"/>
              </a:ext>
            </a:extLst>
          </p:cNvPr>
          <p:cNvSpPr txBox="1"/>
          <p:nvPr/>
        </p:nvSpPr>
        <p:spPr>
          <a:xfrm>
            <a:off x="2012452" y="728905"/>
            <a:ext cx="3747497" cy="385490"/>
          </a:xfrm>
          <a:prstGeom prst="rect">
            <a:avLst/>
          </a:prstGeom>
        </p:spPr>
        <p:txBody>
          <a:bodyPr wrap="square" lIns="0" tIns="0" rIns="0" bIns="0" rtlCol="0" anchor="t">
            <a:spAutoFit/>
          </a:bodyPr>
          <a:lstStyle/>
          <a:p>
            <a:pPr algn="ctr" defTabSz="582916">
              <a:lnSpc>
                <a:spcPts val="3213"/>
              </a:lnSpc>
              <a:defRPr/>
            </a:pPr>
            <a:r>
              <a:rPr lang="en-US" sz="2295" dirty="0">
                <a:solidFill>
                  <a:srgbClr val="000000"/>
                </a:solidFill>
                <a:latin typeface="Avenir Heavy" panose="02000503020000020003" pitchFamily="2" charset="0"/>
                <a:cs typeface="Arial"/>
              </a:rPr>
              <a:t>The Power of Partnership</a:t>
            </a:r>
          </a:p>
        </p:txBody>
      </p:sp>
      <p:sp>
        <p:nvSpPr>
          <p:cNvPr id="25" name="AutoShape 8">
            <a:extLst>
              <a:ext uri="{FF2B5EF4-FFF2-40B4-BE49-F238E27FC236}">
                <a16:creationId xmlns:a16="http://schemas.microsoft.com/office/drawing/2014/main" id="{691C02F6-7F29-769F-BD73-68ECF4C9B019}"/>
              </a:ext>
            </a:extLst>
          </p:cNvPr>
          <p:cNvSpPr/>
          <p:nvPr/>
        </p:nvSpPr>
        <p:spPr>
          <a:xfrm rot="5400000" flipH="1">
            <a:off x="3815507" y="-665897"/>
            <a:ext cx="47457" cy="4935164"/>
          </a:xfrm>
          <a:prstGeom prst="rect">
            <a:avLst/>
          </a:prstGeom>
          <a:solidFill>
            <a:srgbClr val="373939"/>
          </a:solidFill>
        </p:spPr>
        <p:txBody>
          <a:bodyPr/>
          <a:lstStyle/>
          <a:p>
            <a:endParaRPr lang="en-US" sz="765"/>
          </a:p>
        </p:txBody>
      </p:sp>
      <p:pic>
        <p:nvPicPr>
          <p:cNvPr id="26" name="Picture 79">
            <a:extLst>
              <a:ext uri="{FF2B5EF4-FFF2-40B4-BE49-F238E27FC236}">
                <a16:creationId xmlns:a16="http://schemas.microsoft.com/office/drawing/2014/main" id="{B2DBAB8D-DA56-A6AF-4F87-F5A7D641B701}"/>
              </a:ext>
            </a:extLst>
          </p:cNvPr>
          <p:cNvPicPr>
            <a:picLocks noChangeAspect="1"/>
          </p:cNvPicPr>
          <p:nvPr/>
        </p:nvPicPr>
        <p:blipFill>
          <a:blip r:embed="rId18"/>
          <a:srcRect/>
          <a:stretch>
            <a:fillRect/>
          </a:stretch>
        </p:blipFill>
        <p:spPr>
          <a:xfrm>
            <a:off x="7153145" y="567783"/>
            <a:ext cx="364115" cy="1092365"/>
          </a:xfrm>
          <a:prstGeom prst="rect">
            <a:avLst/>
          </a:prstGeom>
        </p:spPr>
      </p:pic>
    </p:spTree>
    <p:extLst>
      <p:ext uri="{BB962C8B-B14F-4D97-AF65-F5344CB8AC3E}">
        <p14:creationId xmlns:p14="http://schemas.microsoft.com/office/powerpoint/2010/main" val="164128363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Dark Mode Solution Partners">
    <p:bg>
      <p:bgPr>
        <a:solidFill>
          <a:schemeClr val="tx2"/>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EC3629A-DD1B-F821-21D2-1B10FA549666}"/>
              </a:ext>
            </a:extLst>
          </p:cNvPr>
          <p:cNvSpPr/>
          <p:nvPr/>
        </p:nvSpPr>
        <p:spPr>
          <a:xfrm>
            <a:off x="0" y="3665288"/>
            <a:ext cx="7772400" cy="6393112"/>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765"/>
          </a:p>
        </p:txBody>
      </p:sp>
      <p:sp>
        <p:nvSpPr>
          <p:cNvPr id="7" name="Freeform 2">
            <a:extLst>
              <a:ext uri="{FF2B5EF4-FFF2-40B4-BE49-F238E27FC236}">
                <a16:creationId xmlns:a16="http://schemas.microsoft.com/office/drawing/2014/main" id="{769B48DB-BCA2-4FEA-819C-EF9474E797B1}"/>
              </a:ext>
            </a:extLst>
          </p:cNvPr>
          <p:cNvSpPr/>
          <p:nvPr/>
        </p:nvSpPr>
        <p:spPr>
          <a:xfrm>
            <a:off x="3749108" y="7226602"/>
            <a:ext cx="1055072" cy="901209"/>
          </a:xfrm>
          <a:custGeom>
            <a:avLst/>
            <a:gdLst/>
            <a:ahLst/>
            <a:cxnLst/>
            <a:rect l="l" t="t" r="r" b="b"/>
            <a:pathLst>
              <a:path w="2482523" h="921691">
                <a:moveTo>
                  <a:pt x="0" y="0"/>
                </a:moveTo>
                <a:lnTo>
                  <a:pt x="2482523" y="0"/>
                </a:lnTo>
                <a:lnTo>
                  <a:pt x="2482523" y="921691"/>
                </a:lnTo>
                <a:lnTo>
                  <a:pt x="0" y="921691"/>
                </a:lnTo>
                <a:lnTo>
                  <a:pt x="0" y="0"/>
                </a:lnTo>
                <a:close/>
              </a:path>
            </a:pathLst>
          </a:custGeom>
          <a:blipFill>
            <a:blip r:embed="rId2"/>
            <a:stretch>
              <a:fillRect t="-87256" b="-82088"/>
            </a:stretch>
          </a:blipFill>
        </p:spPr>
        <p:txBody>
          <a:bodyPr/>
          <a:lstStyle/>
          <a:p>
            <a:endParaRPr lang="en-US" sz="765"/>
          </a:p>
        </p:txBody>
      </p:sp>
      <p:sp>
        <p:nvSpPr>
          <p:cNvPr id="8" name="Freeform 3">
            <a:extLst>
              <a:ext uri="{FF2B5EF4-FFF2-40B4-BE49-F238E27FC236}">
                <a16:creationId xmlns:a16="http://schemas.microsoft.com/office/drawing/2014/main" id="{F694B102-952D-3559-D3EB-D9212281E6EB}"/>
              </a:ext>
            </a:extLst>
          </p:cNvPr>
          <p:cNvSpPr/>
          <p:nvPr/>
        </p:nvSpPr>
        <p:spPr>
          <a:xfrm>
            <a:off x="3448755" y="5764254"/>
            <a:ext cx="1789939" cy="920698"/>
          </a:xfrm>
          <a:custGeom>
            <a:avLst/>
            <a:gdLst/>
            <a:ahLst/>
            <a:cxnLst/>
            <a:rect l="l" t="t" r="r" b="b"/>
            <a:pathLst>
              <a:path w="4211621" h="941623">
                <a:moveTo>
                  <a:pt x="0" y="0"/>
                </a:moveTo>
                <a:lnTo>
                  <a:pt x="4211621" y="0"/>
                </a:lnTo>
                <a:lnTo>
                  <a:pt x="4211621" y="941622"/>
                </a:lnTo>
                <a:lnTo>
                  <a:pt x="0" y="941622"/>
                </a:lnTo>
                <a:lnTo>
                  <a:pt x="0" y="0"/>
                </a:lnTo>
                <a:close/>
              </a:path>
            </a:pathLst>
          </a:custGeom>
          <a:blipFill>
            <a:blip r:embed="rId3"/>
            <a:stretch>
              <a:fillRect/>
            </a:stretch>
          </a:blipFill>
        </p:spPr>
        <p:txBody>
          <a:bodyPr/>
          <a:lstStyle/>
          <a:p>
            <a:endParaRPr lang="en-US" sz="765"/>
          </a:p>
        </p:txBody>
      </p:sp>
      <p:sp>
        <p:nvSpPr>
          <p:cNvPr id="9" name="Freeform 4">
            <a:extLst>
              <a:ext uri="{FF2B5EF4-FFF2-40B4-BE49-F238E27FC236}">
                <a16:creationId xmlns:a16="http://schemas.microsoft.com/office/drawing/2014/main" id="{BB92D35A-69C5-E515-F518-97A87A2DF4B6}"/>
              </a:ext>
            </a:extLst>
          </p:cNvPr>
          <p:cNvSpPr/>
          <p:nvPr/>
        </p:nvSpPr>
        <p:spPr>
          <a:xfrm>
            <a:off x="2690755" y="7241691"/>
            <a:ext cx="775472" cy="1046311"/>
          </a:xfrm>
          <a:custGeom>
            <a:avLst/>
            <a:gdLst/>
            <a:ahLst/>
            <a:cxnLst/>
            <a:rect l="l" t="t" r="r" b="b"/>
            <a:pathLst>
              <a:path w="1824641" h="1070090">
                <a:moveTo>
                  <a:pt x="0" y="0"/>
                </a:moveTo>
                <a:lnTo>
                  <a:pt x="1824640" y="0"/>
                </a:lnTo>
                <a:lnTo>
                  <a:pt x="1824640" y="1070090"/>
                </a:lnTo>
                <a:lnTo>
                  <a:pt x="0" y="1070090"/>
                </a:lnTo>
                <a:lnTo>
                  <a:pt x="0" y="0"/>
                </a:lnTo>
                <a:close/>
              </a:path>
            </a:pathLst>
          </a:custGeom>
          <a:blipFill>
            <a:blip r:embed="rId4"/>
            <a:stretch>
              <a:fillRect/>
            </a:stretch>
          </a:blipFill>
        </p:spPr>
        <p:txBody>
          <a:bodyPr/>
          <a:lstStyle/>
          <a:p>
            <a:endParaRPr lang="en-US" sz="765"/>
          </a:p>
        </p:txBody>
      </p:sp>
      <p:sp>
        <p:nvSpPr>
          <p:cNvPr id="10" name="Freeform 5">
            <a:extLst>
              <a:ext uri="{FF2B5EF4-FFF2-40B4-BE49-F238E27FC236}">
                <a16:creationId xmlns:a16="http://schemas.microsoft.com/office/drawing/2014/main" id="{AF6AFE75-E6FC-AB1B-3544-7BFCEE1ECEDB}"/>
              </a:ext>
            </a:extLst>
          </p:cNvPr>
          <p:cNvSpPr/>
          <p:nvPr/>
        </p:nvSpPr>
        <p:spPr>
          <a:xfrm>
            <a:off x="1036320" y="4620062"/>
            <a:ext cx="1343705" cy="506926"/>
          </a:xfrm>
          <a:custGeom>
            <a:avLst/>
            <a:gdLst/>
            <a:ahLst/>
            <a:cxnLst/>
            <a:rect l="l" t="t" r="r" b="b"/>
            <a:pathLst>
              <a:path w="3161658" h="518446">
                <a:moveTo>
                  <a:pt x="0" y="0"/>
                </a:moveTo>
                <a:lnTo>
                  <a:pt x="3161658" y="0"/>
                </a:lnTo>
                <a:lnTo>
                  <a:pt x="3161658" y="518446"/>
                </a:lnTo>
                <a:lnTo>
                  <a:pt x="0" y="518446"/>
                </a:lnTo>
                <a:lnTo>
                  <a:pt x="0" y="0"/>
                </a:lnTo>
                <a:close/>
              </a:path>
            </a:pathLst>
          </a:custGeom>
          <a:blipFill>
            <a:blip r:embed="rId5"/>
            <a:stretch>
              <a:fillRect t="-43853" b="-35753"/>
            </a:stretch>
          </a:blipFill>
        </p:spPr>
        <p:txBody>
          <a:bodyPr/>
          <a:lstStyle/>
          <a:p>
            <a:endParaRPr lang="en-US" sz="765"/>
          </a:p>
        </p:txBody>
      </p:sp>
      <p:sp>
        <p:nvSpPr>
          <p:cNvPr id="11" name="Freeform 6">
            <a:extLst>
              <a:ext uri="{FF2B5EF4-FFF2-40B4-BE49-F238E27FC236}">
                <a16:creationId xmlns:a16="http://schemas.microsoft.com/office/drawing/2014/main" id="{2B1B549D-48DD-82B3-4E76-25C995EFF1D9}"/>
              </a:ext>
            </a:extLst>
          </p:cNvPr>
          <p:cNvSpPr/>
          <p:nvPr/>
        </p:nvSpPr>
        <p:spPr>
          <a:xfrm>
            <a:off x="5377696" y="6013862"/>
            <a:ext cx="1061150" cy="360013"/>
          </a:xfrm>
          <a:custGeom>
            <a:avLst/>
            <a:gdLst/>
            <a:ahLst/>
            <a:cxnLst/>
            <a:rect l="l" t="t" r="r" b="b"/>
            <a:pathLst>
              <a:path w="2496824" h="368195">
                <a:moveTo>
                  <a:pt x="0" y="0"/>
                </a:moveTo>
                <a:lnTo>
                  <a:pt x="2496824" y="0"/>
                </a:lnTo>
                <a:lnTo>
                  <a:pt x="2496824" y="368195"/>
                </a:lnTo>
                <a:lnTo>
                  <a:pt x="0" y="368195"/>
                </a:lnTo>
                <a:lnTo>
                  <a:pt x="0" y="0"/>
                </a:lnTo>
                <a:close/>
              </a:path>
            </a:pathLst>
          </a:custGeom>
          <a:blipFill>
            <a:blip r:embed="rId6"/>
            <a:stretch>
              <a:fillRect/>
            </a:stretch>
          </a:blipFill>
        </p:spPr>
        <p:txBody>
          <a:bodyPr/>
          <a:lstStyle/>
          <a:p>
            <a:endParaRPr lang="en-US" sz="765"/>
          </a:p>
        </p:txBody>
      </p:sp>
      <p:sp>
        <p:nvSpPr>
          <p:cNvPr id="12" name="Freeform 7">
            <a:extLst>
              <a:ext uri="{FF2B5EF4-FFF2-40B4-BE49-F238E27FC236}">
                <a16:creationId xmlns:a16="http://schemas.microsoft.com/office/drawing/2014/main" id="{E286026D-671F-D9AD-8E19-F5989B607E7D}"/>
              </a:ext>
            </a:extLst>
          </p:cNvPr>
          <p:cNvSpPr/>
          <p:nvPr/>
        </p:nvSpPr>
        <p:spPr>
          <a:xfrm>
            <a:off x="4193445" y="4040214"/>
            <a:ext cx="862731" cy="1132004"/>
          </a:xfrm>
          <a:custGeom>
            <a:avLst/>
            <a:gdLst/>
            <a:ahLst/>
            <a:cxnLst/>
            <a:rect l="l" t="t" r="r" b="b"/>
            <a:pathLst>
              <a:path w="2029956" h="1157730">
                <a:moveTo>
                  <a:pt x="0" y="0"/>
                </a:moveTo>
                <a:lnTo>
                  <a:pt x="2029957" y="0"/>
                </a:lnTo>
                <a:lnTo>
                  <a:pt x="2029957" y="1157730"/>
                </a:lnTo>
                <a:lnTo>
                  <a:pt x="0" y="1157730"/>
                </a:lnTo>
                <a:lnTo>
                  <a:pt x="0" y="0"/>
                </a:lnTo>
                <a:close/>
              </a:path>
            </a:pathLst>
          </a:custGeom>
          <a:blipFill>
            <a:blip r:embed="rId7"/>
            <a:stretch>
              <a:fillRect l="-32813" r="-25403" b="-169490"/>
            </a:stretch>
          </a:blipFill>
        </p:spPr>
        <p:txBody>
          <a:bodyPr/>
          <a:lstStyle/>
          <a:p>
            <a:endParaRPr lang="en-US" sz="765"/>
          </a:p>
        </p:txBody>
      </p:sp>
      <p:sp>
        <p:nvSpPr>
          <p:cNvPr id="13" name="Freeform 8">
            <a:extLst>
              <a:ext uri="{FF2B5EF4-FFF2-40B4-BE49-F238E27FC236}">
                <a16:creationId xmlns:a16="http://schemas.microsoft.com/office/drawing/2014/main" id="{7AA47B28-8C0B-7F52-0B34-668CB1BCCD08}"/>
              </a:ext>
            </a:extLst>
          </p:cNvPr>
          <p:cNvSpPr/>
          <p:nvPr/>
        </p:nvSpPr>
        <p:spPr>
          <a:xfrm>
            <a:off x="2407874" y="4178770"/>
            <a:ext cx="1527905" cy="1115258"/>
          </a:xfrm>
          <a:custGeom>
            <a:avLst/>
            <a:gdLst/>
            <a:ahLst/>
            <a:cxnLst/>
            <a:rect l="l" t="t" r="r" b="b"/>
            <a:pathLst>
              <a:path w="3595071" h="1140605">
                <a:moveTo>
                  <a:pt x="0" y="0"/>
                </a:moveTo>
                <a:lnTo>
                  <a:pt x="3595071" y="0"/>
                </a:lnTo>
                <a:lnTo>
                  <a:pt x="3595071" y="1140604"/>
                </a:lnTo>
                <a:lnTo>
                  <a:pt x="0" y="1140604"/>
                </a:lnTo>
                <a:lnTo>
                  <a:pt x="0" y="0"/>
                </a:lnTo>
                <a:close/>
              </a:path>
            </a:pathLst>
          </a:custGeom>
          <a:blipFill>
            <a:blip r:embed="rId8"/>
            <a:stretch>
              <a:fillRect l="-225360" t="-125739" r="-15423" b="-132300"/>
            </a:stretch>
          </a:blipFill>
        </p:spPr>
        <p:txBody>
          <a:bodyPr/>
          <a:lstStyle/>
          <a:p>
            <a:endParaRPr lang="en-US" sz="765"/>
          </a:p>
        </p:txBody>
      </p:sp>
      <p:sp>
        <p:nvSpPr>
          <p:cNvPr id="14" name="Freeform 9">
            <a:extLst>
              <a:ext uri="{FF2B5EF4-FFF2-40B4-BE49-F238E27FC236}">
                <a16:creationId xmlns:a16="http://schemas.microsoft.com/office/drawing/2014/main" id="{19CF84F6-AEEF-0220-1DD6-F63E46495339}"/>
              </a:ext>
            </a:extLst>
          </p:cNvPr>
          <p:cNvSpPr/>
          <p:nvPr/>
        </p:nvSpPr>
        <p:spPr>
          <a:xfrm>
            <a:off x="1081877" y="5646560"/>
            <a:ext cx="1236155" cy="997763"/>
          </a:xfrm>
          <a:custGeom>
            <a:avLst/>
            <a:gdLst/>
            <a:ahLst/>
            <a:cxnLst/>
            <a:rect l="l" t="t" r="r" b="b"/>
            <a:pathLst>
              <a:path w="2908601" h="1020439">
                <a:moveTo>
                  <a:pt x="0" y="0"/>
                </a:moveTo>
                <a:lnTo>
                  <a:pt x="2908601" y="0"/>
                </a:lnTo>
                <a:lnTo>
                  <a:pt x="2908601" y="1020439"/>
                </a:lnTo>
                <a:lnTo>
                  <a:pt x="0" y="1020439"/>
                </a:lnTo>
                <a:lnTo>
                  <a:pt x="0" y="0"/>
                </a:lnTo>
                <a:close/>
              </a:path>
            </a:pathLst>
          </a:custGeom>
          <a:blipFill>
            <a:blip r:embed="rId9"/>
            <a:stretch>
              <a:fillRect l="-238619" t="-108376" r="-15107" b="-127705"/>
            </a:stretch>
          </a:blipFill>
        </p:spPr>
        <p:txBody>
          <a:bodyPr/>
          <a:lstStyle/>
          <a:p>
            <a:endParaRPr lang="en-US" sz="765"/>
          </a:p>
        </p:txBody>
      </p:sp>
      <p:sp>
        <p:nvSpPr>
          <p:cNvPr id="15" name="Freeform 10">
            <a:extLst>
              <a:ext uri="{FF2B5EF4-FFF2-40B4-BE49-F238E27FC236}">
                <a16:creationId xmlns:a16="http://schemas.microsoft.com/office/drawing/2014/main" id="{1D722396-7E36-174B-C17D-381F84D5505E}"/>
              </a:ext>
            </a:extLst>
          </p:cNvPr>
          <p:cNvSpPr/>
          <p:nvPr/>
        </p:nvSpPr>
        <p:spPr>
          <a:xfrm>
            <a:off x="2380024" y="5431272"/>
            <a:ext cx="976409" cy="1165178"/>
          </a:xfrm>
          <a:custGeom>
            <a:avLst/>
            <a:gdLst/>
            <a:ahLst/>
            <a:cxnLst/>
            <a:rect l="l" t="t" r="r" b="b"/>
            <a:pathLst>
              <a:path w="2297432" h="1191659">
                <a:moveTo>
                  <a:pt x="0" y="0"/>
                </a:moveTo>
                <a:lnTo>
                  <a:pt x="2297433" y="0"/>
                </a:lnTo>
                <a:lnTo>
                  <a:pt x="2297433" y="1191659"/>
                </a:lnTo>
                <a:lnTo>
                  <a:pt x="0" y="1191659"/>
                </a:lnTo>
                <a:lnTo>
                  <a:pt x="0" y="0"/>
                </a:lnTo>
                <a:close/>
              </a:path>
            </a:pathLst>
          </a:custGeom>
          <a:blipFill>
            <a:blip r:embed="rId10"/>
            <a:stretch>
              <a:fillRect/>
            </a:stretch>
          </a:blipFill>
        </p:spPr>
        <p:txBody>
          <a:bodyPr/>
          <a:lstStyle/>
          <a:p>
            <a:endParaRPr lang="en-US" sz="765"/>
          </a:p>
        </p:txBody>
      </p:sp>
      <p:sp>
        <p:nvSpPr>
          <p:cNvPr id="16" name="Freeform 11">
            <a:extLst>
              <a:ext uri="{FF2B5EF4-FFF2-40B4-BE49-F238E27FC236}">
                <a16:creationId xmlns:a16="http://schemas.microsoft.com/office/drawing/2014/main" id="{54A17F7C-3EFC-62F2-01E8-BD8749F4806F}"/>
              </a:ext>
            </a:extLst>
          </p:cNvPr>
          <p:cNvSpPr/>
          <p:nvPr/>
        </p:nvSpPr>
        <p:spPr>
          <a:xfrm>
            <a:off x="5313842" y="4455285"/>
            <a:ext cx="1231233" cy="562231"/>
          </a:xfrm>
          <a:custGeom>
            <a:avLst/>
            <a:gdLst/>
            <a:ahLst/>
            <a:cxnLst/>
            <a:rect l="l" t="t" r="r" b="b"/>
            <a:pathLst>
              <a:path w="2897018" h="575009">
                <a:moveTo>
                  <a:pt x="0" y="0"/>
                </a:moveTo>
                <a:lnTo>
                  <a:pt x="2897017" y="0"/>
                </a:lnTo>
                <a:lnTo>
                  <a:pt x="2897017" y="575008"/>
                </a:lnTo>
                <a:lnTo>
                  <a:pt x="0" y="575008"/>
                </a:lnTo>
                <a:lnTo>
                  <a:pt x="0" y="0"/>
                </a:lnTo>
                <a:close/>
              </a:path>
            </a:pathLst>
          </a:custGeom>
          <a:blipFill>
            <a:blip r:embed="rId11"/>
            <a:stretch>
              <a:fillRect/>
            </a:stretch>
          </a:blipFill>
        </p:spPr>
        <p:txBody>
          <a:bodyPr/>
          <a:lstStyle/>
          <a:p>
            <a:endParaRPr lang="en-US" sz="765"/>
          </a:p>
        </p:txBody>
      </p:sp>
      <p:sp>
        <p:nvSpPr>
          <p:cNvPr id="17" name="Freeform 12">
            <a:extLst>
              <a:ext uri="{FF2B5EF4-FFF2-40B4-BE49-F238E27FC236}">
                <a16:creationId xmlns:a16="http://schemas.microsoft.com/office/drawing/2014/main" id="{C5C3F9F9-35C2-2FB7-F085-CCFBD01588C4}"/>
              </a:ext>
            </a:extLst>
          </p:cNvPr>
          <p:cNvSpPr/>
          <p:nvPr/>
        </p:nvSpPr>
        <p:spPr>
          <a:xfrm>
            <a:off x="5104533" y="7387213"/>
            <a:ext cx="1440542" cy="579983"/>
          </a:xfrm>
          <a:custGeom>
            <a:avLst/>
            <a:gdLst/>
            <a:ahLst/>
            <a:cxnLst/>
            <a:rect l="l" t="t" r="r" b="b"/>
            <a:pathLst>
              <a:path w="3389510" h="593164">
                <a:moveTo>
                  <a:pt x="0" y="0"/>
                </a:moveTo>
                <a:lnTo>
                  <a:pt x="3389510" y="0"/>
                </a:lnTo>
                <a:lnTo>
                  <a:pt x="3389510" y="593164"/>
                </a:lnTo>
                <a:lnTo>
                  <a:pt x="0" y="593164"/>
                </a:lnTo>
                <a:lnTo>
                  <a:pt x="0" y="0"/>
                </a:lnTo>
                <a:close/>
              </a:path>
            </a:pathLst>
          </a:custGeom>
          <a:blipFill>
            <a:blip r:embed="rId12"/>
            <a:stretch>
              <a:fillRect/>
            </a:stretch>
          </a:blipFill>
        </p:spPr>
        <p:txBody>
          <a:bodyPr/>
          <a:lstStyle/>
          <a:p>
            <a:endParaRPr lang="en-US" sz="765"/>
          </a:p>
        </p:txBody>
      </p:sp>
      <p:sp>
        <p:nvSpPr>
          <p:cNvPr id="18" name="Freeform 13">
            <a:extLst>
              <a:ext uri="{FF2B5EF4-FFF2-40B4-BE49-F238E27FC236}">
                <a16:creationId xmlns:a16="http://schemas.microsoft.com/office/drawing/2014/main" id="{005AC106-D615-7E74-1E31-DC219AA86115}"/>
              </a:ext>
            </a:extLst>
          </p:cNvPr>
          <p:cNvSpPr/>
          <p:nvPr/>
        </p:nvSpPr>
        <p:spPr>
          <a:xfrm>
            <a:off x="2454029" y="8413199"/>
            <a:ext cx="1342461" cy="1235415"/>
          </a:xfrm>
          <a:custGeom>
            <a:avLst/>
            <a:gdLst/>
            <a:ahLst/>
            <a:cxnLst/>
            <a:rect l="l" t="t" r="r" b="b"/>
            <a:pathLst>
              <a:path w="3158732" h="1263493">
                <a:moveTo>
                  <a:pt x="0" y="0"/>
                </a:moveTo>
                <a:lnTo>
                  <a:pt x="3158732" y="0"/>
                </a:lnTo>
                <a:lnTo>
                  <a:pt x="3158732" y="1263492"/>
                </a:lnTo>
                <a:lnTo>
                  <a:pt x="0" y="1263492"/>
                </a:lnTo>
                <a:lnTo>
                  <a:pt x="0" y="0"/>
                </a:lnTo>
                <a:close/>
              </a:path>
            </a:pathLst>
          </a:custGeom>
          <a:blipFill>
            <a:blip r:embed="rId13"/>
            <a:stretch>
              <a:fillRect/>
            </a:stretch>
          </a:blipFill>
        </p:spPr>
        <p:txBody>
          <a:bodyPr/>
          <a:lstStyle/>
          <a:p>
            <a:endParaRPr lang="en-US" sz="765"/>
          </a:p>
        </p:txBody>
      </p:sp>
      <p:sp>
        <p:nvSpPr>
          <p:cNvPr id="19" name="Freeform 14">
            <a:extLst>
              <a:ext uri="{FF2B5EF4-FFF2-40B4-BE49-F238E27FC236}">
                <a16:creationId xmlns:a16="http://schemas.microsoft.com/office/drawing/2014/main" id="{6ED476B0-DBFB-8C5C-3621-58F4F0B79DD9}"/>
              </a:ext>
            </a:extLst>
          </p:cNvPr>
          <p:cNvSpPr/>
          <p:nvPr/>
        </p:nvSpPr>
        <p:spPr>
          <a:xfrm>
            <a:off x="1096433" y="7163894"/>
            <a:ext cx="1311441" cy="1026623"/>
          </a:xfrm>
          <a:custGeom>
            <a:avLst/>
            <a:gdLst/>
            <a:ahLst/>
            <a:cxnLst/>
            <a:rect l="l" t="t" r="r" b="b"/>
            <a:pathLst>
              <a:path w="3085743" h="1049954">
                <a:moveTo>
                  <a:pt x="0" y="0"/>
                </a:moveTo>
                <a:lnTo>
                  <a:pt x="3085743" y="0"/>
                </a:lnTo>
                <a:lnTo>
                  <a:pt x="3085743" y="1049954"/>
                </a:lnTo>
                <a:lnTo>
                  <a:pt x="0" y="1049954"/>
                </a:lnTo>
                <a:lnTo>
                  <a:pt x="0" y="0"/>
                </a:lnTo>
                <a:close/>
              </a:path>
            </a:pathLst>
          </a:custGeom>
          <a:blipFill>
            <a:blip r:embed="rId14"/>
            <a:stretch>
              <a:fillRect/>
            </a:stretch>
          </a:blipFill>
        </p:spPr>
        <p:txBody>
          <a:bodyPr/>
          <a:lstStyle/>
          <a:p>
            <a:endParaRPr lang="en-US" sz="765"/>
          </a:p>
        </p:txBody>
      </p:sp>
      <p:sp>
        <p:nvSpPr>
          <p:cNvPr id="20" name="Freeform 15">
            <a:extLst>
              <a:ext uri="{FF2B5EF4-FFF2-40B4-BE49-F238E27FC236}">
                <a16:creationId xmlns:a16="http://schemas.microsoft.com/office/drawing/2014/main" id="{793A58C8-01E6-8956-F75D-240AA2F510CB}"/>
              </a:ext>
            </a:extLst>
          </p:cNvPr>
          <p:cNvSpPr/>
          <p:nvPr/>
        </p:nvSpPr>
        <p:spPr>
          <a:xfrm>
            <a:off x="1231852" y="8757961"/>
            <a:ext cx="952642" cy="750657"/>
          </a:xfrm>
          <a:custGeom>
            <a:avLst/>
            <a:gdLst/>
            <a:ahLst/>
            <a:cxnLst/>
            <a:rect l="l" t="t" r="r" b="b"/>
            <a:pathLst>
              <a:path w="2241510" h="767717">
                <a:moveTo>
                  <a:pt x="0" y="0"/>
                </a:moveTo>
                <a:lnTo>
                  <a:pt x="2241510" y="0"/>
                </a:lnTo>
                <a:lnTo>
                  <a:pt x="2241510" y="767717"/>
                </a:lnTo>
                <a:lnTo>
                  <a:pt x="0" y="767717"/>
                </a:lnTo>
                <a:lnTo>
                  <a:pt x="0" y="0"/>
                </a:lnTo>
                <a:close/>
              </a:path>
            </a:pathLst>
          </a:custGeom>
          <a:blipFill>
            <a:blip r:embed="rId15"/>
            <a:stretch>
              <a:fillRect/>
            </a:stretch>
          </a:blipFill>
        </p:spPr>
        <p:txBody>
          <a:bodyPr/>
          <a:lstStyle/>
          <a:p>
            <a:endParaRPr lang="en-US" sz="765"/>
          </a:p>
        </p:txBody>
      </p:sp>
      <p:sp>
        <p:nvSpPr>
          <p:cNvPr id="21" name="Freeform 16">
            <a:extLst>
              <a:ext uri="{FF2B5EF4-FFF2-40B4-BE49-F238E27FC236}">
                <a16:creationId xmlns:a16="http://schemas.microsoft.com/office/drawing/2014/main" id="{B6954BDE-5625-EC82-CCAD-9649FB4F6539}"/>
              </a:ext>
            </a:extLst>
          </p:cNvPr>
          <p:cNvSpPr/>
          <p:nvPr/>
        </p:nvSpPr>
        <p:spPr>
          <a:xfrm>
            <a:off x="4066026" y="8834715"/>
            <a:ext cx="855695" cy="553685"/>
          </a:xfrm>
          <a:custGeom>
            <a:avLst/>
            <a:gdLst/>
            <a:ahLst/>
            <a:cxnLst/>
            <a:rect l="l" t="t" r="r" b="b"/>
            <a:pathLst>
              <a:path w="2013401" h="566269">
                <a:moveTo>
                  <a:pt x="0" y="0"/>
                </a:moveTo>
                <a:lnTo>
                  <a:pt x="2013400" y="0"/>
                </a:lnTo>
                <a:lnTo>
                  <a:pt x="2013400" y="566269"/>
                </a:lnTo>
                <a:lnTo>
                  <a:pt x="0" y="566269"/>
                </a:lnTo>
                <a:lnTo>
                  <a:pt x="0" y="0"/>
                </a:lnTo>
                <a:close/>
              </a:path>
            </a:pathLst>
          </a:custGeom>
          <a:blipFill>
            <a:blip r:embed="rId16"/>
            <a:stretch>
              <a:fillRect/>
            </a:stretch>
          </a:blipFill>
        </p:spPr>
        <p:txBody>
          <a:bodyPr/>
          <a:lstStyle/>
          <a:p>
            <a:endParaRPr lang="en-US" sz="765"/>
          </a:p>
        </p:txBody>
      </p:sp>
      <p:sp>
        <p:nvSpPr>
          <p:cNvPr id="22" name="Freeform 17">
            <a:extLst>
              <a:ext uri="{FF2B5EF4-FFF2-40B4-BE49-F238E27FC236}">
                <a16:creationId xmlns:a16="http://schemas.microsoft.com/office/drawing/2014/main" id="{9A89C93F-E474-9D97-A3A4-18D5EC9088C1}"/>
              </a:ext>
            </a:extLst>
          </p:cNvPr>
          <p:cNvSpPr/>
          <p:nvPr/>
        </p:nvSpPr>
        <p:spPr>
          <a:xfrm>
            <a:off x="5202811" y="8617963"/>
            <a:ext cx="1342264" cy="1030648"/>
          </a:xfrm>
          <a:custGeom>
            <a:avLst/>
            <a:gdLst/>
            <a:ahLst/>
            <a:cxnLst/>
            <a:rect l="l" t="t" r="r" b="b"/>
            <a:pathLst>
              <a:path w="3158268" h="1054072">
                <a:moveTo>
                  <a:pt x="0" y="0"/>
                </a:moveTo>
                <a:lnTo>
                  <a:pt x="3158267" y="0"/>
                </a:lnTo>
                <a:lnTo>
                  <a:pt x="3158267" y="1054072"/>
                </a:lnTo>
                <a:lnTo>
                  <a:pt x="0" y="1054072"/>
                </a:lnTo>
                <a:lnTo>
                  <a:pt x="0" y="0"/>
                </a:lnTo>
                <a:close/>
              </a:path>
            </a:pathLst>
          </a:custGeom>
          <a:blipFill>
            <a:blip r:embed="rId17"/>
            <a:stretch>
              <a:fillRect/>
            </a:stretch>
          </a:blipFill>
        </p:spPr>
        <p:txBody>
          <a:bodyPr/>
          <a:lstStyle/>
          <a:p>
            <a:endParaRPr lang="en-US" sz="765"/>
          </a:p>
        </p:txBody>
      </p:sp>
      <p:sp>
        <p:nvSpPr>
          <p:cNvPr id="23" name="TextBox 19">
            <a:extLst>
              <a:ext uri="{FF2B5EF4-FFF2-40B4-BE49-F238E27FC236}">
                <a16:creationId xmlns:a16="http://schemas.microsoft.com/office/drawing/2014/main" id="{5A0AFBC7-E5F8-6817-18DE-5FCBFBBA1299}"/>
              </a:ext>
            </a:extLst>
          </p:cNvPr>
          <p:cNvSpPr txBox="1"/>
          <p:nvPr/>
        </p:nvSpPr>
        <p:spPr>
          <a:xfrm>
            <a:off x="1508050" y="2284915"/>
            <a:ext cx="4637143" cy="323550"/>
          </a:xfrm>
          <a:prstGeom prst="rect">
            <a:avLst/>
          </a:prstGeom>
        </p:spPr>
        <p:txBody>
          <a:bodyPr lIns="0" tIns="0" rIns="0" bIns="0" rtlCol="0" anchor="t">
            <a:spAutoFit/>
          </a:bodyPr>
          <a:lstStyle/>
          <a:p>
            <a:pPr algn="ctr">
              <a:lnSpc>
                <a:spcPts val="1318"/>
              </a:lnSpc>
              <a:spcBef>
                <a:spcPct val="0"/>
              </a:spcBef>
            </a:pPr>
            <a:r>
              <a:rPr lang="en-US" sz="941" spc="98" dirty="0">
                <a:solidFill>
                  <a:schemeClr val="bg1"/>
                </a:solidFill>
                <a:latin typeface="Avenir"/>
                <a:ea typeface="Avenir"/>
                <a:cs typeface="Avenir"/>
                <a:sym typeface="Avenir"/>
              </a:rPr>
              <a:t>We collaborate with industry-leading partners to deliver cutting-edge technology and services tailored to your needs.</a:t>
            </a:r>
          </a:p>
        </p:txBody>
      </p:sp>
      <p:sp>
        <p:nvSpPr>
          <p:cNvPr id="24" name="TextBox 23">
            <a:extLst>
              <a:ext uri="{FF2B5EF4-FFF2-40B4-BE49-F238E27FC236}">
                <a16:creationId xmlns:a16="http://schemas.microsoft.com/office/drawing/2014/main" id="{BF657DC9-6218-D703-67E0-FE1453BFEA04}"/>
              </a:ext>
            </a:extLst>
          </p:cNvPr>
          <p:cNvSpPr txBox="1"/>
          <p:nvPr/>
        </p:nvSpPr>
        <p:spPr>
          <a:xfrm>
            <a:off x="2012452" y="728905"/>
            <a:ext cx="3747497" cy="385490"/>
          </a:xfrm>
          <a:prstGeom prst="rect">
            <a:avLst/>
          </a:prstGeom>
        </p:spPr>
        <p:txBody>
          <a:bodyPr wrap="square" lIns="0" tIns="0" rIns="0" bIns="0" rtlCol="0" anchor="t">
            <a:spAutoFit/>
          </a:bodyPr>
          <a:lstStyle/>
          <a:p>
            <a:pPr algn="ctr" defTabSz="582916">
              <a:lnSpc>
                <a:spcPts val="3213"/>
              </a:lnSpc>
              <a:defRPr/>
            </a:pPr>
            <a:r>
              <a:rPr lang="en-US" sz="2295" dirty="0">
                <a:solidFill>
                  <a:schemeClr val="bg1"/>
                </a:solidFill>
                <a:latin typeface="Avenir Heavy" panose="02000503020000020003" pitchFamily="2" charset="0"/>
                <a:cs typeface="Arial"/>
              </a:rPr>
              <a:t>The Power of Partnership</a:t>
            </a:r>
          </a:p>
        </p:txBody>
      </p:sp>
      <p:sp>
        <p:nvSpPr>
          <p:cNvPr id="25" name="AutoShape 8">
            <a:extLst>
              <a:ext uri="{FF2B5EF4-FFF2-40B4-BE49-F238E27FC236}">
                <a16:creationId xmlns:a16="http://schemas.microsoft.com/office/drawing/2014/main" id="{691C02F6-7F29-769F-BD73-68ECF4C9B019}"/>
              </a:ext>
            </a:extLst>
          </p:cNvPr>
          <p:cNvSpPr/>
          <p:nvPr/>
        </p:nvSpPr>
        <p:spPr>
          <a:xfrm rot="5400000" flipH="1">
            <a:off x="3815507" y="-665897"/>
            <a:ext cx="47457" cy="4935164"/>
          </a:xfrm>
          <a:prstGeom prst="rect">
            <a:avLst/>
          </a:prstGeom>
          <a:solidFill>
            <a:schemeClr val="accent1"/>
          </a:solidFill>
        </p:spPr>
        <p:txBody>
          <a:bodyPr/>
          <a:lstStyle/>
          <a:p>
            <a:endParaRPr lang="en-US" sz="765">
              <a:solidFill>
                <a:srgbClr val="FF9F24"/>
              </a:solidFill>
            </a:endParaRPr>
          </a:p>
        </p:txBody>
      </p:sp>
      <p:pic>
        <p:nvPicPr>
          <p:cNvPr id="26" name="Picture 79">
            <a:extLst>
              <a:ext uri="{FF2B5EF4-FFF2-40B4-BE49-F238E27FC236}">
                <a16:creationId xmlns:a16="http://schemas.microsoft.com/office/drawing/2014/main" id="{B2DBAB8D-DA56-A6AF-4F87-F5A7D641B701}"/>
              </a:ext>
            </a:extLst>
          </p:cNvPr>
          <p:cNvPicPr>
            <a:picLocks noChangeAspect="1"/>
          </p:cNvPicPr>
          <p:nvPr/>
        </p:nvPicPr>
        <p:blipFill>
          <a:blip r:embed="rId18">
            <a:extLst>
              <a:ext uri="{BEBA8EAE-BF5A-486C-A8C5-ECC9F3942E4B}">
                <a14:imgProps xmlns:a14="http://schemas.microsoft.com/office/drawing/2010/main">
                  <a14:imgLayer r:embed="rId19">
                    <a14:imgEffect>
                      <a14:brightnessContrast bright="100000"/>
                    </a14:imgEffect>
                  </a14:imgLayer>
                </a14:imgProps>
              </a:ext>
            </a:extLst>
          </a:blip>
          <a:srcRect/>
          <a:stretch>
            <a:fillRect/>
          </a:stretch>
        </p:blipFill>
        <p:spPr>
          <a:xfrm>
            <a:off x="7153145" y="567783"/>
            <a:ext cx="364115" cy="1092365"/>
          </a:xfrm>
          <a:prstGeom prst="rect">
            <a:avLst/>
          </a:prstGeom>
        </p:spPr>
      </p:pic>
    </p:spTree>
    <p:extLst>
      <p:ext uri="{BB962C8B-B14F-4D97-AF65-F5344CB8AC3E}">
        <p14:creationId xmlns:p14="http://schemas.microsoft.com/office/powerpoint/2010/main" val="206165702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Industry Recognition">
    <p:spTree>
      <p:nvGrpSpPr>
        <p:cNvPr id="1" name=""/>
        <p:cNvGrpSpPr/>
        <p:nvPr/>
      </p:nvGrpSpPr>
      <p:grpSpPr>
        <a:xfrm>
          <a:off x="0" y="0"/>
          <a:ext cx="0" cy="0"/>
          <a:chOff x="0" y="0"/>
          <a:chExt cx="0" cy="0"/>
        </a:xfrm>
      </p:grpSpPr>
      <p:sp>
        <p:nvSpPr>
          <p:cNvPr id="3" name="Freeform 3">
            <a:extLst>
              <a:ext uri="{FF2B5EF4-FFF2-40B4-BE49-F238E27FC236}">
                <a16:creationId xmlns:a16="http://schemas.microsoft.com/office/drawing/2014/main" id="{0731F31B-76FC-E1F3-D2AD-A8D05301AED8}"/>
              </a:ext>
            </a:extLst>
          </p:cNvPr>
          <p:cNvSpPr/>
          <p:nvPr/>
        </p:nvSpPr>
        <p:spPr>
          <a:xfrm>
            <a:off x="3167524" y="4779917"/>
            <a:ext cx="1160005" cy="1334385"/>
          </a:xfrm>
          <a:custGeom>
            <a:avLst/>
            <a:gdLst/>
            <a:ahLst/>
            <a:cxnLst/>
            <a:rect l="l" t="t" r="r" b="b"/>
            <a:pathLst>
              <a:path w="2729422" h="1364712">
                <a:moveTo>
                  <a:pt x="0" y="0"/>
                </a:moveTo>
                <a:lnTo>
                  <a:pt x="2729422" y="0"/>
                </a:lnTo>
                <a:lnTo>
                  <a:pt x="2729422" y="1364712"/>
                </a:lnTo>
                <a:lnTo>
                  <a:pt x="0" y="1364712"/>
                </a:lnTo>
                <a:lnTo>
                  <a:pt x="0" y="0"/>
                </a:lnTo>
                <a:close/>
              </a:path>
            </a:pathLst>
          </a:custGeom>
          <a:blipFill>
            <a:blip r:embed="rId2"/>
            <a:stretch>
              <a:fillRect/>
            </a:stretch>
          </a:blipFill>
        </p:spPr>
        <p:txBody>
          <a:bodyPr/>
          <a:lstStyle/>
          <a:p>
            <a:endParaRPr lang="en-US" sz="765"/>
          </a:p>
        </p:txBody>
      </p:sp>
      <p:sp>
        <p:nvSpPr>
          <p:cNvPr id="4" name="Freeform 4">
            <a:extLst>
              <a:ext uri="{FF2B5EF4-FFF2-40B4-BE49-F238E27FC236}">
                <a16:creationId xmlns:a16="http://schemas.microsoft.com/office/drawing/2014/main" id="{A4A9A406-C12C-1777-1E82-B6B5CD58874F}"/>
              </a:ext>
            </a:extLst>
          </p:cNvPr>
          <p:cNvSpPr/>
          <p:nvPr/>
        </p:nvSpPr>
        <p:spPr>
          <a:xfrm>
            <a:off x="2090111" y="7365900"/>
            <a:ext cx="476885" cy="1380078"/>
          </a:xfrm>
          <a:custGeom>
            <a:avLst/>
            <a:gdLst/>
            <a:ahLst/>
            <a:cxnLst/>
            <a:rect l="l" t="t" r="r" b="b"/>
            <a:pathLst>
              <a:path w="1122082" h="1411443">
                <a:moveTo>
                  <a:pt x="0" y="0"/>
                </a:moveTo>
                <a:lnTo>
                  <a:pt x="1122083" y="0"/>
                </a:lnTo>
                <a:lnTo>
                  <a:pt x="1122083" y="1411443"/>
                </a:lnTo>
                <a:lnTo>
                  <a:pt x="0" y="1411443"/>
                </a:lnTo>
                <a:lnTo>
                  <a:pt x="0" y="0"/>
                </a:lnTo>
                <a:close/>
              </a:path>
            </a:pathLst>
          </a:custGeom>
          <a:blipFill>
            <a:blip r:embed="rId3"/>
            <a:stretch>
              <a:fillRect b="-2791"/>
            </a:stretch>
          </a:blipFill>
        </p:spPr>
        <p:txBody>
          <a:bodyPr/>
          <a:lstStyle/>
          <a:p>
            <a:endParaRPr lang="en-US" sz="765"/>
          </a:p>
        </p:txBody>
      </p:sp>
      <p:sp>
        <p:nvSpPr>
          <p:cNvPr id="5" name="Freeform 5">
            <a:extLst>
              <a:ext uri="{FF2B5EF4-FFF2-40B4-BE49-F238E27FC236}">
                <a16:creationId xmlns:a16="http://schemas.microsoft.com/office/drawing/2014/main" id="{5646E46E-81CD-AF76-A709-C9B269307735}"/>
              </a:ext>
            </a:extLst>
          </p:cNvPr>
          <p:cNvSpPr/>
          <p:nvPr/>
        </p:nvSpPr>
        <p:spPr>
          <a:xfrm>
            <a:off x="382666" y="4767489"/>
            <a:ext cx="778505" cy="1235840"/>
          </a:xfrm>
          <a:custGeom>
            <a:avLst/>
            <a:gdLst/>
            <a:ahLst/>
            <a:cxnLst/>
            <a:rect l="l" t="t" r="r" b="b"/>
            <a:pathLst>
              <a:path w="1831776" h="1263926">
                <a:moveTo>
                  <a:pt x="0" y="0"/>
                </a:moveTo>
                <a:lnTo>
                  <a:pt x="1831776" y="0"/>
                </a:lnTo>
                <a:lnTo>
                  <a:pt x="1831776" y="1263926"/>
                </a:lnTo>
                <a:lnTo>
                  <a:pt x="0" y="1263926"/>
                </a:lnTo>
                <a:lnTo>
                  <a:pt x="0" y="0"/>
                </a:lnTo>
                <a:close/>
              </a:path>
            </a:pathLst>
          </a:custGeom>
          <a:blipFill>
            <a:blip r:embed="rId4"/>
            <a:stretch>
              <a:fillRect b="-69"/>
            </a:stretch>
          </a:blipFill>
        </p:spPr>
        <p:txBody>
          <a:bodyPr/>
          <a:lstStyle/>
          <a:p>
            <a:endParaRPr lang="en-US" sz="765"/>
          </a:p>
        </p:txBody>
      </p:sp>
      <p:sp>
        <p:nvSpPr>
          <p:cNvPr id="6" name="Freeform 6">
            <a:extLst>
              <a:ext uri="{FF2B5EF4-FFF2-40B4-BE49-F238E27FC236}">
                <a16:creationId xmlns:a16="http://schemas.microsoft.com/office/drawing/2014/main" id="{C1C68C0D-8D91-11B8-2E65-40D440B0B294}"/>
              </a:ext>
            </a:extLst>
          </p:cNvPr>
          <p:cNvSpPr/>
          <p:nvPr/>
        </p:nvSpPr>
        <p:spPr>
          <a:xfrm>
            <a:off x="6092812" y="4881422"/>
            <a:ext cx="1316902" cy="1169898"/>
          </a:xfrm>
          <a:custGeom>
            <a:avLst/>
            <a:gdLst/>
            <a:ahLst/>
            <a:cxnLst/>
            <a:rect l="l" t="t" r="r" b="b"/>
            <a:pathLst>
              <a:path w="3098593" h="1196487">
                <a:moveTo>
                  <a:pt x="0" y="0"/>
                </a:moveTo>
                <a:lnTo>
                  <a:pt x="3098594" y="0"/>
                </a:lnTo>
                <a:lnTo>
                  <a:pt x="3098594" y="1196486"/>
                </a:lnTo>
                <a:lnTo>
                  <a:pt x="0" y="1196486"/>
                </a:lnTo>
                <a:lnTo>
                  <a:pt x="0" y="0"/>
                </a:lnTo>
                <a:close/>
              </a:path>
            </a:pathLst>
          </a:custGeom>
          <a:blipFill>
            <a:blip r:embed="rId5"/>
            <a:stretch>
              <a:fillRect l="-9843" t="-1689" r="-7244" b="-26677"/>
            </a:stretch>
          </a:blipFill>
        </p:spPr>
        <p:txBody>
          <a:bodyPr/>
          <a:lstStyle/>
          <a:p>
            <a:endParaRPr lang="en-US" sz="765"/>
          </a:p>
        </p:txBody>
      </p:sp>
      <p:sp>
        <p:nvSpPr>
          <p:cNvPr id="7" name="TextBox 7">
            <a:extLst>
              <a:ext uri="{FF2B5EF4-FFF2-40B4-BE49-F238E27FC236}">
                <a16:creationId xmlns:a16="http://schemas.microsoft.com/office/drawing/2014/main" id="{9502A434-DDCF-DAB7-1627-8E75FB7FD538}"/>
              </a:ext>
            </a:extLst>
          </p:cNvPr>
          <p:cNvSpPr txBox="1"/>
          <p:nvPr/>
        </p:nvSpPr>
        <p:spPr>
          <a:xfrm>
            <a:off x="633248" y="8973202"/>
            <a:ext cx="932144" cy="141321"/>
          </a:xfrm>
          <a:prstGeom prst="rect">
            <a:avLst/>
          </a:prstGeom>
        </p:spPr>
        <p:txBody>
          <a:bodyPr lIns="0" tIns="0" rIns="0" bIns="0" rtlCol="0" anchor="t">
            <a:spAutoFit/>
          </a:bodyPr>
          <a:lstStyle/>
          <a:p>
            <a:pPr algn="ctr">
              <a:lnSpc>
                <a:spcPts val="1212"/>
              </a:lnSpc>
            </a:pPr>
            <a:r>
              <a:rPr lang="en-US" sz="765">
                <a:solidFill>
                  <a:srgbClr val="000000"/>
                </a:solidFill>
                <a:latin typeface="Avenir"/>
                <a:ea typeface="Avenir"/>
                <a:cs typeface="Avenir"/>
                <a:sym typeface="Avenir"/>
              </a:rPr>
              <a:t>Multi-Year Winner</a:t>
            </a:r>
          </a:p>
        </p:txBody>
      </p:sp>
      <p:sp>
        <p:nvSpPr>
          <p:cNvPr id="8" name="TextBox 8">
            <a:extLst>
              <a:ext uri="{FF2B5EF4-FFF2-40B4-BE49-F238E27FC236}">
                <a16:creationId xmlns:a16="http://schemas.microsoft.com/office/drawing/2014/main" id="{E968B74F-31F5-9C7C-7EEC-892A6E1A1C80}"/>
              </a:ext>
            </a:extLst>
          </p:cNvPr>
          <p:cNvSpPr txBox="1"/>
          <p:nvPr/>
        </p:nvSpPr>
        <p:spPr>
          <a:xfrm>
            <a:off x="3108960" y="6213036"/>
            <a:ext cx="1277131" cy="141321"/>
          </a:xfrm>
          <a:prstGeom prst="rect">
            <a:avLst/>
          </a:prstGeom>
        </p:spPr>
        <p:txBody>
          <a:bodyPr lIns="0" tIns="0" rIns="0" bIns="0" rtlCol="0" anchor="t">
            <a:spAutoFit/>
          </a:bodyPr>
          <a:lstStyle/>
          <a:p>
            <a:pPr algn="ctr">
              <a:lnSpc>
                <a:spcPts val="1212"/>
              </a:lnSpc>
            </a:pPr>
            <a:r>
              <a:rPr lang="en-US" sz="765" dirty="0">
                <a:solidFill>
                  <a:srgbClr val="000000"/>
                </a:solidFill>
                <a:latin typeface="Avenir"/>
                <a:ea typeface="Avenir"/>
                <a:cs typeface="Avenir"/>
                <a:sym typeface="Avenir"/>
              </a:rPr>
              <a:t>15th Consecutive Year</a:t>
            </a:r>
          </a:p>
        </p:txBody>
      </p:sp>
      <p:sp>
        <p:nvSpPr>
          <p:cNvPr id="9" name="TextBox 9">
            <a:extLst>
              <a:ext uri="{FF2B5EF4-FFF2-40B4-BE49-F238E27FC236}">
                <a16:creationId xmlns:a16="http://schemas.microsoft.com/office/drawing/2014/main" id="{01E6DA93-C472-7F7B-79CC-E2213E7D715D}"/>
              </a:ext>
            </a:extLst>
          </p:cNvPr>
          <p:cNvSpPr txBox="1"/>
          <p:nvPr/>
        </p:nvSpPr>
        <p:spPr>
          <a:xfrm>
            <a:off x="341321" y="6175772"/>
            <a:ext cx="856924" cy="141321"/>
          </a:xfrm>
          <a:prstGeom prst="rect">
            <a:avLst/>
          </a:prstGeom>
        </p:spPr>
        <p:txBody>
          <a:bodyPr lIns="0" tIns="0" rIns="0" bIns="0" rtlCol="0" anchor="t">
            <a:spAutoFit/>
          </a:bodyPr>
          <a:lstStyle/>
          <a:p>
            <a:pPr algn="ctr">
              <a:lnSpc>
                <a:spcPts val="1212"/>
              </a:lnSpc>
            </a:pPr>
            <a:r>
              <a:rPr lang="en-US" sz="765">
                <a:solidFill>
                  <a:srgbClr val="000000"/>
                </a:solidFill>
                <a:latin typeface="Avenir"/>
                <a:ea typeface="Avenir"/>
                <a:cs typeface="Avenir"/>
                <a:sym typeface="Avenir"/>
              </a:rPr>
              <a:t>Multi-Year Winner</a:t>
            </a:r>
          </a:p>
        </p:txBody>
      </p:sp>
      <p:sp>
        <p:nvSpPr>
          <p:cNvPr id="10" name="TextBox 10">
            <a:extLst>
              <a:ext uri="{FF2B5EF4-FFF2-40B4-BE49-F238E27FC236}">
                <a16:creationId xmlns:a16="http://schemas.microsoft.com/office/drawing/2014/main" id="{E7D704C6-BF64-FC54-E2D5-CCA2AF4516FB}"/>
              </a:ext>
            </a:extLst>
          </p:cNvPr>
          <p:cNvSpPr txBox="1"/>
          <p:nvPr/>
        </p:nvSpPr>
        <p:spPr>
          <a:xfrm>
            <a:off x="6167946" y="6179202"/>
            <a:ext cx="1166631" cy="141321"/>
          </a:xfrm>
          <a:prstGeom prst="rect">
            <a:avLst/>
          </a:prstGeom>
        </p:spPr>
        <p:txBody>
          <a:bodyPr lIns="0" tIns="0" rIns="0" bIns="0" rtlCol="0" anchor="t">
            <a:spAutoFit/>
          </a:bodyPr>
          <a:lstStyle/>
          <a:p>
            <a:pPr algn="ctr">
              <a:lnSpc>
                <a:spcPts val="1212"/>
              </a:lnSpc>
            </a:pPr>
            <a:r>
              <a:rPr lang="en-US" sz="765">
                <a:solidFill>
                  <a:srgbClr val="000000"/>
                </a:solidFill>
                <a:latin typeface="Avenir"/>
                <a:ea typeface="Avenir"/>
                <a:cs typeface="Avenir"/>
                <a:sym typeface="Avenir"/>
              </a:rPr>
              <a:t>2019 - South Carolina</a:t>
            </a:r>
          </a:p>
        </p:txBody>
      </p:sp>
      <p:sp>
        <p:nvSpPr>
          <p:cNvPr id="11" name="TextBox 11">
            <a:extLst>
              <a:ext uri="{FF2B5EF4-FFF2-40B4-BE49-F238E27FC236}">
                <a16:creationId xmlns:a16="http://schemas.microsoft.com/office/drawing/2014/main" id="{A2A658CF-3CD8-DB8F-044A-840FD3F35D86}"/>
              </a:ext>
            </a:extLst>
          </p:cNvPr>
          <p:cNvSpPr txBox="1"/>
          <p:nvPr/>
        </p:nvSpPr>
        <p:spPr>
          <a:xfrm>
            <a:off x="1763534" y="8978788"/>
            <a:ext cx="1135266" cy="141321"/>
          </a:xfrm>
          <a:prstGeom prst="rect">
            <a:avLst/>
          </a:prstGeom>
        </p:spPr>
        <p:txBody>
          <a:bodyPr lIns="0" tIns="0" rIns="0" bIns="0" rtlCol="0" anchor="t">
            <a:spAutoFit/>
          </a:bodyPr>
          <a:lstStyle/>
          <a:p>
            <a:pPr algn="ctr">
              <a:lnSpc>
                <a:spcPts val="1212"/>
              </a:lnSpc>
            </a:pPr>
            <a:r>
              <a:rPr lang="en-US" sz="765" dirty="0">
                <a:solidFill>
                  <a:srgbClr val="000000"/>
                </a:solidFill>
                <a:latin typeface="Avenir"/>
                <a:ea typeface="Avenir"/>
                <a:cs typeface="Avenir"/>
                <a:sym typeface="Avenir"/>
              </a:rPr>
              <a:t>9th Consecutive Year</a:t>
            </a:r>
          </a:p>
        </p:txBody>
      </p:sp>
      <p:sp>
        <p:nvSpPr>
          <p:cNvPr id="12" name="Freeform 12">
            <a:extLst>
              <a:ext uri="{FF2B5EF4-FFF2-40B4-BE49-F238E27FC236}">
                <a16:creationId xmlns:a16="http://schemas.microsoft.com/office/drawing/2014/main" id="{E5F2183E-65D4-5F50-8363-7374AD7EA071}"/>
              </a:ext>
            </a:extLst>
          </p:cNvPr>
          <p:cNvSpPr/>
          <p:nvPr/>
        </p:nvSpPr>
        <p:spPr>
          <a:xfrm>
            <a:off x="726485" y="7410488"/>
            <a:ext cx="745668" cy="1501083"/>
          </a:xfrm>
          <a:custGeom>
            <a:avLst/>
            <a:gdLst/>
            <a:ahLst/>
            <a:cxnLst/>
            <a:rect l="l" t="t" r="r" b="b"/>
            <a:pathLst>
              <a:path w="1754512" h="1535199">
                <a:moveTo>
                  <a:pt x="0" y="0"/>
                </a:moveTo>
                <a:lnTo>
                  <a:pt x="1754513" y="0"/>
                </a:lnTo>
                <a:lnTo>
                  <a:pt x="1754513" y="1535199"/>
                </a:lnTo>
                <a:lnTo>
                  <a:pt x="0" y="1535199"/>
                </a:lnTo>
                <a:lnTo>
                  <a:pt x="0" y="0"/>
                </a:lnTo>
                <a:close/>
              </a:path>
            </a:pathLst>
          </a:custGeom>
          <a:blipFill>
            <a:blip r:embed="rId6"/>
            <a:stretch>
              <a:fillRect l="-55649" t="-24727" r="-56058" b="-32541"/>
            </a:stretch>
          </a:blipFill>
        </p:spPr>
        <p:txBody>
          <a:bodyPr/>
          <a:lstStyle/>
          <a:p>
            <a:endParaRPr lang="en-US" sz="765"/>
          </a:p>
        </p:txBody>
      </p:sp>
      <p:sp>
        <p:nvSpPr>
          <p:cNvPr id="13" name="Freeform 13">
            <a:extLst>
              <a:ext uri="{FF2B5EF4-FFF2-40B4-BE49-F238E27FC236}">
                <a16:creationId xmlns:a16="http://schemas.microsoft.com/office/drawing/2014/main" id="{719175A7-DA63-2BE3-1F8B-5AE46FBDAB4F}"/>
              </a:ext>
            </a:extLst>
          </p:cNvPr>
          <p:cNvSpPr/>
          <p:nvPr/>
        </p:nvSpPr>
        <p:spPr>
          <a:xfrm>
            <a:off x="509836" y="2633824"/>
            <a:ext cx="1386362" cy="685289"/>
          </a:xfrm>
          <a:custGeom>
            <a:avLst/>
            <a:gdLst/>
            <a:ahLst/>
            <a:cxnLst/>
            <a:rect l="l" t="t" r="r" b="b"/>
            <a:pathLst>
              <a:path w="3262029" h="700864">
                <a:moveTo>
                  <a:pt x="0" y="0"/>
                </a:moveTo>
                <a:lnTo>
                  <a:pt x="3262029" y="0"/>
                </a:lnTo>
                <a:lnTo>
                  <a:pt x="3262029" y="700864"/>
                </a:lnTo>
                <a:lnTo>
                  <a:pt x="0" y="700864"/>
                </a:lnTo>
                <a:lnTo>
                  <a:pt x="0" y="0"/>
                </a:lnTo>
                <a:close/>
              </a:path>
            </a:pathLst>
          </a:custGeom>
          <a:blipFill>
            <a:blip r:embed="rId7"/>
            <a:stretch>
              <a:fillRect b="-501"/>
            </a:stretch>
          </a:blipFill>
        </p:spPr>
        <p:txBody>
          <a:bodyPr/>
          <a:lstStyle/>
          <a:p>
            <a:endParaRPr lang="en-US" sz="765"/>
          </a:p>
        </p:txBody>
      </p:sp>
      <p:sp>
        <p:nvSpPr>
          <p:cNvPr id="14" name="TextBox 14">
            <a:extLst>
              <a:ext uri="{FF2B5EF4-FFF2-40B4-BE49-F238E27FC236}">
                <a16:creationId xmlns:a16="http://schemas.microsoft.com/office/drawing/2014/main" id="{02C55828-ED3E-9397-43D7-73D2B81B7463}"/>
              </a:ext>
            </a:extLst>
          </p:cNvPr>
          <p:cNvSpPr txBox="1"/>
          <p:nvPr/>
        </p:nvSpPr>
        <p:spPr>
          <a:xfrm>
            <a:off x="669631" y="3495681"/>
            <a:ext cx="1182882" cy="235449"/>
          </a:xfrm>
          <a:prstGeom prst="rect">
            <a:avLst/>
          </a:prstGeom>
        </p:spPr>
        <p:txBody>
          <a:bodyPr lIns="0" tIns="0" rIns="0" bIns="0" rtlCol="0" anchor="t">
            <a:spAutoFit/>
          </a:bodyPr>
          <a:lstStyle/>
          <a:p>
            <a:pPr algn="ctr"/>
            <a:r>
              <a:rPr lang="en-US" sz="765" dirty="0">
                <a:solidFill>
                  <a:srgbClr val="000000"/>
                </a:solidFill>
                <a:latin typeface="Avenir"/>
                <a:ea typeface="Avenir"/>
                <a:cs typeface="Avenir"/>
                <a:sym typeface="Avenir"/>
              </a:rPr>
              <a:t>9x Partner of the Year Award Winner</a:t>
            </a:r>
          </a:p>
        </p:txBody>
      </p:sp>
      <p:sp>
        <p:nvSpPr>
          <p:cNvPr id="15" name="Freeform 15" descr="Text  Description automatically generated with medium confidence">
            <a:extLst>
              <a:ext uri="{FF2B5EF4-FFF2-40B4-BE49-F238E27FC236}">
                <a16:creationId xmlns:a16="http://schemas.microsoft.com/office/drawing/2014/main" id="{4FB1ED68-4439-64AB-F215-5B180B3ECAF2}"/>
              </a:ext>
            </a:extLst>
          </p:cNvPr>
          <p:cNvSpPr/>
          <p:nvPr/>
        </p:nvSpPr>
        <p:spPr>
          <a:xfrm>
            <a:off x="4706961" y="7365901"/>
            <a:ext cx="734692" cy="1558856"/>
          </a:xfrm>
          <a:custGeom>
            <a:avLst/>
            <a:gdLst/>
            <a:ahLst/>
            <a:cxnLst/>
            <a:rect l="l" t="t" r="r" b="b"/>
            <a:pathLst>
              <a:path w="1728687" h="1594285">
                <a:moveTo>
                  <a:pt x="0" y="0"/>
                </a:moveTo>
                <a:lnTo>
                  <a:pt x="1728687" y="0"/>
                </a:lnTo>
                <a:lnTo>
                  <a:pt x="1728687" y="1594286"/>
                </a:lnTo>
                <a:lnTo>
                  <a:pt x="0" y="1594286"/>
                </a:lnTo>
                <a:lnTo>
                  <a:pt x="0" y="0"/>
                </a:lnTo>
                <a:close/>
              </a:path>
            </a:pathLst>
          </a:custGeom>
          <a:blipFill>
            <a:blip r:embed="rId8"/>
            <a:stretch>
              <a:fillRect t="-31" b="-31"/>
            </a:stretch>
          </a:blipFill>
        </p:spPr>
        <p:txBody>
          <a:bodyPr/>
          <a:lstStyle/>
          <a:p>
            <a:endParaRPr lang="en-US" sz="765"/>
          </a:p>
        </p:txBody>
      </p:sp>
      <p:sp>
        <p:nvSpPr>
          <p:cNvPr id="16" name="Freeform 16" descr="Text  Description automatically generated with medium confidence">
            <a:extLst>
              <a:ext uri="{FF2B5EF4-FFF2-40B4-BE49-F238E27FC236}">
                <a16:creationId xmlns:a16="http://schemas.microsoft.com/office/drawing/2014/main" id="{758F6ACE-B9FA-2E5B-7395-0AE65547A4D3}"/>
              </a:ext>
            </a:extLst>
          </p:cNvPr>
          <p:cNvSpPr/>
          <p:nvPr/>
        </p:nvSpPr>
        <p:spPr>
          <a:xfrm>
            <a:off x="4665821" y="4920593"/>
            <a:ext cx="1196079" cy="1053032"/>
          </a:xfrm>
          <a:custGeom>
            <a:avLst/>
            <a:gdLst/>
            <a:ahLst/>
            <a:cxnLst/>
            <a:rect l="l" t="t" r="r" b="b"/>
            <a:pathLst>
              <a:path w="2814303" h="1076965">
                <a:moveTo>
                  <a:pt x="0" y="0"/>
                </a:moveTo>
                <a:lnTo>
                  <a:pt x="2814303" y="0"/>
                </a:lnTo>
                <a:lnTo>
                  <a:pt x="2814303" y="1076966"/>
                </a:lnTo>
                <a:lnTo>
                  <a:pt x="0" y="1076966"/>
                </a:lnTo>
                <a:lnTo>
                  <a:pt x="0" y="0"/>
                </a:lnTo>
                <a:close/>
              </a:path>
            </a:pathLst>
          </a:custGeom>
          <a:blipFill>
            <a:blip r:embed="rId9"/>
            <a:stretch>
              <a:fillRect t="-14538" b="-16120"/>
            </a:stretch>
          </a:blipFill>
        </p:spPr>
        <p:txBody>
          <a:bodyPr/>
          <a:lstStyle/>
          <a:p>
            <a:endParaRPr lang="en-US" sz="765"/>
          </a:p>
        </p:txBody>
      </p:sp>
      <p:sp>
        <p:nvSpPr>
          <p:cNvPr id="17" name="Freeform 17" descr="A picture containing logo  Description automatically generated">
            <a:extLst>
              <a:ext uri="{FF2B5EF4-FFF2-40B4-BE49-F238E27FC236}">
                <a16:creationId xmlns:a16="http://schemas.microsoft.com/office/drawing/2014/main" id="{E2049D3F-FBB8-1027-2845-DE14513F2BAC}"/>
              </a:ext>
            </a:extLst>
          </p:cNvPr>
          <p:cNvSpPr/>
          <p:nvPr/>
        </p:nvSpPr>
        <p:spPr>
          <a:xfrm>
            <a:off x="3278590" y="7430465"/>
            <a:ext cx="717698" cy="1395292"/>
          </a:xfrm>
          <a:custGeom>
            <a:avLst/>
            <a:gdLst/>
            <a:ahLst/>
            <a:cxnLst/>
            <a:rect l="l" t="t" r="r" b="b"/>
            <a:pathLst>
              <a:path w="1688701" h="1427002">
                <a:moveTo>
                  <a:pt x="0" y="0"/>
                </a:moveTo>
                <a:lnTo>
                  <a:pt x="1688701" y="0"/>
                </a:lnTo>
                <a:lnTo>
                  <a:pt x="1688701" y="1427003"/>
                </a:lnTo>
                <a:lnTo>
                  <a:pt x="0" y="1427003"/>
                </a:lnTo>
                <a:lnTo>
                  <a:pt x="0" y="0"/>
                </a:lnTo>
                <a:close/>
              </a:path>
            </a:pathLst>
          </a:custGeom>
          <a:blipFill>
            <a:blip r:embed="rId10"/>
            <a:stretch>
              <a:fillRect t="-53" b="-53"/>
            </a:stretch>
          </a:blipFill>
        </p:spPr>
        <p:txBody>
          <a:bodyPr/>
          <a:lstStyle/>
          <a:p>
            <a:endParaRPr lang="en-US" sz="765"/>
          </a:p>
        </p:txBody>
      </p:sp>
      <p:sp>
        <p:nvSpPr>
          <p:cNvPr id="18" name="Freeform 18" descr="Logo  Description automatically generated">
            <a:extLst>
              <a:ext uri="{FF2B5EF4-FFF2-40B4-BE49-F238E27FC236}">
                <a16:creationId xmlns:a16="http://schemas.microsoft.com/office/drawing/2014/main" id="{FA620DF0-2E7B-D40E-389D-5D8B1A997954}"/>
              </a:ext>
            </a:extLst>
          </p:cNvPr>
          <p:cNvSpPr/>
          <p:nvPr/>
        </p:nvSpPr>
        <p:spPr>
          <a:xfrm>
            <a:off x="1509938" y="4968466"/>
            <a:ext cx="1373048" cy="665033"/>
          </a:xfrm>
          <a:custGeom>
            <a:avLst/>
            <a:gdLst/>
            <a:ahLst/>
            <a:cxnLst/>
            <a:rect l="l" t="t" r="r" b="b"/>
            <a:pathLst>
              <a:path w="3230700" h="680147">
                <a:moveTo>
                  <a:pt x="0" y="0"/>
                </a:moveTo>
                <a:lnTo>
                  <a:pt x="3230700" y="0"/>
                </a:lnTo>
                <a:lnTo>
                  <a:pt x="3230700" y="680146"/>
                </a:lnTo>
                <a:lnTo>
                  <a:pt x="0" y="680146"/>
                </a:lnTo>
                <a:lnTo>
                  <a:pt x="0" y="0"/>
                </a:lnTo>
                <a:close/>
              </a:path>
            </a:pathLst>
          </a:custGeom>
          <a:blipFill>
            <a:blip r:embed="rId11"/>
            <a:stretch>
              <a:fillRect/>
            </a:stretch>
          </a:blipFill>
        </p:spPr>
        <p:txBody>
          <a:bodyPr/>
          <a:lstStyle/>
          <a:p>
            <a:endParaRPr lang="en-US" sz="765"/>
          </a:p>
        </p:txBody>
      </p:sp>
      <p:sp>
        <p:nvSpPr>
          <p:cNvPr id="19" name="TextBox 19">
            <a:extLst>
              <a:ext uri="{FF2B5EF4-FFF2-40B4-BE49-F238E27FC236}">
                <a16:creationId xmlns:a16="http://schemas.microsoft.com/office/drawing/2014/main" id="{3CF74503-B76D-2A09-9CEB-C9A68B70D492}"/>
              </a:ext>
            </a:extLst>
          </p:cNvPr>
          <p:cNvSpPr txBox="1"/>
          <p:nvPr/>
        </p:nvSpPr>
        <p:spPr>
          <a:xfrm>
            <a:off x="1450251" y="6176880"/>
            <a:ext cx="1379657" cy="141321"/>
          </a:xfrm>
          <a:prstGeom prst="rect">
            <a:avLst/>
          </a:prstGeom>
        </p:spPr>
        <p:txBody>
          <a:bodyPr lIns="0" tIns="0" rIns="0" bIns="0" rtlCol="0" anchor="t">
            <a:spAutoFit/>
          </a:bodyPr>
          <a:lstStyle/>
          <a:p>
            <a:pPr algn="ctr">
              <a:lnSpc>
                <a:spcPts val="1212"/>
              </a:lnSpc>
            </a:pPr>
            <a:r>
              <a:rPr lang="en-US" sz="765">
                <a:solidFill>
                  <a:srgbClr val="000000"/>
                </a:solidFill>
                <a:latin typeface="Avenir"/>
                <a:ea typeface="Avenir"/>
                <a:cs typeface="Avenir"/>
                <a:sym typeface="Avenir"/>
              </a:rPr>
              <a:t>2019 Cloud Partner of the Year</a:t>
            </a:r>
          </a:p>
        </p:txBody>
      </p:sp>
      <p:sp>
        <p:nvSpPr>
          <p:cNvPr id="20" name="TextBox 20">
            <a:extLst>
              <a:ext uri="{FF2B5EF4-FFF2-40B4-BE49-F238E27FC236}">
                <a16:creationId xmlns:a16="http://schemas.microsoft.com/office/drawing/2014/main" id="{D597F49E-0B0F-B49C-DCDB-8DB953EEBA55}"/>
              </a:ext>
            </a:extLst>
          </p:cNvPr>
          <p:cNvSpPr txBox="1"/>
          <p:nvPr/>
        </p:nvSpPr>
        <p:spPr>
          <a:xfrm>
            <a:off x="4317296" y="8973202"/>
            <a:ext cx="1514020" cy="141321"/>
          </a:xfrm>
          <a:prstGeom prst="rect">
            <a:avLst/>
          </a:prstGeom>
        </p:spPr>
        <p:txBody>
          <a:bodyPr lIns="0" tIns="0" rIns="0" bIns="0" rtlCol="0" anchor="t">
            <a:spAutoFit/>
          </a:bodyPr>
          <a:lstStyle/>
          <a:p>
            <a:pPr algn="ctr">
              <a:lnSpc>
                <a:spcPts val="1212"/>
              </a:lnSpc>
            </a:pPr>
            <a:r>
              <a:rPr lang="en-US" sz="765">
                <a:solidFill>
                  <a:srgbClr val="000000"/>
                </a:solidFill>
                <a:latin typeface="Avenir"/>
                <a:ea typeface="Avenir"/>
                <a:cs typeface="Avenir"/>
                <a:sym typeface="Avenir"/>
              </a:rPr>
              <a:t>Fastest Growing Companies in SC</a:t>
            </a:r>
          </a:p>
        </p:txBody>
      </p:sp>
      <p:sp>
        <p:nvSpPr>
          <p:cNvPr id="21" name="TextBox 21">
            <a:extLst>
              <a:ext uri="{FF2B5EF4-FFF2-40B4-BE49-F238E27FC236}">
                <a16:creationId xmlns:a16="http://schemas.microsoft.com/office/drawing/2014/main" id="{B84DA295-3EED-2449-54C8-8F3BF0B51513}"/>
              </a:ext>
            </a:extLst>
          </p:cNvPr>
          <p:cNvSpPr txBox="1"/>
          <p:nvPr/>
        </p:nvSpPr>
        <p:spPr>
          <a:xfrm>
            <a:off x="4703459" y="6182448"/>
            <a:ext cx="1120803" cy="141321"/>
          </a:xfrm>
          <a:prstGeom prst="rect">
            <a:avLst/>
          </a:prstGeom>
        </p:spPr>
        <p:txBody>
          <a:bodyPr lIns="0" tIns="0" rIns="0" bIns="0" rtlCol="0" anchor="t">
            <a:spAutoFit/>
          </a:bodyPr>
          <a:lstStyle/>
          <a:p>
            <a:pPr algn="ctr">
              <a:lnSpc>
                <a:spcPts val="1212"/>
              </a:lnSpc>
            </a:pPr>
            <a:r>
              <a:rPr lang="en-US" sz="765" dirty="0">
                <a:solidFill>
                  <a:srgbClr val="000000"/>
                </a:solidFill>
                <a:latin typeface="Avenir"/>
                <a:ea typeface="Avenir"/>
                <a:cs typeface="Avenir"/>
                <a:sym typeface="Avenir"/>
              </a:rPr>
              <a:t>13th Consecutive Year</a:t>
            </a:r>
          </a:p>
        </p:txBody>
      </p:sp>
      <p:sp>
        <p:nvSpPr>
          <p:cNvPr id="22" name="TextBox 22">
            <a:extLst>
              <a:ext uri="{FF2B5EF4-FFF2-40B4-BE49-F238E27FC236}">
                <a16:creationId xmlns:a16="http://schemas.microsoft.com/office/drawing/2014/main" id="{1111669F-403F-59B4-83F7-1C053C0062BA}"/>
              </a:ext>
            </a:extLst>
          </p:cNvPr>
          <p:cNvSpPr txBox="1"/>
          <p:nvPr/>
        </p:nvSpPr>
        <p:spPr>
          <a:xfrm>
            <a:off x="3182864" y="9041539"/>
            <a:ext cx="937700" cy="117725"/>
          </a:xfrm>
          <a:prstGeom prst="rect">
            <a:avLst/>
          </a:prstGeom>
        </p:spPr>
        <p:txBody>
          <a:bodyPr lIns="0" tIns="0" rIns="0" bIns="0" rtlCol="0" anchor="t">
            <a:spAutoFit/>
          </a:bodyPr>
          <a:lstStyle/>
          <a:p>
            <a:pPr algn="ctr">
              <a:lnSpc>
                <a:spcPct val="100000"/>
              </a:lnSpc>
            </a:pPr>
            <a:r>
              <a:rPr lang="en-US" sz="765" dirty="0">
                <a:solidFill>
                  <a:srgbClr val="000000"/>
                </a:solidFill>
                <a:latin typeface="Avenir"/>
                <a:ea typeface="Avenir"/>
                <a:cs typeface="Avenir"/>
                <a:sym typeface="Avenir"/>
              </a:rPr>
              <a:t>Multi-Year Winner</a:t>
            </a:r>
          </a:p>
        </p:txBody>
      </p:sp>
      <p:sp>
        <p:nvSpPr>
          <p:cNvPr id="23" name="TextBox 23">
            <a:extLst>
              <a:ext uri="{FF2B5EF4-FFF2-40B4-BE49-F238E27FC236}">
                <a16:creationId xmlns:a16="http://schemas.microsoft.com/office/drawing/2014/main" id="{77BC2A0F-79BA-2A77-3635-1173F8BFC7FD}"/>
              </a:ext>
            </a:extLst>
          </p:cNvPr>
          <p:cNvSpPr txBox="1"/>
          <p:nvPr/>
        </p:nvSpPr>
        <p:spPr>
          <a:xfrm>
            <a:off x="6065023" y="3897573"/>
            <a:ext cx="1120803" cy="141321"/>
          </a:xfrm>
          <a:prstGeom prst="rect">
            <a:avLst/>
          </a:prstGeom>
        </p:spPr>
        <p:txBody>
          <a:bodyPr lIns="0" tIns="0" rIns="0" bIns="0" rtlCol="0" anchor="t">
            <a:spAutoFit/>
          </a:bodyPr>
          <a:lstStyle/>
          <a:p>
            <a:pPr algn="ctr">
              <a:lnSpc>
                <a:spcPts val="1212"/>
              </a:lnSpc>
            </a:pPr>
            <a:r>
              <a:rPr lang="en-US" sz="765">
                <a:solidFill>
                  <a:srgbClr val="000000"/>
                </a:solidFill>
                <a:latin typeface="Avenir"/>
                <a:ea typeface="Avenir"/>
                <a:cs typeface="Avenir"/>
                <a:sym typeface="Avenir"/>
              </a:rPr>
              <a:t>2024 Power Partner</a:t>
            </a:r>
          </a:p>
        </p:txBody>
      </p:sp>
      <p:sp>
        <p:nvSpPr>
          <p:cNvPr id="24" name="TextBox 25">
            <a:extLst>
              <a:ext uri="{FF2B5EF4-FFF2-40B4-BE49-F238E27FC236}">
                <a16:creationId xmlns:a16="http://schemas.microsoft.com/office/drawing/2014/main" id="{566DC3B2-BD51-2DEB-7456-F986691D291E}"/>
              </a:ext>
            </a:extLst>
          </p:cNvPr>
          <p:cNvSpPr txBox="1"/>
          <p:nvPr/>
        </p:nvSpPr>
        <p:spPr>
          <a:xfrm>
            <a:off x="3672571" y="3456688"/>
            <a:ext cx="2286269" cy="235449"/>
          </a:xfrm>
          <a:prstGeom prst="rect">
            <a:avLst/>
          </a:prstGeom>
        </p:spPr>
        <p:txBody>
          <a:bodyPr lIns="0" tIns="0" rIns="0" bIns="0" rtlCol="0" anchor="t">
            <a:spAutoFit/>
          </a:bodyPr>
          <a:lstStyle/>
          <a:p>
            <a:pPr marL="138442" lvl="1" indent="-69222" algn="ctr">
              <a:buFont typeface="Arial"/>
              <a:buChar char="•"/>
            </a:pPr>
            <a:r>
              <a:rPr lang="en-US" sz="765" dirty="0">
                <a:solidFill>
                  <a:srgbClr val="000000"/>
                </a:solidFill>
                <a:latin typeface="Avenir"/>
                <a:ea typeface="Avenir"/>
                <a:cs typeface="Avenir"/>
                <a:sym typeface="Avenir"/>
              </a:rPr>
              <a:t>Professional Services Authorized Partner</a:t>
            </a:r>
          </a:p>
          <a:p>
            <a:pPr marL="138442" lvl="1" indent="-69222" algn="ctr">
              <a:buFont typeface="Arial"/>
              <a:buChar char="•"/>
            </a:pPr>
            <a:r>
              <a:rPr lang="en-US" sz="765" dirty="0">
                <a:solidFill>
                  <a:srgbClr val="000000"/>
                </a:solidFill>
                <a:latin typeface="Avenir"/>
                <a:ea typeface="Avenir"/>
                <a:cs typeface="Avenir"/>
                <a:sym typeface="Avenir"/>
              </a:rPr>
              <a:t>2022 Carolinas Select Partner of the Year</a:t>
            </a:r>
          </a:p>
        </p:txBody>
      </p:sp>
      <p:sp>
        <p:nvSpPr>
          <p:cNvPr id="25" name="Freeform 27">
            <a:extLst>
              <a:ext uri="{FF2B5EF4-FFF2-40B4-BE49-F238E27FC236}">
                <a16:creationId xmlns:a16="http://schemas.microsoft.com/office/drawing/2014/main" id="{0CB3759C-F9C8-E8B9-7E19-D9B2FED6578D}"/>
              </a:ext>
            </a:extLst>
          </p:cNvPr>
          <p:cNvSpPr/>
          <p:nvPr/>
        </p:nvSpPr>
        <p:spPr>
          <a:xfrm>
            <a:off x="2199888" y="2449020"/>
            <a:ext cx="1600346" cy="1129847"/>
          </a:xfrm>
          <a:custGeom>
            <a:avLst/>
            <a:gdLst/>
            <a:ahLst/>
            <a:cxnLst/>
            <a:rect l="l" t="t" r="r" b="b"/>
            <a:pathLst>
              <a:path w="3765518" h="1155525">
                <a:moveTo>
                  <a:pt x="0" y="0"/>
                </a:moveTo>
                <a:lnTo>
                  <a:pt x="3765518" y="0"/>
                </a:lnTo>
                <a:lnTo>
                  <a:pt x="3765518" y="1155524"/>
                </a:lnTo>
                <a:lnTo>
                  <a:pt x="0" y="1155524"/>
                </a:lnTo>
                <a:lnTo>
                  <a:pt x="0" y="0"/>
                </a:lnTo>
                <a:close/>
              </a:path>
            </a:pathLst>
          </a:custGeom>
          <a:blipFill>
            <a:blip r:embed="rId12"/>
            <a:stretch>
              <a:fillRect l="-2097" r="-2097"/>
            </a:stretch>
          </a:blipFill>
        </p:spPr>
        <p:txBody>
          <a:bodyPr/>
          <a:lstStyle/>
          <a:p>
            <a:endParaRPr lang="en-US" sz="765"/>
          </a:p>
        </p:txBody>
      </p:sp>
      <p:sp>
        <p:nvSpPr>
          <p:cNvPr id="26" name="Freeform 28" descr="A blue and white advertisement  Description automatically generated">
            <a:extLst>
              <a:ext uri="{FF2B5EF4-FFF2-40B4-BE49-F238E27FC236}">
                <a16:creationId xmlns:a16="http://schemas.microsoft.com/office/drawing/2014/main" id="{C0EEAEFD-3D3D-46B9-8873-3025B74AE55C}"/>
              </a:ext>
            </a:extLst>
          </p:cNvPr>
          <p:cNvSpPr/>
          <p:nvPr/>
        </p:nvSpPr>
        <p:spPr>
          <a:xfrm>
            <a:off x="6112606" y="7320562"/>
            <a:ext cx="732336" cy="1617984"/>
          </a:xfrm>
          <a:custGeom>
            <a:avLst/>
            <a:gdLst/>
            <a:ahLst/>
            <a:cxnLst/>
            <a:rect l="l" t="t" r="r" b="b"/>
            <a:pathLst>
              <a:path w="1723143" h="1654756">
                <a:moveTo>
                  <a:pt x="0" y="0"/>
                </a:moveTo>
                <a:lnTo>
                  <a:pt x="1723143" y="0"/>
                </a:lnTo>
                <a:lnTo>
                  <a:pt x="1723143" y="1654757"/>
                </a:lnTo>
                <a:lnTo>
                  <a:pt x="0" y="1654757"/>
                </a:lnTo>
                <a:lnTo>
                  <a:pt x="0" y="0"/>
                </a:lnTo>
                <a:close/>
              </a:path>
            </a:pathLst>
          </a:custGeom>
          <a:blipFill>
            <a:blip r:embed="rId13"/>
            <a:stretch>
              <a:fillRect t="-2507" r="-2658" b="-24786"/>
            </a:stretch>
          </a:blipFill>
        </p:spPr>
        <p:txBody>
          <a:bodyPr/>
          <a:lstStyle/>
          <a:p>
            <a:endParaRPr lang="en-US" sz="765"/>
          </a:p>
        </p:txBody>
      </p:sp>
      <p:sp>
        <p:nvSpPr>
          <p:cNvPr id="27" name="TextBox 29">
            <a:extLst>
              <a:ext uri="{FF2B5EF4-FFF2-40B4-BE49-F238E27FC236}">
                <a16:creationId xmlns:a16="http://schemas.microsoft.com/office/drawing/2014/main" id="{2033E276-4627-2D1A-1444-AEA9BF566B3D}"/>
              </a:ext>
            </a:extLst>
          </p:cNvPr>
          <p:cNvSpPr txBox="1"/>
          <p:nvPr/>
        </p:nvSpPr>
        <p:spPr>
          <a:xfrm>
            <a:off x="5726043" y="8973201"/>
            <a:ext cx="1514020" cy="141321"/>
          </a:xfrm>
          <a:prstGeom prst="rect">
            <a:avLst/>
          </a:prstGeom>
        </p:spPr>
        <p:txBody>
          <a:bodyPr lIns="0" tIns="0" rIns="0" bIns="0" rtlCol="0" anchor="t">
            <a:spAutoFit/>
          </a:bodyPr>
          <a:lstStyle/>
          <a:p>
            <a:pPr algn="ctr">
              <a:lnSpc>
                <a:spcPts val="1212"/>
              </a:lnSpc>
            </a:pPr>
            <a:r>
              <a:rPr lang="en-US" sz="765">
                <a:solidFill>
                  <a:srgbClr val="000000"/>
                </a:solidFill>
                <a:latin typeface="Avenir"/>
                <a:ea typeface="Avenir"/>
                <a:cs typeface="Avenir"/>
                <a:sym typeface="Avenir"/>
              </a:rPr>
              <a:t>2024 HSP 250 List</a:t>
            </a:r>
          </a:p>
        </p:txBody>
      </p:sp>
      <p:sp>
        <p:nvSpPr>
          <p:cNvPr id="28" name="Freeform 30" descr="A blue background with white text  Description automatically generated">
            <a:extLst>
              <a:ext uri="{FF2B5EF4-FFF2-40B4-BE49-F238E27FC236}">
                <a16:creationId xmlns:a16="http://schemas.microsoft.com/office/drawing/2014/main" id="{82D58D7F-404E-AD1F-6082-304F88F24DEF}"/>
              </a:ext>
            </a:extLst>
          </p:cNvPr>
          <p:cNvSpPr/>
          <p:nvPr/>
        </p:nvSpPr>
        <p:spPr>
          <a:xfrm>
            <a:off x="6131258" y="2295982"/>
            <a:ext cx="989767" cy="1564640"/>
          </a:xfrm>
          <a:custGeom>
            <a:avLst/>
            <a:gdLst/>
            <a:ahLst/>
            <a:cxnLst/>
            <a:rect l="l" t="t" r="r" b="b"/>
            <a:pathLst>
              <a:path w="2328862" h="1600200">
                <a:moveTo>
                  <a:pt x="0" y="0"/>
                </a:moveTo>
                <a:lnTo>
                  <a:pt x="2328862" y="0"/>
                </a:lnTo>
                <a:lnTo>
                  <a:pt x="2328862" y="1600200"/>
                </a:lnTo>
                <a:lnTo>
                  <a:pt x="0" y="1600200"/>
                </a:lnTo>
                <a:lnTo>
                  <a:pt x="0" y="0"/>
                </a:lnTo>
                <a:close/>
              </a:path>
            </a:pathLst>
          </a:custGeom>
          <a:blipFill>
            <a:blip r:embed="rId14"/>
            <a:stretch>
              <a:fillRect t="-86" b="-86"/>
            </a:stretch>
          </a:blipFill>
        </p:spPr>
        <p:txBody>
          <a:bodyPr/>
          <a:lstStyle/>
          <a:p>
            <a:endParaRPr lang="en-US" sz="765"/>
          </a:p>
        </p:txBody>
      </p:sp>
      <p:sp>
        <p:nvSpPr>
          <p:cNvPr id="29" name="TextBox 20">
            <a:extLst>
              <a:ext uri="{FF2B5EF4-FFF2-40B4-BE49-F238E27FC236}">
                <a16:creationId xmlns:a16="http://schemas.microsoft.com/office/drawing/2014/main" id="{FAC44B33-A458-91E3-D4E2-D54493A3438C}"/>
              </a:ext>
            </a:extLst>
          </p:cNvPr>
          <p:cNvSpPr txBox="1"/>
          <p:nvPr/>
        </p:nvSpPr>
        <p:spPr>
          <a:xfrm>
            <a:off x="2211344" y="729231"/>
            <a:ext cx="3177778" cy="385490"/>
          </a:xfrm>
          <a:prstGeom prst="rect">
            <a:avLst/>
          </a:prstGeom>
        </p:spPr>
        <p:txBody>
          <a:bodyPr wrap="square" lIns="0" tIns="0" rIns="0" bIns="0" rtlCol="0" anchor="t">
            <a:spAutoFit/>
          </a:bodyPr>
          <a:lstStyle/>
          <a:p>
            <a:pPr algn="ctr" defTabSz="582916">
              <a:lnSpc>
                <a:spcPts val="3213"/>
              </a:lnSpc>
              <a:defRPr/>
            </a:pPr>
            <a:r>
              <a:rPr lang="en-US" sz="2295" dirty="0">
                <a:solidFill>
                  <a:srgbClr val="000000"/>
                </a:solidFill>
                <a:latin typeface="Avenir Heavy" panose="02000503020000020003" pitchFamily="2" charset="0"/>
                <a:cs typeface="Arial"/>
              </a:rPr>
              <a:t>Industry Recognition</a:t>
            </a:r>
          </a:p>
        </p:txBody>
      </p:sp>
      <p:sp>
        <p:nvSpPr>
          <p:cNvPr id="30" name="TextBox 10">
            <a:extLst>
              <a:ext uri="{FF2B5EF4-FFF2-40B4-BE49-F238E27FC236}">
                <a16:creationId xmlns:a16="http://schemas.microsoft.com/office/drawing/2014/main" id="{1D393844-951C-7A61-B307-DE3E298A4370}"/>
              </a:ext>
            </a:extLst>
          </p:cNvPr>
          <p:cNvSpPr txBox="1"/>
          <p:nvPr/>
        </p:nvSpPr>
        <p:spPr>
          <a:xfrm>
            <a:off x="2269450" y="3501839"/>
            <a:ext cx="1530783" cy="235449"/>
          </a:xfrm>
          <a:prstGeom prst="rect">
            <a:avLst/>
          </a:prstGeom>
        </p:spPr>
        <p:txBody>
          <a:bodyPr wrap="square" lIns="0" tIns="0" rIns="0" bIns="0" rtlCol="0" anchor="t">
            <a:spAutoFit/>
          </a:bodyPr>
          <a:lstStyle/>
          <a:p>
            <a:pPr marL="72865" indent="-72865">
              <a:buFont typeface="Arial" panose="020B0604020202020204" pitchFamily="34" charset="0"/>
              <a:buChar char="•"/>
            </a:pPr>
            <a:r>
              <a:rPr lang="en-US" sz="765" dirty="0">
                <a:solidFill>
                  <a:srgbClr val="000000"/>
                </a:solidFill>
                <a:latin typeface="Avenir" panose="02000503020000020003" pitchFamily="2" charset="0"/>
                <a:ea typeface="Roboto"/>
                <a:cs typeface="Roboto"/>
              </a:rPr>
              <a:t>2021 Global Partner of the Year</a:t>
            </a:r>
          </a:p>
          <a:p>
            <a:pPr marL="72865" indent="-72865">
              <a:buFont typeface="Arial" panose="020B0604020202020204" pitchFamily="34" charset="0"/>
              <a:buChar char="•"/>
            </a:pPr>
            <a:r>
              <a:rPr lang="en-US" sz="765" dirty="0">
                <a:solidFill>
                  <a:srgbClr val="000000"/>
                </a:solidFill>
                <a:latin typeface="Avenir" panose="02000503020000020003" pitchFamily="2" charset="0"/>
                <a:ea typeface="Roboto"/>
                <a:cs typeface="Roboto"/>
              </a:rPr>
              <a:t>Nutanix Premier Partner </a:t>
            </a:r>
          </a:p>
        </p:txBody>
      </p:sp>
      <p:pic>
        <p:nvPicPr>
          <p:cNvPr id="31" name="Picture 30" descr="A green logo with a black background&#10;&#10;AI-generated content may be incorrect.">
            <a:extLst>
              <a:ext uri="{FF2B5EF4-FFF2-40B4-BE49-F238E27FC236}">
                <a16:creationId xmlns:a16="http://schemas.microsoft.com/office/drawing/2014/main" id="{AE9A8C78-D15C-2123-E81C-3DB7A8BF0703}"/>
              </a:ext>
            </a:extLst>
          </p:cNvPr>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4249236" y="2776773"/>
            <a:ext cx="1206681" cy="400407"/>
          </a:xfrm>
          <a:prstGeom prst="rect">
            <a:avLst/>
          </a:prstGeom>
        </p:spPr>
      </p:pic>
      <p:sp>
        <p:nvSpPr>
          <p:cNvPr id="32" name="AutoShape 8">
            <a:extLst>
              <a:ext uri="{FF2B5EF4-FFF2-40B4-BE49-F238E27FC236}">
                <a16:creationId xmlns:a16="http://schemas.microsoft.com/office/drawing/2014/main" id="{8EC1554F-C5D2-CCAC-18AE-87B050182FE9}"/>
              </a:ext>
            </a:extLst>
          </p:cNvPr>
          <p:cNvSpPr/>
          <p:nvPr/>
        </p:nvSpPr>
        <p:spPr>
          <a:xfrm rot="5400000" flipH="1">
            <a:off x="3815507" y="-665897"/>
            <a:ext cx="47457" cy="4935164"/>
          </a:xfrm>
          <a:prstGeom prst="rect">
            <a:avLst/>
          </a:prstGeom>
          <a:solidFill>
            <a:srgbClr val="373939"/>
          </a:solidFill>
        </p:spPr>
        <p:txBody>
          <a:bodyPr/>
          <a:lstStyle/>
          <a:p>
            <a:endParaRPr lang="en-US" sz="765"/>
          </a:p>
        </p:txBody>
      </p:sp>
      <p:pic>
        <p:nvPicPr>
          <p:cNvPr id="33" name="Picture 79">
            <a:extLst>
              <a:ext uri="{FF2B5EF4-FFF2-40B4-BE49-F238E27FC236}">
                <a16:creationId xmlns:a16="http://schemas.microsoft.com/office/drawing/2014/main" id="{9E47E508-449B-3D8B-B6CF-F6154D5FBD4C}"/>
              </a:ext>
            </a:extLst>
          </p:cNvPr>
          <p:cNvPicPr>
            <a:picLocks noChangeAspect="1"/>
          </p:cNvPicPr>
          <p:nvPr/>
        </p:nvPicPr>
        <p:blipFill>
          <a:blip r:embed="rId16"/>
          <a:srcRect/>
          <a:stretch>
            <a:fillRect/>
          </a:stretch>
        </p:blipFill>
        <p:spPr>
          <a:xfrm>
            <a:off x="7153145" y="567783"/>
            <a:ext cx="364115" cy="1092365"/>
          </a:xfrm>
          <a:prstGeom prst="rect">
            <a:avLst/>
          </a:prstGeom>
        </p:spPr>
      </p:pic>
    </p:spTree>
    <p:extLst>
      <p:ext uri="{BB962C8B-B14F-4D97-AF65-F5344CB8AC3E}">
        <p14:creationId xmlns:p14="http://schemas.microsoft.com/office/powerpoint/2010/main" val="176605657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1_Industry Recognition">
    <p:bg>
      <p:bgPr>
        <a:solidFill>
          <a:schemeClr val="tx2"/>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4481A7F-8C30-B8E1-D79D-45D243A1FA3D}"/>
              </a:ext>
            </a:extLst>
          </p:cNvPr>
          <p:cNvSpPr/>
          <p:nvPr/>
        </p:nvSpPr>
        <p:spPr>
          <a:xfrm>
            <a:off x="0" y="2149936"/>
            <a:ext cx="7772400" cy="7908464"/>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765"/>
          </a:p>
        </p:txBody>
      </p:sp>
      <p:sp>
        <p:nvSpPr>
          <p:cNvPr id="3" name="Freeform 3">
            <a:extLst>
              <a:ext uri="{FF2B5EF4-FFF2-40B4-BE49-F238E27FC236}">
                <a16:creationId xmlns:a16="http://schemas.microsoft.com/office/drawing/2014/main" id="{0731F31B-76FC-E1F3-D2AD-A8D05301AED8}"/>
              </a:ext>
            </a:extLst>
          </p:cNvPr>
          <p:cNvSpPr/>
          <p:nvPr/>
        </p:nvSpPr>
        <p:spPr>
          <a:xfrm>
            <a:off x="3167524" y="4979908"/>
            <a:ext cx="1160005" cy="1334385"/>
          </a:xfrm>
          <a:custGeom>
            <a:avLst/>
            <a:gdLst/>
            <a:ahLst/>
            <a:cxnLst/>
            <a:rect l="l" t="t" r="r" b="b"/>
            <a:pathLst>
              <a:path w="2729422" h="1364712">
                <a:moveTo>
                  <a:pt x="0" y="0"/>
                </a:moveTo>
                <a:lnTo>
                  <a:pt x="2729422" y="0"/>
                </a:lnTo>
                <a:lnTo>
                  <a:pt x="2729422" y="1364712"/>
                </a:lnTo>
                <a:lnTo>
                  <a:pt x="0" y="1364712"/>
                </a:lnTo>
                <a:lnTo>
                  <a:pt x="0" y="0"/>
                </a:lnTo>
                <a:close/>
              </a:path>
            </a:pathLst>
          </a:custGeom>
          <a:blipFill>
            <a:blip r:embed="rId2"/>
            <a:stretch>
              <a:fillRect/>
            </a:stretch>
          </a:blipFill>
        </p:spPr>
        <p:txBody>
          <a:bodyPr/>
          <a:lstStyle/>
          <a:p>
            <a:endParaRPr lang="en-US" sz="765"/>
          </a:p>
        </p:txBody>
      </p:sp>
      <p:sp>
        <p:nvSpPr>
          <p:cNvPr id="4" name="Freeform 4">
            <a:extLst>
              <a:ext uri="{FF2B5EF4-FFF2-40B4-BE49-F238E27FC236}">
                <a16:creationId xmlns:a16="http://schemas.microsoft.com/office/drawing/2014/main" id="{A4A9A406-C12C-1777-1E82-B6B5CD58874F}"/>
              </a:ext>
            </a:extLst>
          </p:cNvPr>
          <p:cNvSpPr/>
          <p:nvPr/>
        </p:nvSpPr>
        <p:spPr>
          <a:xfrm>
            <a:off x="2090111" y="7565892"/>
            <a:ext cx="476885" cy="1380078"/>
          </a:xfrm>
          <a:custGeom>
            <a:avLst/>
            <a:gdLst/>
            <a:ahLst/>
            <a:cxnLst/>
            <a:rect l="l" t="t" r="r" b="b"/>
            <a:pathLst>
              <a:path w="1122082" h="1411443">
                <a:moveTo>
                  <a:pt x="0" y="0"/>
                </a:moveTo>
                <a:lnTo>
                  <a:pt x="1122083" y="0"/>
                </a:lnTo>
                <a:lnTo>
                  <a:pt x="1122083" y="1411443"/>
                </a:lnTo>
                <a:lnTo>
                  <a:pt x="0" y="1411443"/>
                </a:lnTo>
                <a:lnTo>
                  <a:pt x="0" y="0"/>
                </a:lnTo>
                <a:close/>
              </a:path>
            </a:pathLst>
          </a:custGeom>
          <a:blipFill>
            <a:blip r:embed="rId3"/>
            <a:stretch>
              <a:fillRect b="-2791"/>
            </a:stretch>
          </a:blipFill>
        </p:spPr>
        <p:txBody>
          <a:bodyPr/>
          <a:lstStyle/>
          <a:p>
            <a:endParaRPr lang="en-US" sz="765"/>
          </a:p>
        </p:txBody>
      </p:sp>
      <p:sp>
        <p:nvSpPr>
          <p:cNvPr id="5" name="Freeform 5">
            <a:extLst>
              <a:ext uri="{FF2B5EF4-FFF2-40B4-BE49-F238E27FC236}">
                <a16:creationId xmlns:a16="http://schemas.microsoft.com/office/drawing/2014/main" id="{5646E46E-81CD-AF76-A709-C9B269307735}"/>
              </a:ext>
            </a:extLst>
          </p:cNvPr>
          <p:cNvSpPr/>
          <p:nvPr/>
        </p:nvSpPr>
        <p:spPr>
          <a:xfrm>
            <a:off x="382666" y="4967481"/>
            <a:ext cx="778505" cy="1235840"/>
          </a:xfrm>
          <a:custGeom>
            <a:avLst/>
            <a:gdLst/>
            <a:ahLst/>
            <a:cxnLst/>
            <a:rect l="l" t="t" r="r" b="b"/>
            <a:pathLst>
              <a:path w="1831776" h="1263926">
                <a:moveTo>
                  <a:pt x="0" y="0"/>
                </a:moveTo>
                <a:lnTo>
                  <a:pt x="1831776" y="0"/>
                </a:lnTo>
                <a:lnTo>
                  <a:pt x="1831776" y="1263926"/>
                </a:lnTo>
                <a:lnTo>
                  <a:pt x="0" y="1263926"/>
                </a:lnTo>
                <a:lnTo>
                  <a:pt x="0" y="0"/>
                </a:lnTo>
                <a:close/>
              </a:path>
            </a:pathLst>
          </a:custGeom>
          <a:blipFill>
            <a:blip r:embed="rId4"/>
            <a:stretch>
              <a:fillRect b="-69"/>
            </a:stretch>
          </a:blipFill>
        </p:spPr>
        <p:txBody>
          <a:bodyPr/>
          <a:lstStyle/>
          <a:p>
            <a:endParaRPr lang="en-US" sz="765"/>
          </a:p>
        </p:txBody>
      </p:sp>
      <p:sp>
        <p:nvSpPr>
          <p:cNvPr id="6" name="Freeform 6">
            <a:extLst>
              <a:ext uri="{FF2B5EF4-FFF2-40B4-BE49-F238E27FC236}">
                <a16:creationId xmlns:a16="http://schemas.microsoft.com/office/drawing/2014/main" id="{C1C68C0D-8D91-11B8-2E65-40D440B0B294}"/>
              </a:ext>
            </a:extLst>
          </p:cNvPr>
          <p:cNvSpPr/>
          <p:nvPr/>
        </p:nvSpPr>
        <p:spPr>
          <a:xfrm>
            <a:off x="6092812" y="5081414"/>
            <a:ext cx="1316902" cy="1169898"/>
          </a:xfrm>
          <a:custGeom>
            <a:avLst/>
            <a:gdLst/>
            <a:ahLst/>
            <a:cxnLst/>
            <a:rect l="l" t="t" r="r" b="b"/>
            <a:pathLst>
              <a:path w="3098593" h="1196487">
                <a:moveTo>
                  <a:pt x="0" y="0"/>
                </a:moveTo>
                <a:lnTo>
                  <a:pt x="3098594" y="0"/>
                </a:lnTo>
                <a:lnTo>
                  <a:pt x="3098594" y="1196486"/>
                </a:lnTo>
                <a:lnTo>
                  <a:pt x="0" y="1196486"/>
                </a:lnTo>
                <a:lnTo>
                  <a:pt x="0" y="0"/>
                </a:lnTo>
                <a:close/>
              </a:path>
            </a:pathLst>
          </a:custGeom>
          <a:blipFill>
            <a:blip r:embed="rId5"/>
            <a:stretch>
              <a:fillRect l="-9843" t="-1689" r="-7244" b="-26677"/>
            </a:stretch>
          </a:blipFill>
        </p:spPr>
        <p:txBody>
          <a:bodyPr/>
          <a:lstStyle/>
          <a:p>
            <a:endParaRPr lang="en-US" sz="765"/>
          </a:p>
        </p:txBody>
      </p:sp>
      <p:sp>
        <p:nvSpPr>
          <p:cNvPr id="7" name="TextBox 7">
            <a:extLst>
              <a:ext uri="{FF2B5EF4-FFF2-40B4-BE49-F238E27FC236}">
                <a16:creationId xmlns:a16="http://schemas.microsoft.com/office/drawing/2014/main" id="{9502A434-DDCF-DAB7-1627-8E75FB7FD538}"/>
              </a:ext>
            </a:extLst>
          </p:cNvPr>
          <p:cNvSpPr txBox="1"/>
          <p:nvPr/>
        </p:nvSpPr>
        <p:spPr>
          <a:xfrm>
            <a:off x="633248" y="9173194"/>
            <a:ext cx="932144" cy="141321"/>
          </a:xfrm>
          <a:prstGeom prst="rect">
            <a:avLst/>
          </a:prstGeom>
        </p:spPr>
        <p:txBody>
          <a:bodyPr lIns="0" tIns="0" rIns="0" bIns="0" rtlCol="0" anchor="t">
            <a:spAutoFit/>
          </a:bodyPr>
          <a:lstStyle/>
          <a:p>
            <a:pPr algn="ctr">
              <a:lnSpc>
                <a:spcPts val="1212"/>
              </a:lnSpc>
            </a:pPr>
            <a:r>
              <a:rPr lang="en-US" sz="765">
                <a:solidFill>
                  <a:srgbClr val="000000"/>
                </a:solidFill>
                <a:latin typeface="Avenir"/>
                <a:ea typeface="Avenir"/>
                <a:cs typeface="Avenir"/>
                <a:sym typeface="Avenir"/>
              </a:rPr>
              <a:t>Multi-Year Winner</a:t>
            </a:r>
          </a:p>
        </p:txBody>
      </p:sp>
      <p:sp>
        <p:nvSpPr>
          <p:cNvPr id="8" name="TextBox 8">
            <a:extLst>
              <a:ext uri="{FF2B5EF4-FFF2-40B4-BE49-F238E27FC236}">
                <a16:creationId xmlns:a16="http://schemas.microsoft.com/office/drawing/2014/main" id="{E968B74F-31F5-9C7C-7EEC-892A6E1A1C80}"/>
              </a:ext>
            </a:extLst>
          </p:cNvPr>
          <p:cNvSpPr txBox="1"/>
          <p:nvPr/>
        </p:nvSpPr>
        <p:spPr>
          <a:xfrm>
            <a:off x="3108960" y="6413028"/>
            <a:ext cx="1277131" cy="141321"/>
          </a:xfrm>
          <a:prstGeom prst="rect">
            <a:avLst/>
          </a:prstGeom>
        </p:spPr>
        <p:txBody>
          <a:bodyPr lIns="0" tIns="0" rIns="0" bIns="0" rtlCol="0" anchor="t">
            <a:spAutoFit/>
          </a:bodyPr>
          <a:lstStyle/>
          <a:p>
            <a:pPr algn="ctr">
              <a:lnSpc>
                <a:spcPts val="1212"/>
              </a:lnSpc>
            </a:pPr>
            <a:r>
              <a:rPr lang="en-US" sz="765" dirty="0">
                <a:solidFill>
                  <a:srgbClr val="000000"/>
                </a:solidFill>
                <a:latin typeface="Avenir"/>
                <a:ea typeface="Avenir"/>
                <a:cs typeface="Avenir"/>
                <a:sym typeface="Avenir"/>
              </a:rPr>
              <a:t>15th Consecutive Year</a:t>
            </a:r>
          </a:p>
        </p:txBody>
      </p:sp>
      <p:sp>
        <p:nvSpPr>
          <p:cNvPr id="9" name="TextBox 9">
            <a:extLst>
              <a:ext uri="{FF2B5EF4-FFF2-40B4-BE49-F238E27FC236}">
                <a16:creationId xmlns:a16="http://schemas.microsoft.com/office/drawing/2014/main" id="{01E6DA93-C472-7F7B-79CC-E2213E7D715D}"/>
              </a:ext>
            </a:extLst>
          </p:cNvPr>
          <p:cNvSpPr txBox="1"/>
          <p:nvPr/>
        </p:nvSpPr>
        <p:spPr>
          <a:xfrm>
            <a:off x="341321" y="6375764"/>
            <a:ext cx="856924" cy="141321"/>
          </a:xfrm>
          <a:prstGeom prst="rect">
            <a:avLst/>
          </a:prstGeom>
        </p:spPr>
        <p:txBody>
          <a:bodyPr lIns="0" tIns="0" rIns="0" bIns="0" rtlCol="0" anchor="t">
            <a:spAutoFit/>
          </a:bodyPr>
          <a:lstStyle/>
          <a:p>
            <a:pPr algn="ctr">
              <a:lnSpc>
                <a:spcPts val="1212"/>
              </a:lnSpc>
            </a:pPr>
            <a:r>
              <a:rPr lang="en-US" sz="765">
                <a:solidFill>
                  <a:srgbClr val="000000"/>
                </a:solidFill>
                <a:latin typeface="Avenir"/>
                <a:ea typeface="Avenir"/>
                <a:cs typeface="Avenir"/>
                <a:sym typeface="Avenir"/>
              </a:rPr>
              <a:t>Multi-Year Winner</a:t>
            </a:r>
          </a:p>
        </p:txBody>
      </p:sp>
      <p:sp>
        <p:nvSpPr>
          <p:cNvPr id="10" name="TextBox 10">
            <a:extLst>
              <a:ext uri="{FF2B5EF4-FFF2-40B4-BE49-F238E27FC236}">
                <a16:creationId xmlns:a16="http://schemas.microsoft.com/office/drawing/2014/main" id="{E7D704C6-BF64-FC54-E2D5-CCA2AF4516FB}"/>
              </a:ext>
            </a:extLst>
          </p:cNvPr>
          <p:cNvSpPr txBox="1"/>
          <p:nvPr/>
        </p:nvSpPr>
        <p:spPr>
          <a:xfrm>
            <a:off x="6167946" y="6379194"/>
            <a:ext cx="1166631" cy="141321"/>
          </a:xfrm>
          <a:prstGeom prst="rect">
            <a:avLst/>
          </a:prstGeom>
        </p:spPr>
        <p:txBody>
          <a:bodyPr lIns="0" tIns="0" rIns="0" bIns="0" rtlCol="0" anchor="t">
            <a:spAutoFit/>
          </a:bodyPr>
          <a:lstStyle/>
          <a:p>
            <a:pPr algn="ctr">
              <a:lnSpc>
                <a:spcPts val="1212"/>
              </a:lnSpc>
            </a:pPr>
            <a:r>
              <a:rPr lang="en-US" sz="765">
                <a:solidFill>
                  <a:srgbClr val="000000"/>
                </a:solidFill>
                <a:latin typeface="Avenir"/>
                <a:ea typeface="Avenir"/>
                <a:cs typeface="Avenir"/>
                <a:sym typeface="Avenir"/>
              </a:rPr>
              <a:t>2019 - South Carolina</a:t>
            </a:r>
          </a:p>
        </p:txBody>
      </p:sp>
      <p:sp>
        <p:nvSpPr>
          <p:cNvPr id="11" name="TextBox 11">
            <a:extLst>
              <a:ext uri="{FF2B5EF4-FFF2-40B4-BE49-F238E27FC236}">
                <a16:creationId xmlns:a16="http://schemas.microsoft.com/office/drawing/2014/main" id="{A2A658CF-3CD8-DB8F-044A-840FD3F35D86}"/>
              </a:ext>
            </a:extLst>
          </p:cNvPr>
          <p:cNvSpPr txBox="1"/>
          <p:nvPr/>
        </p:nvSpPr>
        <p:spPr>
          <a:xfrm>
            <a:off x="1763534" y="9178780"/>
            <a:ext cx="1135266" cy="141321"/>
          </a:xfrm>
          <a:prstGeom prst="rect">
            <a:avLst/>
          </a:prstGeom>
        </p:spPr>
        <p:txBody>
          <a:bodyPr lIns="0" tIns="0" rIns="0" bIns="0" rtlCol="0" anchor="t">
            <a:spAutoFit/>
          </a:bodyPr>
          <a:lstStyle/>
          <a:p>
            <a:pPr algn="ctr">
              <a:lnSpc>
                <a:spcPts val="1212"/>
              </a:lnSpc>
            </a:pPr>
            <a:r>
              <a:rPr lang="en-US" sz="765" dirty="0">
                <a:solidFill>
                  <a:srgbClr val="000000"/>
                </a:solidFill>
                <a:latin typeface="Avenir"/>
                <a:ea typeface="Avenir"/>
                <a:cs typeface="Avenir"/>
                <a:sym typeface="Avenir"/>
              </a:rPr>
              <a:t>9th Consecutive Year</a:t>
            </a:r>
          </a:p>
        </p:txBody>
      </p:sp>
      <p:sp>
        <p:nvSpPr>
          <p:cNvPr id="12" name="Freeform 12">
            <a:extLst>
              <a:ext uri="{FF2B5EF4-FFF2-40B4-BE49-F238E27FC236}">
                <a16:creationId xmlns:a16="http://schemas.microsoft.com/office/drawing/2014/main" id="{E5F2183E-65D4-5F50-8363-7374AD7EA071}"/>
              </a:ext>
            </a:extLst>
          </p:cNvPr>
          <p:cNvSpPr/>
          <p:nvPr/>
        </p:nvSpPr>
        <p:spPr>
          <a:xfrm>
            <a:off x="726485" y="7610479"/>
            <a:ext cx="745668" cy="1501083"/>
          </a:xfrm>
          <a:custGeom>
            <a:avLst/>
            <a:gdLst/>
            <a:ahLst/>
            <a:cxnLst/>
            <a:rect l="l" t="t" r="r" b="b"/>
            <a:pathLst>
              <a:path w="1754512" h="1535199">
                <a:moveTo>
                  <a:pt x="0" y="0"/>
                </a:moveTo>
                <a:lnTo>
                  <a:pt x="1754513" y="0"/>
                </a:lnTo>
                <a:lnTo>
                  <a:pt x="1754513" y="1535199"/>
                </a:lnTo>
                <a:lnTo>
                  <a:pt x="0" y="1535199"/>
                </a:lnTo>
                <a:lnTo>
                  <a:pt x="0" y="0"/>
                </a:lnTo>
                <a:close/>
              </a:path>
            </a:pathLst>
          </a:custGeom>
          <a:blipFill>
            <a:blip r:embed="rId6"/>
            <a:stretch>
              <a:fillRect l="-55649" t="-24727" r="-56058" b="-32541"/>
            </a:stretch>
          </a:blipFill>
        </p:spPr>
        <p:txBody>
          <a:bodyPr/>
          <a:lstStyle/>
          <a:p>
            <a:endParaRPr lang="en-US" sz="765"/>
          </a:p>
        </p:txBody>
      </p:sp>
      <p:sp>
        <p:nvSpPr>
          <p:cNvPr id="13" name="Freeform 13">
            <a:extLst>
              <a:ext uri="{FF2B5EF4-FFF2-40B4-BE49-F238E27FC236}">
                <a16:creationId xmlns:a16="http://schemas.microsoft.com/office/drawing/2014/main" id="{719175A7-DA63-2BE3-1F8B-5AE46FBDAB4F}"/>
              </a:ext>
            </a:extLst>
          </p:cNvPr>
          <p:cNvSpPr/>
          <p:nvPr/>
        </p:nvSpPr>
        <p:spPr>
          <a:xfrm>
            <a:off x="509836" y="2833815"/>
            <a:ext cx="1386362" cy="685289"/>
          </a:xfrm>
          <a:custGeom>
            <a:avLst/>
            <a:gdLst/>
            <a:ahLst/>
            <a:cxnLst/>
            <a:rect l="l" t="t" r="r" b="b"/>
            <a:pathLst>
              <a:path w="3262029" h="700864">
                <a:moveTo>
                  <a:pt x="0" y="0"/>
                </a:moveTo>
                <a:lnTo>
                  <a:pt x="3262029" y="0"/>
                </a:lnTo>
                <a:lnTo>
                  <a:pt x="3262029" y="700864"/>
                </a:lnTo>
                <a:lnTo>
                  <a:pt x="0" y="700864"/>
                </a:lnTo>
                <a:lnTo>
                  <a:pt x="0" y="0"/>
                </a:lnTo>
                <a:close/>
              </a:path>
            </a:pathLst>
          </a:custGeom>
          <a:blipFill>
            <a:blip r:embed="rId7"/>
            <a:stretch>
              <a:fillRect b="-501"/>
            </a:stretch>
          </a:blipFill>
        </p:spPr>
        <p:txBody>
          <a:bodyPr/>
          <a:lstStyle/>
          <a:p>
            <a:endParaRPr lang="en-US" sz="765"/>
          </a:p>
        </p:txBody>
      </p:sp>
      <p:sp>
        <p:nvSpPr>
          <p:cNvPr id="14" name="TextBox 14">
            <a:extLst>
              <a:ext uri="{FF2B5EF4-FFF2-40B4-BE49-F238E27FC236}">
                <a16:creationId xmlns:a16="http://schemas.microsoft.com/office/drawing/2014/main" id="{02C55828-ED3E-9397-43D7-73D2B81B7463}"/>
              </a:ext>
            </a:extLst>
          </p:cNvPr>
          <p:cNvSpPr txBox="1"/>
          <p:nvPr/>
        </p:nvSpPr>
        <p:spPr>
          <a:xfrm>
            <a:off x="669631" y="3695673"/>
            <a:ext cx="1182882" cy="235449"/>
          </a:xfrm>
          <a:prstGeom prst="rect">
            <a:avLst/>
          </a:prstGeom>
        </p:spPr>
        <p:txBody>
          <a:bodyPr lIns="0" tIns="0" rIns="0" bIns="0" rtlCol="0" anchor="t">
            <a:spAutoFit/>
          </a:bodyPr>
          <a:lstStyle/>
          <a:p>
            <a:pPr algn="ctr"/>
            <a:r>
              <a:rPr lang="en-US" sz="765" dirty="0">
                <a:solidFill>
                  <a:srgbClr val="000000"/>
                </a:solidFill>
                <a:latin typeface="Avenir"/>
                <a:ea typeface="Avenir"/>
                <a:cs typeface="Avenir"/>
                <a:sym typeface="Avenir"/>
              </a:rPr>
              <a:t>9x Partner of the Year Award Winner</a:t>
            </a:r>
          </a:p>
        </p:txBody>
      </p:sp>
      <p:sp>
        <p:nvSpPr>
          <p:cNvPr id="15" name="Freeform 15" descr="Text  Description automatically generated with medium confidence">
            <a:extLst>
              <a:ext uri="{FF2B5EF4-FFF2-40B4-BE49-F238E27FC236}">
                <a16:creationId xmlns:a16="http://schemas.microsoft.com/office/drawing/2014/main" id="{4FB1ED68-4439-64AB-F215-5B180B3ECAF2}"/>
              </a:ext>
            </a:extLst>
          </p:cNvPr>
          <p:cNvSpPr/>
          <p:nvPr/>
        </p:nvSpPr>
        <p:spPr>
          <a:xfrm>
            <a:off x="4706961" y="7565893"/>
            <a:ext cx="734692" cy="1558856"/>
          </a:xfrm>
          <a:custGeom>
            <a:avLst/>
            <a:gdLst/>
            <a:ahLst/>
            <a:cxnLst/>
            <a:rect l="l" t="t" r="r" b="b"/>
            <a:pathLst>
              <a:path w="1728687" h="1594285">
                <a:moveTo>
                  <a:pt x="0" y="0"/>
                </a:moveTo>
                <a:lnTo>
                  <a:pt x="1728687" y="0"/>
                </a:lnTo>
                <a:lnTo>
                  <a:pt x="1728687" y="1594286"/>
                </a:lnTo>
                <a:lnTo>
                  <a:pt x="0" y="1594286"/>
                </a:lnTo>
                <a:lnTo>
                  <a:pt x="0" y="0"/>
                </a:lnTo>
                <a:close/>
              </a:path>
            </a:pathLst>
          </a:custGeom>
          <a:blipFill>
            <a:blip r:embed="rId8"/>
            <a:stretch>
              <a:fillRect t="-31" b="-31"/>
            </a:stretch>
          </a:blipFill>
        </p:spPr>
        <p:txBody>
          <a:bodyPr/>
          <a:lstStyle/>
          <a:p>
            <a:endParaRPr lang="en-US" sz="765"/>
          </a:p>
        </p:txBody>
      </p:sp>
      <p:sp>
        <p:nvSpPr>
          <p:cNvPr id="16" name="Freeform 16" descr="Text  Description automatically generated with medium confidence">
            <a:extLst>
              <a:ext uri="{FF2B5EF4-FFF2-40B4-BE49-F238E27FC236}">
                <a16:creationId xmlns:a16="http://schemas.microsoft.com/office/drawing/2014/main" id="{758F6ACE-B9FA-2E5B-7395-0AE65547A4D3}"/>
              </a:ext>
            </a:extLst>
          </p:cNvPr>
          <p:cNvSpPr/>
          <p:nvPr/>
        </p:nvSpPr>
        <p:spPr>
          <a:xfrm>
            <a:off x="4665821" y="5120585"/>
            <a:ext cx="1196079" cy="1053032"/>
          </a:xfrm>
          <a:custGeom>
            <a:avLst/>
            <a:gdLst/>
            <a:ahLst/>
            <a:cxnLst/>
            <a:rect l="l" t="t" r="r" b="b"/>
            <a:pathLst>
              <a:path w="2814303" h="1076965">
                <a:moveTo>
                  <a:pt x="0" y="0"/>
                </a:moveTo>
                <a:lnTo>
                  <a:pt x="2814303" y="0"/>
                </a:lnTo>
                <a:lnTo>
                  <a:pt x="2814303" y="1076966"/>
                </a:lnTo>
                <a:lnTo>
                  <a:pt x="0" y="1076966"/>
                </a:lnTo>
                <a:lnTo>
                  <a:pt x="0" y="0"/>
                </a:lnTo>
                <a:close/>
              </a:path>
            </a:pathLst>
          </a:custGeom>
          <a:blipFill>
            <a:blip r:embed="rId9"/>
            <a:stretch>
              <a:fillRect t="-14538" b="-16120"/>
            </a:stretch>
          </a:blipFill>
        </p:spPr>
        <p:txBody>
          <a:bodyPr/>
          <a:lstStyle/>
          <a:p>
            <a:endParaRPr lang="en-US" sz="765"/>
          </a:p>
        </p:txBody>
      </p:sp>
      <p:sp>
        <p:nvSpPr>
          <p:cNvPr id="17" name="Freeform 17" descr="A picture containing logo  Description automatically generated">
            <a:extLst>
              <a:ext uri="{FF2B5EF4-FFF2-40B4-BE49-F238E27FC236}">
                <a16:creationId xmlns:a16="http://schemas.microsoft.com/office/drawing/2014/main" id="{E2049D3F-FBB8-1027-2845-DE14513F2BAC}"/>
              </a:ext>
            </a:extLst>
          </p:cNvPr>
          <p:cNvSpPr/>
          <p:nvPr/>
        </p:nvSpPr>
        <p:spPr>
          <a:xfrm>
            <a:off x="3278590" y="7630457"/>
            <a:ext cx="717698" cy="1395292"/>
          </a:xfrm>
          <a:custGeom>
            <a:avLst/>
            <a:gdLst/>
            <a:ahLst/>
            <a:cxnLst/>
            <a:rect l="l" t="t" r="r" b="b"/>
            <a:pathLst>
              <a:path w="1688701" h="1427002">
                <a:moveTo>
                  <a:pt x="0" y="0"/>
                </a:moveTo>
                <a:lnTo>
                  <a:pt x="1688701" y="0"/>
                </a:lnTo>
                <a:lnTo>
                  <a:pt x="1688701" y="1427003"/>
                </a:lnTo>
                <a:lnTo>
                  <a:pt x="0" y="1427003"/>
                </a:lnTo>
                <a:lnTo>
                  <a:pt x="0" y="0"/>
                </a:lnTo>
                <a:close/>
              </a:path>
            </a:pathLst>
          </a:custGeom>
          <a:blipFill>
            <a:blip r:embed="rId10"/>
            <a:stretch>
              <a:fillRect t="-53" b="-53"/>
            </a:stretch>
          </a:blipFill>
        </p:spPr>
        <p:txBody>
          <a:bodyPr/>
          <a:lstStyle/>
          <a:p>
            <a:endParaRPr lang="en-US" sz="765"/>
          </a:p>
        </p:txBody>
      </p:sp>
      <p:sp>
        <p:nvSpPr>
          <p:cNvPr id="18" name="Freeform 18" descr="Logo  Description automatically generated">
            <a:extLst>
              <a:ext uri="{FF2B5EF4-FFF2-40B4-BE49-F238E27FC236}">
                <a16:creationId xmlns:a16="http://schemas.microsoft.com/office/drawing/2014/main" id="{FA620DF0-2E7B-D40E-389D-5D8B1A997954}"/>
              </a:ext>
            </a:extLst>
          </p:cNvPr>
          <p:cNvSpPr/>
          <p:nvPr/>
        </p:nvSpPr>
        <p:spPr>
          <a:xfrm>
            <a:off x="1509938" y="5168457"/>
            <a:ext cx="1373048" cy="665033"/>
          </a:xfrm>
          <a:custGeom>
            <a:avLst/>
            <a:gdLst/>
            <a:ahLst/>
            <a:cxnLst/>
            <a:rect l="l" t="t" r="r" b="b"/>
            <a:pathLst>
              <a:path w="3230700" h="680147">
                <a:moveTo>
                  <a:pt x="0" y="0"/>
                </a:moveTo>
                <a:lnTo>
                  <a:pt x="3230700" y="0"/>
                </a:lnTo>
                <a:lnTo>
                  <a:pt x="3230700" y="680146"/>
                </a:lnTo>
                <a:lnTo>
                  <a:pt x="0" y="680146"/>
                </a:lnTo>
                <a:lnTo>
                  <a:pt x="0" y="0"/>
                </a:lnTo>
                <a:close/>
              </a:path>
            </a:pathLst>
          </a:custGeom>
          <a:blipFill>
            <a:blip r:embed="rId11"/>
            <a:stretch>
              <a:fillRect/>
            </a:stretch>
          </a:blipFill>
        </p:spPr>
        <p:txBody>
          <a:bodyPr/>
          <a:lstStyle/>
          <a:p>
            <a:endParaRPr lang="en-US" sz="765"/>
          </a:p>
        </p:txBody>
      </p:sp>
      <p:sp>
        <p:nvSpPr>
          <p:cNvPr id="19" name="TextBox 19">
            <a:extLst>
              <a:ext uri="{FF2B5EF4-FFF2-40B4-BE49-F238E27FC236}">
                <a16:creationId xmlns:a16="http://schemas.microsoft.com/office/drawing/2014/main" id="{3CF74503-B76D-2A09-9CEB-C9A68B70D492}"/>
              </a:ext>
            </a:extLst>
          </p:cNvPr>
          <p:cNvSpPr txBox="1"/>
          <p:nvPr/>
        </p:nvSpPr>
        <p:spPr>
          <a:xfrm>
            <a:off x="1450251" y="6376871"/>
            <a:ext cx="1379657" cy="141321"/>
          </a:xfrm>
          <a:prstGeom prst="rect">
            <a:avLst/>
          </a:prstGeom>
        </p:spPr>
        <p:txBody>
          <a:bodyPr lIns="0" tIns="0" rIns="0" bIns="0" rtlCol="0" anchor="t">
            <a:spAutoFit/>
          </a:bodyPr>
          <a:lstStyle/>
          <a:p>
            <a:pPr algn="ctr">
              <a:lnSpc>
                <a:spcPts val="1212"/>
              </a:lnSpc>
            </a:pPr>
            <a:r>
              <a:rPr lang="en-US" sz="765">
                <a:solidFill>
                  <a:srgbClr val="000000"/>
                </a:solidFill>
                <a:latin typeface="Avenir"/>
                <a:ea typeface="Avenir"/>
                <a:cs typeface="Avenir"/>
                <a:sym typeface="Avenir"/>
              </a:rPr>
              <a:t>2019 Cloud Partner of the Year</a:t>
            </a:r>
          </a:p>
        </p:txBody>
      </p:sp>
      <p:sp>
        <p:nvSpPr>
          <p:cNvPr id="20" name="TextBox 20">
            <a:extLst>
              <a:ext uri="{FF2B5EF4-FFF2-40B4-BE49-F238E27FC236}">
                <a16:creationId xmlns:a16="http://schemas.microsoft.com/office/drawing/2014/main" id="{D597F49E-0B0F-B49C-DCDB-8DB953EEBA55}"/>
              </a:ext>
            </a:extLst>
          </p:cNvPr>
          <p:cNvSpPr txBox="1"/>
          <p:nvPr/>
        </p:nvSpPr>
        <p:spPr>
          <a:xfrm>
            <a:off x="4317296" y="9173194"/>
            <a:ext cx="1514020" cy="141321"/>
          </a:xfrm>
          <a:prstGeom prst="rect">
            <a:avLst/>
          </a:prstGeom>
        </p:spPr>
        <p:txBody>
          <a:bodyPr lIns="0" tIns="0" rIns="0" bIns="0" rtlCol="0" anchor="t">
            <a:spAutoFit/>
          </a:bodyPr>
          <a:lstStyle/>
          <a:p>
            <a:pPr algn="ctr">
              <a:lnSpc>
                <a:spcPts val="1212"/>
              </a:lnSpc>
            </a:pPr>
            <a:r>
              <a:rPr lang="en-US" sz="765">
                <a:solidFill>
                  <a:srgbClr val="000000"/>
                </a:solidFill>
                <a:latin typeface="Avenir"/>
                <a:ea typeface="Avenir"/>
                <a:cs typeface="Avenir"/>
                <a:sym typeface="Avenir"/>
              </a:rPr>
              <a:t>Fastest Growing Companies in SC</a:t>
            </a:r>
          </a:p>
        </p:txBody>
      </p:sp>
      <p:sp>
        <p:nvSpPr>
          <p:cNvPr id="21" name="TextBox 21">
            <a:extLst>
              <a:ext uri="{FF2B5EF4-FFF2-40B4-BE49-F238E27FC236}">
                <a16:creationId xmlns:a16="http://schemas.microsoft.com/office/drawing/2014/main" id="{B84DA295-3EED-2449-54C8-8F3BF0B51513}"/>
              </a:ext>
            </a:extLst>
          </p:cNvPr>
          <p:cNvSpPr txBox="1"/>
          <p:nvPr/>
        </p:nvSpPr>
        <p:spPr>
          <a:xfrm>
            <a:off x="4703459" y="6382440"/>
            <a:ext cx="1120803" cy="141321"/>
          </a:xfrm>
          <a:prstGeom prst="rect">
            <a:avLst/>
          </a:prstGeom>
        </p:spPr>
        <p:txBody>
          <a:bodyPr lIns="0" tIns="0" rIns="0" bIns="0" rtlCol="0" anchor="t">
            <a:spAutoFit/>
          </a:bodyPr>
          <a:lstStyle/>
          <a:p>
            <a:pPr algn="ctr">
              <a:lnSpc>
                <a:spcPts val="1212"/>
              </a:lnSpc>
            </a:pPr>
            <a:r>
              <a:rPr lang="en-US" sz="765" dirty="0">
                <a:solidFill>
                  <a:srgbClr val="000000"/>
                </a:solidFill>
                <a:latin typeface="Avenir"/>
                <a:ea typeface="Avenir"/>
                <a:cs typeface="Avenir"/>
                <a:sym typeface="Avenir"/>
              </a:rPr>
              <a:t>13th Consecutive Year</a:t>
            </a:r>
          </a:p>
        </p:txBody>
      </p:sp>
      <p:sp>
        <p:nvSpPr>
          <p:cNvPr id="22" name="TextBox 22">
            <a:extLst>
              <a:ext uri="{FF2B5EF4-FFF2-40B4-BE49-F238E27FC236}">
                <a16:creationId xmlns:a16="http://schemas.microsoft.com/office/drawing/2014/main" id="{1111669F-403F-59B4-83F7-1C053C0062BA}"/>
              </a:ext>
            </a:extLst>
          </p:cNvPr>
          <p:cNvSpPr txBox="1"/>
          <p:nvPr/>
        </p:nvSpPr>
        <p:spPr>
          <a:xfrm>
            <a:off x="3192208" y="9241531"/>
            <a:ext cx="937700" cy="117725"/>
          </a:xfrm>
          <a:prstGeom prst="rect">
            <a:avLst/>
          </a:prstGeom>
        </p:spPr>
        <p:txBody>
          <a:bodyPr lIns="0" tIns="0" rIns="0" bIns="0" rtlCol="0" anchor="t">
            <a:spAutoFit/>
          </a:bodyPr>
          <a:lstStyle/>
          <a:p>
            <a:pPr algn="ctr">
              <a:lnSpc>
                <a:spcPct val="100000"/>
              </a:lnSpc>
            </a:pPr>
            <a:r>
              <a:rPr lang="en-US" sz="765" dirty="0">
                <a:solidFill>
                  <a:srgbClr val="000000"/>
                </a:solidFill>
                <a:latin typeface="Avenir"/>
                <a:ea typeface="Avenir"/>
                <a:cs typeface="Avenir"/>
                <a:sym typeface="Avenir"/>
              </a:rPr>
              <a:t>Multi-Year Winner</a:t>
            </a:r>
          </a:p>
        </p:txBody>
      </p:sp>
      <p:sp>
        <p:nvSpPr>
          <p:cNvPr id="23" name="TextBox 23">
            <a:extLst>
              <a:ext uri="{FF2B5EF4-FFF2-40B4-BE49-F238E27FC236}">
                <a16:creationId xmlns:a16="http://schemas.microsoft.com/office/drawing/2014/main" id="{77BC2A0F-79BA-2A77-3635-1173F8BFC7FD}"/>
              </a:ext>
            </a:extLst>
          </p:cNvPr>
          <p:cNvSpPr txBox="1"/>
          <p:nvPr/>
        </p:nvSpPr>
        <p:spPr>
          <a:xfrm>
            <a:off x="6065023" y="4097565"/>
            <a:ext cx="1120803" cy="141321"/>
          </a:xfrm>
          <a:prstGeom prst="rect">
            <a:avLst/>
          </a:prstGeom>
        </p:spPr>
        <p:txBody>
          <a:bodyPr lIns="0" tIns="0" rIns="0" bIns="0" rtlCol="0" anchor="t">
            <a:spAutoFit/>
          </a:bodyPr>
          <a:lstStyle/>
          <a:p>
            <a:pPr algn="ctr">
              <a:lnSpc>
                <a:spcPts val="1212"/>
              </a:lnSpc>
            </a:pPr>
            <a:r>
              <a:rPr lang="en-US" sz="765">
                <a:solidFill>
                  <a:srgbClr val="000000"/>
                </a:solidFill>
                <a:latin typeface="Avenir"/>
                <a:ea typeface="Avenir"/>
                <a:cs typeface="Avenir"/>
                <a:sym typeface="Avenir"/>
              </a:rPr>
              <a:t>2024 Power Partner</a:t>
            </a:r>
          </a:p>
        </p:txBody>
      </p:sp>
      <p:sp>
        <p:nvSpPr>
          <p:cNvPr id="24" name="TextBox 25">
            <a:extLst>
              <a:ext uri="{FF2B5EF4-FFF2-40B4-BE49-F238E27FC236}">
                <a16:creationId xmlns:a16="http://schemas.microsoft.com/office/drawing/2014/main" id="{566DC3B2-BD51-2DEB-7456-F986691D291E}"/>
              </a:ext>
            </a:extLst>
          </p:cNvPr>
          <p:cNvSpPr txBox="1"/>
          <p:nvPr/>
        </p:nvSpPr>
        <p:spPr>
          <a:xfrm>
            <a:off x="3672571" y="3656680"/>
            <a:ext cx="2286269" cy="235449"/>
          </a:xfrm>
          <a:prstGeom prst="rect">
            <a:avLst/>
          </a:prstGeom>
        </p:spPr>
        <p:txBody>
          <a:bodyPr lIns="0" tIns="0" rIns="0" bIns="0" rtlCol="0" anchor="t">
            <a:spAutoFit/>
          </a:bodyPr>
          <a:lstStyle/>
          <a:p>
            <a:pPr marL="138442" lvl="1" indent="-69222" algn="ctr">
              <a:buFont typeface="Arial"/>
              <a:buChar char="•"/>
            </a:pPr>
            <a:r>
              <a:rPr lang="en-US" sz="765" dirty="0">
                <a:solidFill>
                  <a:srgbClr val="000000"/>
                </a:solidFill>
                <a:latin typeface="Avenir"/>
                <a:ea typeface="Avenir"/>
                <a:cs typeface="Avenir"/>
                <a:sym typeface="Avenir"/>
              </a:rPr>
              <a:t>Professional Services Authorized Partner</a:t>
            </a:r>
          </a:p>
          <a:p>
            <a:pPr marL="138442" lvl="1" indent="-69222" algn="ctr">
              <a:buFont typeface="Arial"/>
              <a:buChar char="•"/>
            </a:pPr>
            <a:r>
              <a:rPr lang="en-US" sz="765" dirty="0">
                <a:solidFill>
                  <a:srgbClr val="000000"/>
                </a:solidFill>
                <a:latin typeface="Avenir"/>
                <a:ea typeface="Avenir"/>
                <a:cs typeface="Avenir"/>
                <a:sym typeface="Avenir"/>
              </a:rPr>
              <a:t>2022 Carolinas Select Partner of the Year</a:t>
            </a:r>
          </a:p>
        </p:txBody>
      </p:sp>
      <p:sp>
        <p:nvSpPr>
          <p:cNvPr id="25" name="Freeform 27">
            <a:extLst>
              <a:ext uri="{FF2B5EF4-FFF2-40B4-BE49-F238E27FC236}">
                <a16:creationId xmlns:a16="http://schemas.microsoft.com/office/drawing/2014/main" id="{0CB3759C-F9C8-E8B9-7E19-D9B2FED6578D}"/>
              </a:ext>
            </a:extLst>
          </p:cNvPr>
          <p:cNvSpPr/>
          <p:nvPr/>
        </p:nvSpPr>
        <p:spPr>
          <a:xfrm>
            <a:off x="2199888" y="2649012"/>
            <a:ext cx="1600346" cy="1129847"/>
          </a:xfrm>
          <a:custGeom>
            <a:avLst/>
            <a:gdLst/>
            <a:ahLst/>
            <a:cxnLst/>
            <a:rect l="l" t="t" r="r" b="b"/>
            <a:pathLst>
              <a:path w="3765518" h="1155525">
                <a:moveTo>
                  <a:pt x="0" y="0"/>
                </a:moveTo>
                <a:lnTo>
                  <a:pt x="3765518" y="0"/>
                </a:lnTo>
                <a:lnTo>
                  <a:pt x="3765518" y="1155524"/>
                </a:lnTo>
                <a:lnTo>
                  <a:pt x="0" y="1155524"/>
                </a:lnTo>
                <a:lnTo>
                  <a:pt x="0" y="0"/>
                </a:lnTo>
                <a:close/>
              </a:path>
            </a:pathLst>
          </a:custGeom>
          <a:blipFill>
            <a:blip r:embed="rId12"/>
            <a:stretch>
              <a:fillRect l="-2097" r="-2097"/>
            </a:stretch>
          </a:blipFill>
        </p:spPr>
        <p:txBody>
          <a:bodyPr/>
          <a:lstStyle/>
          <a:p>
            <a:endParaRPr lang="en-US" sz="765"/>
          </a:p>
        </p:txBody>
      </p:sp>
      <p:sp>
        <p:nvSpPr>
          <p:cNvPr id="26" name="Freeform 28" descr="A blue and white advertisement  Description automatically generated">
            <a:extLst>
              <a:ext uri="{FF2B5EF4-FFF2-40B4-BE49-F238E27FC236}">
                <a16:creationId xmlns:a16="http://schemas.microsoft.com/office/drawing/2014/main" id="{C0EEAEFD-3D3D-46B9-8873-3025B74AE55C}"/>
              </a:ext>
            </a:extLst>
          </p:cNvPr>
          <p:cNvSpPr/>
          <p:nvPr/>
        </p:nvSpPr>
        <p:spPr>
          <a:xfrm>
            <a:off x="6112606" y="7520554"/>
            <a:ext cx="732336" cy="1617984"/>
          </a:xfrm>
          <a:custGeom>
            <a:avLst/>
            <a:gdLst/>
            <a:ahLst/>
            <a:cxnLst/>
            <a:rect l="l" t="t" r="r" b="b"/>
            <a:pathLst>
              <a:path w="1723143" h="1654756">
                <a:moveTo>
                  <a:pt x="0" y="0"/>
                </a:moveTo>
                <a:lnTo>
                  <a:pt x="1723143" y="0"/>
                </a:lnTo>
                <a:lnTo>
                  <a:pt x="1723143" y="1654757"/>
                </a:lnTo>
                <a:lnTo>
                  <a:pt x="0" y="1654757"/>
                </a:lnTo>
                <a:lnTo>
                  <a:pt x="0" y="0"/>
                </a:lnTo>
                <a:close/>
              </a:path>
            </a:pathLst>
          </a:custGeom>
          <a:blipFill>
            <a:blip r:embed="rId13"/>
            <a:stretch>
              <a:fillRect t="-2507" r="-2658" b="-24786"/>
            </a:stretch>
          </a:blipFill>
        </p:spPr>
        <p:txBody>
          <a:bodyPr/>
          <a:lstStyle/>
          <a:p>
            <a:endParaRPr lang="en-US" sz="765"/>
          </a:p>
        </p:txBody>
      </p:sp>
      <p:sp>
        <p:nvSpPr>
          <p:cNvPr id="27" name="TextBox 29">
            <a:extLst>
              <a:ext uri="{FF2B5EF4-FFF2-40B4-BE49-F238E27FC236}">
                <a16:creationId xmlns:a16="http://schemas.microsoft.com/office/drawing/2014/main" id="{2033E276-4627-2D1A-1444-AEA9BF566B3D}"/>
              </a:ext>
            </a:extLst>
          </p:cNvPr>
          <p:cNvSpPr txBox="1"/>
          <p:nvPr/>
        </p:nvSpPr>
        <p:spPr>
          <a:xfrm>
            <a:off x="5726043" y="9173193"/>
            <a:ext cx="1514020" cy="141321"/>
          </a:xfrm>
          <a:prstGeom prst="rect">
            <a:avLst/>
          </a:prstGeom>
        </p:spPr>
        <p:txBody>
          <a:bodyPr lIns="0" tIns="0" rIns="0" bIns="0" rtlCol="0" anchor="t">
            <a:spAutoFit/>
          </a:bodyPr>
          <a:lstStyle/>
          <a:p>
            <a:pPr algn="ctr">
              <a:lnSpc>
                <a:spcPts val="1212"/>
              </a:lnSpc>
            </a:pPr>
            <a:r>
              <a:rPr lang="en-US" sz="765">
                <a:solidFill>
                  <a:srgbClr val="000000"/>
                </a:solidFill>
                <a:latin typeface="Avenir"/>
                <a:ea typeface="Avenir"/>
                <a:cs typeface="Avenir"/>
                <a:sym typeface="Avenir"/>
              </a:rPr>
              <a:t>2024 HSP 250 List</a:t>
            </a:r>
          </a:p>
        </p:txBody>
      </p:sp>
      <p:sp>
        <p:nvSpPr>
          <p:cNvPr id="28" name="Freeform 30" descr="A blue background with white text  Description automatically generated">
            <a:extLst>
              <a:ext uri="{FF2B5EF4-FFF2-40B4-BE49-F238E27FC236}">
                <a16:creationId xmlns:a16="http://schemas.microsoft.com/office/drawing/2014/main" id="{82D58D7F-404E-AD1F-6082-304F88F24DEF}"/>
              </a:ext>
            </a:extLst>
          </p:cNvPr>
          <p:cNvSpPr/>
          <p:nvPr/>
        </p:nvSpPr>
        <p:spPr>
          <a:xfrm>
            <a:off x="6131258" y="2495973"/>
            <a:ext cx="989767" cy="1564640"/>
          </a:xfrm>
          <a:custGeom>
            <a:avLst/>
            <a:gdLst/>
            <a:ahLst/>
            <a:cxnLst/>
            <a:rect l="l" t="t" r="r" b="b"/>
            <a:pathLst>
              <a:path w="2328862" h="1600200">
                <a:moveTo>
                  <a:pt x="0" y="0"/>
                </a:moveTo>
                <a:lnTo>
                  <a:pt x="2328862" y="0"/>
                </a:lnTo>
                <a:lnTo>
                  <a:pt x="2328862" y="1600200"/>
                </a:lnTo>
                <a:lnTo>
                  <a:pt x="0" y="1600200"/>
                </a:lnTo>
                <a:lnTo>
                  <a:pt x="0" y="0"/>
                </a:lnTo>
                <a:close/>
              </a:path>
            </a:pathLst>
          </a:custGeom>
          <a:blipFill>
            <a:blip r:embed="rId14"/>
            <a:stretch>
              <a:fillRect t="-86" b="-86"/>
            </a:stretch>
          </a:blipFill>
        </p:spPr>
        <p:txBody>
          <a:bodyPr/>
          <a:lstStyle/>
          <a:p>
            <a:endParaRPr lang="en-US" sz="765"/>
          </a:p>
        </p:txBody>
      </p:sp>
      <p:sp>
        <p:nvSpPr>
          <p:cNvPr id="29" name="TextBox 20">
            <a:extLst>
              <a:ext uri="{FF2B5EF4-FFF2-40B4-BE49-F238E27FC236}">
                <a16:creationId xmlns:a16="http://schemas.microsoft.com/office/drawing/2014/main" id="{FAC44B33-A458-91E3-D4E2-D54493A3438C}"/>
              </a:ext>
            </a:extLst>
          </p:cNvPr>
          <p:cNvSpPr txBox="1"/>
          <p:nvPr/>
        </p:nvSpPr>
        <p:spPr>
          <a:xfrm>
            <a:off x="2211344" y="729231"/>
            <a:ext cx="3177778" cy="385490"/>
          </a:xfrm>
          <a:prstGeom prst="rect">
            <a:avLst/>
          </a:prstGeom>
        </p:spPr>
        <p:txBody>
          <a:bodyPr wrap="square" lIns="0" tIns="0" rIns="0" bIns="0" rtlCol="0" anchor="t">
            <a:spAutoFit/>
          </a:bodyPr>
          <a:lstStyle/>
          <a:p>
            <a:pPr algn="ctr" defTabSz="582916">
              <a:lnSpc>
                <a:spcPts val="3213"/>
              </a:lnSpc>
              <a:defRPr/>
            </a:pPr>
            <a:r>
              <a:rPr lang="en-US" sz="2295" dirty="0">
                <a:solidFill>
                  <a:schemeClr val="bg1"/>
                </a:solidFill>
                <a:latin typeface="Avenir Heavy" panose="02000503020000020003" pitchFamily="2" charset="0"/>
                <a:cs typeface="Arial"/>
              </a:rPr>
              <a:t>Industry Recognition</a:t>
            </a:r>
          </a:p>
        </p:txBody>
      </p:sp>
      <p:sp>
        <p:nvSpPr>
          <p:cNvPr id="30" name="TextBox 10">
            <a:extLst>
              <a:ext uri="{FF2B5EF4-FFF2-40B4-BE49-F238E27FC236}">
                <a16:creationId xmlns:a16="http://schemas.microsoft.com/office/drawing/2014/main" id="{1D393844-951C-7A61-B307-DE3E298A4370}"/>
              </a:ext>
            </a:extLst>
          </p:cNvPr>
          <p:cNvSpPr txBox="1"/>
          <p:nvPr/>
        </p:nvSpPr>
        <p:spPr>
          <a:xfrm>
            <a:off x="2269450" y="3701831"/>
            <a:ext cx="1530783" cy="235449"/>
          </a:xfrm>
          <a:prstGeom prst="rect">
            <a:avLst/>
          </a:prstGeom>
        </p:spPr>
        <p:txBody>
          <a:bodyPr wrap="square" lIns="0" tIns="0" rIns="0" bIns="0" rtlCol="0" anchor="t">
            <a:spAutoFit/>
          </a:bodyPr>
          <a:lstStyle/>
          <a:p>
            <a:pPr marL="72865" indent="-72865">
              <a:buFont typeface="Arial" panose="020B0604020202020204" pitchFamily="34" charset="0"/>
              <a:buChar char="•"/>
            </a:pPr>
            <a:r>
              <a:rPr lang="en-US" sz="765" dirty="0">
                <a:solidFill>
                  <a:srgbClr val="000000"/>
                </a:solidFill>
                <a:latin typeface="Avenir" panose="02000503020000020003" pitchFamily="2" charset="0"/>
                <a:ea typeface="Roboto"/>
                <a:cs typeface="Roboto"/>
              </a:rPr>
              <a:t>2021 Global Partner of the Year</a:t>
            </a:r>
          </a:p>
          <a:p>
            <a:pPr marL="72865" indent="-72865">
              <a:buFont typeface="Arial" panose="020B0604020202020204" pitchFamily="34" charset="0"/>
              <a:buChar char="•"/>
            </a:pPr>
            <a:r>
              <a:rPr lang="en-US" sz="765" dirty="0">
                <a:solidFill>
                  <a:srgbClr val="000000"/>
                </a:solidFill>
                <a:latin typeface="Avenir" panose="02000503020000020003" pitchFamily="2" charset="0"/>
                <a:ea typeface="Roboto"/>
                <a:cs typeface="Roboto"/>
              </a:rPr>
              <a:t>Nutanix Premier Partner </a:t>
            </a:r>
          </a:p>
        </p:txBody>
      </p:sp>
      <p:pic>
        <p:nvPicPr>
          <p:cNvPr id="31" name="Picture 30" descr="A green logo with a black background&#10;&#10;AI-generated content may be incorrect.">
            <a:extLst>
              <a:ext uri="{FF2B5EF4-FFF2-40B4-BE49-F238E27FC236}">
                <a16:creationId xmlns:a16="http://schemas.microsoft.com/office/drawing/2014/main" id="{AE9A8C78-D15C-2123-E81C-3DB7A8BF0703}"/>
              </a:ext>
            </a:extLst>
          </p:cNvPr>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4249236" y="2976765"/>
            <a:ext cx="1206681" cy="400407"/>
          </a:xfrm>
          <a:prstGeom prst="rect">
            <a:avLst/>
          </a:prstGeom>
        </p:spPr>
      </p:pic>
      <p:sp>
        <p:nvSpPr>
          <p:cNvPr id="32" name="AutoShape 8">
            <a:extLst>
              <a:ext uri="{FF2B5EF4-FFF2-40B4-BE49-F238E27FC236}">
                <a16:creationId xmlns:a16="http://schemas.microsoft.com/office/drawing/2014/main" id="{8EC1554F-C5D2-CCAC-18AE-87B050182FE9}"/>
              </a:ext>
            </a:extLst>
          </p:cNvPr>
          <p:cNvSpPr/>
          <p:nvPr/>
        </p:nvSpPr>
        <p:spPr>
          <a:xfrm rot="5400000" flipH="1">
            <a:off x="3815507" y="-665897"/>
            <a:ext cx="47457" cy="4935164"/>
          </a:xfrm>
          <a:prstGeom prst="rect">
            <a:avLst/>
          </a:prstGeom>
          <a:solidFill>
            <a:schemeClr val="accent1"/>
          </a:solidFill>
        </p:spPr>
        <p:txBody>
          <a:bodyPr/>
          <a:lstStyle/>
          <a:p>
            <a:endParaRPr lang="en-US" sz="765"/>
          </a:p>
        </p:txBody>
      </p:sp>
      <p:pic>
        <p:nvPicPr>
          <p:cNvPr id="33" name="Picture 79">
            <a:extLst>
              <a:ext uri="{FF2B5EF4-FFF2-40B4-BE49-F238E27FC236}">
                <a16:creationId xmlns:a16="http://schemas.microsoft.com/office/drawing/2014/main" id="{9E47E508-449B-3D8B-B6CF-F6154D5FBD4C}"/>
              </a:ext>
            </a:extLst>
          </p:cNvPr>
          <p:cNvPicPr>
            <a:picLocks noChangeAspect="1"/>
          </p:cNvPicPr>
          <p:nvPr/>
        </p:nvPicPr>
        <p:blipFill>
          <a:blip r:embed="rId16">
            <a:extLst>
              <a:ext uri="{BEBA8EAE-BF5A-486C-A8C5-ECC9F3942E4B}">
                <a14:imgProps xmlns:a14="http://schemas.microsoft.com/office/drawing/2010/main">
                  <a14:imgLayer r:embed="rId17">
                    <a14:imgEffect>
                      <a14:brightnessContrast bright="100000"/>
                    </a14:imgEffect>
                  </a14:imgLayer>
                </a14:imgProps>
              </a:ext>
            </a:extLst>
          </a:blip>
          <a:srcRect/>
          <a:stretch>
            <a:fillRect/>
          </a:stretch>
        </p:blipFill>
        <p:spPr>
          <a:xfrm>
            <a:off x="7153145" y="567783"/>
            <a:ext cx="364115" cy="1092365"/>
          </a:xfrm>
          <a:prstGeom prst="rect">
            <a:avLst/>
          </a:prstGeom>
        </p:spPr>
      </p:pic>
    </p:spTree>
    <p:extLst>
      <p:ext uri="{BB962C8B-B14F-4D97-AF65-F5344CB8AC3E}">
        <p14:creationId xmlns:p14="http://schemas.microsoft.com/office/powerpoint/2010/main" val="177363904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Agenda">
    <p:spTree>
      <p:nvGrpSpPr>
        <p:cNvPr id="1" name=""/>
        <p:cNvGrpSpPr/>
        <p:nvPr/>
      </p:nvGrpSpPr>
      <p:grpSpPr>
        <a:xfrm>
          <a:off x="0" y="0"/>
          <a:ext cx="0" cy="0"/>
          <a:chOff x="0" y="0"/>
          <a:chExt cx="0" cy="0"/>
        </a:xfrm>
      </p:grpSpPr>
      <p:sp>
        <p:nvSpPr>
          <p:cNvPr id="3" name="TextBox 3">
            <a:extLst>
              <a:ext uri="{FF2B5EF4-FFF2-40B4-BE49-F238E27FC236}">
                <a16:creationId xmlns:a16="http://schemas.microsoft.com/office/drawing/2014/main" id="{E2944346-BF80-65BE-6DCB-18EEE70DA516}"/>
              </a:ext>
            </a:extLst>
          </p:cNvPr>
          <p:cNvSpPr txBox="1"/>
          <p:nvPr/>
        </p:nvSpPr>
        <p:spPr>
          <a:xfrm>
            <a:off x="1554480" y="3286500"/>
            <a:ext cx="742912" cy="246029"/>
          </a:xfrm>
          <a:prstGeom prst="rect">
            <a:avLst/>
          </a:prstGeom>
        </p:spPr>
        <p:txBody>
          <a:bodyPr wrap="square" lIns="0" tIns="0" rIns="0" bIns="0" rtlCol="0" anchor="t">
            <a:spAutoFit/>
          </a:bodyPr>
          <a:lstStyle/>
          <a:p>
            <a:pPr algn="ctr">
              <a:lnSpc>
                <a:spcPts val="1879"/>
              </a:lnSpc>
            </a:pPr>
            <a:r>
              <a:rPr lang="en-US" sz="1870" b="1" spc="87" dirty="0">
                <a:solidFill>
                  <a:schemeClr val="accent1"/>
                </a:solidFill>
                <a:latin typeface="Avenir Heavy" panose="02000503020000020003" pitchFamily="2" charset="0"/>
                <a:ea typeface="Assistant Regular Bold"/>
                <a:cs typeface="Assistant Regular Bold"/>
                <a:sym typeface="Assistant Regular Bold"/>
              </a:rPr>
              <a:t>Goal </a:t>
            </a:r>
          </a:p>
        </p:txBody>
      </p:sp>
      <p:sp>
        <p:nvSpPr>
          <p:cNvPr id="5" name="TextBox 5">
            <a:extLst>
              <a:ext uri="{FF2B5EF4-FFF2-40B4-BE49-F238E27FC236}">
                <a16:creationId xmlns:a16="http://schemas.microsoft.com/office/drawing/2014/main" id="{5A753D11-F92F-9A43-F357-A918FCAD112B}"/>
              </a:ext>
            </a:extLst>
          </p:cNvPr>
          <p:cNvSpPr txBox="1"/>
          <p:nvPr/>
        </p:nvSpPr>
        <p:spPr>
          <a:xfrm>
            <a:off x="4775303" y="2894843"/>
            <a:ext cx="2141588" cy="419154"/>
          </a:xfrm>
          <a:prstGeom prst="rect">
            <a:avLst/>
          </a:prstGeom>
        </p:spPr>
        <p:txBody>
          <a:bodyPr lIns="0" tIns="0" rIns="0" bIns="0" rtlCol="0" anchor="t">
            <a:spAutoFit/>
          </a:bodyPr>
          <a:lstStyle/>
          <a:p>
            <a:pPr algn="ctr">
              <a:lnSpc>
                <a:spcPts val="3740"/>
              </a:lnSpc>
            </a:pPr>
            <a:r>
              <a:rPr lang="en-US" sz="1870" b="1" dirty="0">
                <a:solidFill>
                  <a:schemeClr val="accent1"/>
                </a:solidFill>
                <a:latin typeface="Avenir Heavy" panose="02000503020000020003" pitchFamily="2" charset="0"/>
                <a:ea typeface="Cormorant Garamond Bold"/>
                <a:cs typeface="Cormorant Garamond Bold"/>
                <a:sym typeface="Cormorant Garamond Bold"/>
              </a:rPr>
              <a:t>Agenda</a:t>
            </a:r>
          </a:p>
        </p:txBody>
      </p:sp>
      <p:sp>
        <p:nvSpPr>
          <p:cNvPr id="7" name="AutoShape 7">
            <a:extLst>
              <a:ext uri="{FF2B5EF4-FFF2-40B4-BE49-F238E27FC236}">
                <a16:creationId xmlns:a16="http://schemas.microsoft.com/office/drawing/2014/main" id="{F8376811-20E0-F26B-9411-785D202E5E12}"/>
              </a:ext>
            </a:extLst>
          </p:cNvPr>
          <p:cNvSpPr/>
          <p:nvPr/>
        </p:nvSpPr>
        <p:spPr>
          <a:xfrm>
            <a:off x="3886201" y="1643250"/>
            <a:ext cx="19431" cy="6771901"/>
          </a:xfrm>
          <a:prstGeom prst="rect">
            <a:avLst/>
          </a:prstGeom>
          <a:solidFill>
            <a:srgbClr val="262626"/>
          </a:solidFill>
        </p:spPr>
        <p:txBody>
          <a:bodyPr/>
          <a:lstStyle/>
          <a:p>
            <a:endParaRPr lang="en-US" sz="765"/>
          </a:p>
        </p:txBody>
      </p:sp>
      <p:pic>
        <p:nvPicPr>
          <p:cNvPr id="8" name="Picture 7" descr="A black background with white text&#10;&#10;AI-generated content may be incorrect.">
            <a:extLst>
              <a:ext uri="{FF2B5EF4-FFF2-40B4-BE49-F238E27FC236}">
                <a16:creationId xmlns:a16="http://schemas.microsoft.com/office/drawing/2014/main" id="{8D955DC4-CC1D-9BD7-6C4D-DAEEB31CEDD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412230" y="8802826"/>
            <a:ext cx="1345777" cy="1032055"/>
          </a:xfrm>
          <a:prstGeom prst="rect">
            <a:avLst/>
          </a:prstGeom>
        </p:spPr>
      </p:pic>
      <p:pic>
        <p:nvPicPr>
          <p:cNvPr id="10" name="Graphic 9" descr="Clipboard Checked outline">
            <a:extLst>
              <a:ext uri="{FF2B5EF4-FFF2-40B4-BE49-F238E27FC236}">
                <a16:creationId xmlns:a16="http://schemas.microsoft.com/office/drawing/2014/main" id="{16EE607F-2906-B33A-14C3-DD49473EB47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639045" y="2000763"/>
            <a:ext cx="388620" cy="894080"/>
          </a:xfrm>
          <a:prstGeom prst="rect">
            <a:avLst/>
          </a:prstGeom>
        </p:spPr>
      </p:pic>
      <p:pic>
        <p:nvPicPr>
          <p:cNvPr id="11" name="Graphic 10" descr="Bullseye outline">
            <a:extLst>
              <a:ext uri="{FF2B5EF4-FFF2-40B4-BE49-F238E27FC236}">
                <a16:creationId xmlns:a16="http://schemas.microsoft.com/office/drawing/2014/main" id="{52885BEA-8FD8-31A1-24D7-853484C0ACCF}"/>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764166" y="2000763"/>
            <a:ext cx="388620" cy="894080"/>
          </a:xfrm>
          <a:prstGeom prst="rect">
            <a:avLst/>
          </a:prstGeom>
        </p:spPr>
      </p:pic>
      <p:sp>
        <p:nvSpPr>
          <p:cNvPr id="14" name="Text Placeholder 13">
            <a:extLst>
              <a:ext uri="{FF2B5EF4-FFF2-40B4-BE49-F238E27FC236}">
                <a16:creationId xmlns:a16="http://schemas.microsoft.com/office/drawing/2014/main" id="{406AAEE4-B955-61F9-62DE-EBD435FB7DB5}"/>
              </a:ext>
            </a:extLst>
          </p:cNvPr>
          <p:cNvSpPr>
            <a:spLocks noGrp="1"/>
          </p:cNvSpPr>
          <p:nvPr>
            <p:ph type="body" sz="quarter" idx="10" hasCustomPrompt="1"/>
          </p:nvPr>
        </p:nvSpPr>
        <p:spPr>
          <a:xfrm>
            <a:off x="731085" y="4388687"/>
            <a:ext cx="2454783" cy="4026464"/>
          </a:xfrm>
          <a:prstGeom prst="rect">
            <a:avLst/>
          </a:prstGeom>
        </p:spPr>
        <p:txBody>
          <a:bodyPr/>
          <a:lstStyle>
            <a:lvl1pPr marL="0" indent="0" algn="l">
              <a:buNone/>
              <a:defRPr sz="1020">
                <a:latin typeface="Avenir Book" panose="02000503020000020003" pitchFamily="2" charset="0"/>
              </a:defRPr>
            </a:lvl1pPr>
            <a:lvl2pPr marL="194305" indent="0" algn="l">
              <a:buNone/>
              <a:defRPr sz="1020">
                <a:latin typeface="Avenir Book" panose="02000503020000020003" pitchFamily="2" charset="0"/>
              </a:defRPr>
            </a:lvl2pPr>
            <a:lvl3pPr marL="388610" indent="0" algn="l">
              <a:buNone/>
              <a:defRPr sz="1020">
                <a:latin typeface="Avenir Book" panose="02000503020000020003" pitchFamily="2" charset="0"/>
              </a:defRPr>
            </a:lvl3pPr>
            <a:lvl4pPr marL="582916" indent="0" algn="l">
              <a:buNone/>
              <a:defRPr sz="1020">
                <a:latin typeface="Avenir Book" panose="02000503020000020003" pitchFamily="2" charset="0"/>
              </a:defRPr>
            </a:lvl4pPr>
            <a:lvl5pPr marL="777221" indent="0" algn="l">
              <a:buNone/>
              <a:defRPr sz="1020">
                <a:latin typeface="Avenir Book" panose="02000503020000020003" pitchFamily="2" charset="0"/>
              </a:defRPr>
            </a:lvl5pPr>
          </a:lstStyle>
          <a:p>
            <a:r>
              <a:rPr lang="en-US" sz="1020" dirty="0">
                <a:latin typeface="Avenir Book" panose="02000503020000020003" pitchFamily="2" charset="0"/>
              </a:rPr>
              <a:t>To showcase how our Managed Services can empower your organization to operate more efficiently, reduce risk, and free up your internal teams to focus on strategic priorities.</a:t>
            </a:r>
            <a:endParaRPr lang="en-US" sz="1020" spc="12" dirty="0">
              <a:solidFill>
                <a:srgbClr val="111B1E"/>
              </a:solidFill>
              <a:latin typeface="Avenir Book" panose="02000503020000020003" pitchFamily="2" charset="0"/>
              <a:ea typeface="Assistant Regular"/>
              <a:cs typeface="Assistant Regular"/>
              <a:sym typeface="Assistant Regular"/>
            </a:endParaRPr>
          </a:p>
        </p:txBody>
      </p:sp>
      <p:sp>
        <p:nvSpPr>
          <p:cNvPr id="15" name="Text Placeholder 13">
            <a:extLst>
              <a:ext uri="{FF2B5EF4-FFF2-40B4-BE49-F238E27FC236}">
                <a16:creationId xmlns:a16="http://schemas.microsoft.com/office/drawing/2014/main" id="{ACA0447F-0326-2F4D-A51D-CF2BD1F76B3E}"/>
              </a:ext>
            </a:extLst>
          </p:cNvPr>
          <p:cNvSpPr>
            <a:spLocks noGrp="1"/>
          </p:cNvSpPr>
          <p:nvPr>
            <p:ph type="body" sz="quarter" idx="11" hasCustomPrompt="1"/>
          </p:nvPr>
        </p:nvSpPr>
        <p:spPr>
          <a:xfrm>
            <a:off x="4800273" y="4388686"/>
            <a:ext cx="2454783" cy="4026464"/>
          </a:xfrm>
          <a:prstGeom prst="rect">
            <a:avLst/>
          </a:prstGeom>
        </p:spPr>
        <p:txBody>
          <a:bodyPr/>
          <a:lstStyle>
            <a:lvl1pPr marL="194310" indent="-194310" algn="l">
              <a:lnSpc>
                <a:spcPct val="150000"/>
              </a:lnSpc>
              <a:buFont typeface="+mj-lt"/>
              <a:buAutoNum type="arabicPeriod"/>
              <a:defRPr sz="1020">
                <a:latin typeface="Avenir Book" panose="02000503020000020003" pitchFamily="2" charset="0"/>
              </a:defRPr>
            </a:lvl1pPr>
            <a:lvl2pPr marL="194305" indent="0" algn="l">
              <a:buNone/>
              <a:defRPr sz="1020">
                <a:latin typeface="Avenir Book" panose="02000503020000020003" pitchFamily="2" charset="0"/>
              </a:defRPr>
            </a:lvl2pPr>
            <a:lvl3pPr marL="388610" indent="0" algn="l">
              <a:buNone/>
              <a:defRPr sz="1020">
                <a:latin typeface="Avenir Book" panose="02000503020000020003" pitchFamily="2" charset="0"/>
              </a:defRPr>
            </a:lvl3pPr>
            <a:lvl4pPr marL="582916" indent="0" algn="l">
              <a:buNone/>
              <a:defRPr sz="1020">
                <a:latin typeface="Avenir Book" panose="02000503020000020003" pitchFamily="2" charset="0"/>
              </a:defRPr>
            </a:lvl4pPr>
            <a:lvl5pPr marL="777221" indent="0" algn="l">
              <a:buNone/>
              <a:defRPr sz="1020">
                <a:latin typeface="Avenir Book" panose="02000503020000020003" pitchFamily="2" charset="0"/>
              </a:defRPr>
            </a:lvl5pPr>
          </a:lstStyle>
          <a:p>
            <a:r>
              <a:rPr lang="en-US" sz="1020" dirty="0" err="1">
                <a:latin typeface="Avenir Book" panose="02000503020000020003" pitchFamily="2" charset="0"/>
              </a:rPr>
              <a:t>eGroup</a:t>
            </a:r>
            <a:r>
              <a:rPr lang="en-US" sz="1020" dirty="0">
                <a:latin typeface="Avenir Book" panose="02000503020000020003" pitchFamily="2" charset="0"/>
              </a:rPr>
              <a:t> Overview</a:t>
            </a:r>
          </a:p>
          <a:p>
            <a:r>
              <a:rPr lang="en-US" sz="1020" spc="12" dirty="0" err="1">
                <a:solidFill>
                  <a:srgbClr val="111B1E"/>
                </a:solidFill>
                <a:latin typeface="Avenir Book" panose="02000503020000020003" pitchFamily="2" charset="0"/>
                <a:ea typeface="Assistant Regular"/>
                <a:cs typeface="Assistant Regular"/>
                <a:sym typeface="Assistant Regular"/>
              </a:rPr>
              <a:t>eGroup</a:t>
            </a:r>
            <a:r>
              <a:rPr lang="en-US" sz="1020" spc="12" dirty="0">
                <a:solidFill>
                  <a:srgbClr val="111B1E"/>
                </a:solidFill>
                <a:latin typeface="Avenir Book" panose="02000503020000020003" pitchFamily="2" charset="0"/>
                <a:ea typeface="Assistant Regular"/>
                <a:cs typeface="Assistant Regular"/>
                <a:sym typeface="Assistant Regular"/>
              </a:rPr>
              <a:t> Overview</a:t>
            </a:r>
          </a:p>
          <a:p>
            <a:r>
              <a:rPr lang="en-US" sz="1020" spc="12" dirty="0" err="1">
                <a:solidFill>
                  <a:srgbClr val="111B1E"/>
                </a:solidFill>
                <a:latin typeface="Avenir Book" panose="02000503020000020003" pitchFamily="2" charset="0"/>
                <a:ea typeface="Assistant Regular"/>
                <a:cs typeface="Assistant Regular"/>
                <a:sym typeface="Assistant Regular"/>
              </a:rPr>
              <a:t>eGroup</a:t>
            </a:r>
            <a:r>
              <a:rPr lang="en-US" sz="1020" spc="12" dirty="0">
                <a:solidFill>
                  <a:srgbClr val="111B1E"/>
                </a:solidFill>
                <a:latin typeface="Avenir Book" panose="02000503020000020003" pitchFamily="2" charset="0"/>
                <a:ea typeface="Assistant Regular"/>
                <a:cs typeface="Assistant Regular"/>
                <a:sym typeface="Assistant Regular"/>
              </a:rPr>
              <a:t> Overview</a:t>
            </a:r>
          </a:p>
          <a:p>
            <a:r>
              <a:rPr lang="en-US" sz="1020" spc="12" dirty="0" err="1">
                <a:solidFill>
                  <a:srgbClr val="111B1E"/>
                </a:solidFill>
                <a:latin typeface="Avenir Book" panose="02000503020000020003" pitchFamily="2" charset="0"/>
                <a:ea typeface="Assistant Regular"/>
                <a:cs typeface="Assistant Regular"/>
                <a:sym typeface="Assistant Regular"/>
              </a:rPr>
              <a:t>eGroup</a:t>
            </a:r>
            <a:r>
              <a:rPr lang="en-US" sz="1020" spc="12" dirty="0">
                <a:solidFill>
                  <a:srgbClr val="111B1E"/>
                </a:solidFill>
                <a:latin typeface="Avenir Book" panose="02000503020000020003" pitchFamily="2" charset="0"/>
                <a:ea typeface="Assistant Regular"/>
                <a:cs typeface="Assistant Regular"/>
                <a:sym typeface="Assistant Regular"/>
              </a:rPr>
              <a:t> Overview</a:t>
            </a:r>
          </a:p>
        </p:txBody>
      </p:sp>
    </p:spTree>
    <p:extLst>
      <p:ext uri="{BB962C8B-B14F-4D97-AF65-F5344CB8AC3E}">
        <p14:creationId xmlns:p14="http://schemas.microsoft.com/office/powerpoint/2010/main" val="5537447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Dark Mode Agenda">
    <p:bg>
      <p:bgPr>
        <a:solidFill>
          <a:schemeClr val="tx2"/>
        </a:solidFill>
        <a:effectLst/>
      </p:bgPr>
    </p:bg>
    <p:spTree>
      <p:nvGrpSpPr>
        <p:cNvPr id="1" name=""/>
        <p:cNvGrpSpPr/>
        <p:nvPr/>
      </p:nvGrpSpPr>
      <p:grpSpPr>
        <a:xfrm>
          <a:off x="0" y="0"/>
          <a:ext cx="0" cy="0"/>
          <a:chOff x="0" y="0"/>
          <a:chExt cx="0" cy="0"/>
        </a:xfrm>
      </p:grpSpPr>
      <p:sp>
        <p:nvSpPr>
          <p:cNvPr id="3" name="TextBox 3">
            <a:extLst>
              <a:ext uri="{FF2B5EF4-FFF2-40B4-BE49-F238E27FC236}">
                <a16:creationId xmlns:a16="http://schemas.microsoft.com/office/drawing/2014/main" id="{E2944346-BF80-65BE-6DCB-18EEE70DA516}"/>
              </a:ext>
            </a:extLst>
          </p:cNvPr>
          <p:cNvSpPr txBox="1"/>
          <p:nvPr/>
        </p:nvSpPr>
        <p:spPr>
          <a:xfrm>
            <a:off x="1554480" y="3286500"/>
            <a:ext cx="742912" cy="246029"/>
          </a:xfrm>
          <a:prstGeom prst="rect">
            <a:avLst/>
          </a:prstGeom>
        </p:spPr>
        <p:txBody>
          <a:bodyPr wrap="square" lIns="0" tIns="0" rIns="0" bIns="0" rtlCol="0" anchor="t">
            <a:spAutoFit/>
          </a:bodyPr>
          <a:lstStyle/>
          <a:p>
            <a:pPr algn="ctr">
              <a:lnSpc>
                <a:spcPts val="1879"/>
              </a:lnSpc>
            </a:pPr>
            <a:r>
              <a:rPr lang="en-US" sz="1870" b="1" spc="87" dirty="0">
                <a:solidFill>
                  <a:schemeClr val="accent3"/>
                </a:solidFill>
                <a:latin typeface="Avenir Heavy" panose="02000503020000020003" pitchFamily="2" charset="0"/>
                <a:ea typeface="Assistant Regular Bold"/>
                <a:cs typeface="Assistant Regular Bold"/>
                <a:sym typeface="Assistant Regular Bold"/>
              </a:rPr>
              <a:t>Goal </a:t>
            </a:r>
          </a:p>
        </p:txBody>
      </p:sp>
      <p:sp>
        <p:nvSpPr>
          <p:cNvPr id="5" name="TextBox 5">
            <a:extLst>
              <a:ext uri="{FF2B5EF4-FFF2-40B4-BE49-F238E27FC236}">
                <a16:creationId xmlns:a16="http://schemas.microsoft.com/office/drawing/2014/main" id="{5A753D11-F92F-9A43-F357-A918FCAD112B}"/>
              </a:ext>
            </a:extLst>
          </p:cNvPr>
          <p:cNvSpPr txBox="1"/>
          <p:nvPr/>
        </p:nvSpPr>
        <p:spPr>
          <a:xfrm>
            <a:off x="4775303" y="2894843"/>
            <a:ext cx="2141588" cy="419154"/>
          </a:xfrm>
          <a:prstGeom prst="rect">
            <a:avLst/>
          </a:prstGeom>
        </p:spPr>
        <p:txBody>
          <a:bodyPr lIns="0" tIns="0" rIns="0" bIns="0" rtlCol="0" anchor="t">
            <a:spAutoFit/>
          </a:bodyPr>
          <a:lstStyle/>
          <a:p>
            <a:pPr algn="ctr">
              <a:lnSpc>
                <a:spcPts val="3740"/>
              </a:lnSpc>
            </a:pPr>
            <a:r>
              <a:rPr lang="en-US" sz="1870" b="1" dirty="0">
                <a:solidFill>
                  <a:schemeClr val="accent3"/>
                </a:solidFill>
                <a:latin typeface="Avenir Heavy" panose="02000503020000020003" pitchFamily="2" charset="0"/>
                <a:ea typeface="Cormorant Garamond Bold"/>
                <a:cs typeface="Cormorant Garamond Bold"/>
                <a:sym typeface="Cormorant Garamond Bold"/>
              </a:rPr>
              <a:t>Agenda</a:t>
            </a:r>
          </a:p>
        </p:txBody>
      </p:sp>
      <p:sp>
        <p:nvSpPr>
          <p:cNvPr id="7" name="AutoShape 7">
            <a:extLst>
              <a:ext uri="{FF2B5EF4-FFF2-40B4-BE49-F238E27FC236}">
                <a16:creationId xmlns:a16="http://schemas.microsoft.com/office/drawing/2014/main" id="{F8376811-20E0-F26B-9411-785D202E5E12}"/>
              </a:ext>
            </a:extLst>
          </p:cNvPr>
          <p:cNvSpPr/>
          <p:nvPr/>
        </p:nvSpPr>
        <p:spPr>
          <a:xfrm>
            <a:off x="3886201" y="1643250"/>
            <a:ext cx="19431" cy="6771901"/>
          </a:xfrm>
          <a:prstGeom prst="rect">
            <a:avLst/>
          </a:prstGeom>
          <a:solidFill>
            <a:schemeClr val="bg1"/>
          </a:solidFill>
        </p:spPr>
        <p:txBody>
          <a:bodyPr/>
          <a:lstStyle/>
          <a:p>
            <a:endParaRPr lang="en-US" sz="765"/>
          </a:p>
        </p:txBody>
      </p:sp>
      <p:pic>
        <p:nvPicPr>
          <p:cNvPr id="10" name="Graphic 9" descr="Clipboard Checked outline">
            <a:extLst>
              <a:ext uri="{FF2B5EF4-FFF2-40B4-BE49-F238E27FC236}">
                <a16:creationId xmlns:a16="http://schemas.microsoft.com/office/drawing/2014/main" id="{16EE607F-2906-B33A-14C3-DD49473EB47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639045" y="2000763"/>
            <a:ext cx="388620" cy="894080"/>
          </a:xfrm>
          <a:prstGeom prst="rect">
            <a:avLst/>
          </a:prstGeom>
        </p:spPr>
      </p:pic>
      <p:pic>
        <p:nvPicPr>
          <p:cNvPr id="11" name="Graphic 10" descr="Bullseye outline">
            <a:extLst>
              <a:ext uri="{FF2B5EF4-FFF2-40B4-BE49-F238E27FC236}">
                <a16:creationId xmlns:a16="http://schemas.microsoft.com/office/drawing/2014/main" id="{52885BEA-8FD8-31A1-24D7-853484C0ACCF}"/>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764166" y="2000763"/>
            <a:ext cx="388620" cy="894080"/>
          </a:xfrm>
          <a:prstGeom prst="rect">
            <a:avLst/>
          </a:prstGeom>
        </p:spPr>
      </p:pic>
      <p:pic>
        <p:nvPicPr>
          <p:cNvPr id="12" name="Picture 11" descr="A white text on a black background&#10;&#10;AI-generated content may be incorrect.">
            <a:extLst>
              <a:ext uri="{FF2B5EF4-FFF2-40B4-BE49-F238E27FC236}">
                <a16:creationId xmlns:a16="http://schemas.microsoft.com/office/drawing/2014/main" id="{79CD1793-4BF6-4F4B-6D2F-19F83BE63D78}"/>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185535" y="8605521"/>
            <a:ext cx="1651635" cy="1266614"/>
          </a:xfrm>
          <a:prstGeom prst="rect">
            <a:avLst/>
          </a:prstGeom>
        </p:spPr>
      </p:pic>
      <p:sp>
        <p:nvSpPr>
          <p:cNvPr id="2" name="Text Placeholder 13">
            <a:extLst>
              <a:ext uri="{FF2B5EF4-FFF2-40B4-BE49-F238E27FC236}">
                <a16:creationId xmlns:a16="http://schemas.microsoft.com/office/drawing/2014/main" id="{F485E8CC-FBA1-4E5F-F154-C2C70C1A7834}"/>
              </a:ext>
            </a:extLst>
          </p:cNvPr>
          <p:cNvSpPr>
            <a:spLocks noGrp="1"/>
          </p:cNvSpPr>
          <p:nvPr>
            <p:ph type="body" sz="quarter" idx="10" hasCustomPrompt="1"/>
          </p:nvPr>
        </p:nvSpPr>
        <p:spPr>
          <a:xfrm>
            <a:off x="731085" y="4388687"/>
            <a:ext cx="2454783" cy="4026464"/>
          </a:xfrm>
          <a:prstGeom prst="rect">
            <a:avLst/>
          </a:prstGeom>
        </p:spPr>
        <p:txBody>
          <a:bodyPr/>
          <a:lstStyle>
            <a:lvl1pPr marL="0" indent="0" algn="l">
              <a:buNone/>
              <a:defRPr sz="1020">
                <a:solidFill>
                  <a:schemeClr val="bg1"/>
                </a:solidFill>
                <a:latin typeface="Avenir Book" panose="02000503020000020003" pitchFamily="2" charset="0"/>
              </a:defRPr>
            </a:lvl1pPr>
            <a:lvl2pPr marL="194305" indent="0" algn="l">
              <a:buNone/>
              <a:defRPr sz="1020">
                <a:latin typeface="Avenir Book" panose="02000503020000020003" pitchFamily="2" charset="0"/>
              </a:defRPr>
            </a:lvl2pPr>
            <a:lvl3pPr marL="388610" indent="0" algn="l">
              <a:buNone/>
              <a:defRPr sz="1020">
                <a:latin typeface="Avenir Book" panose="02000503020000020003" pitchFamily="2" charset="0"/>
              </a:defRPr>
            </a:lvl3pPr>
            <a:lvl4pPr marL="582916" indent="0" algn="l">
              <a:buNone/>
              <a:defRPr sz="1020">
                <a:latin typeface="Avenir Book" panose="02000503020000020003" pitchFamily="2" charset="0"/>
              </a:defRPr>
            </a:lvl4pPr>
            <a:lvl5pPr marL="777221" indent="0" algn="l">
              <a:buNone/>
              <a:defRPr sz="1020">
                <a:latin typeface="Avenir Book" panose="02000503020000020003" pitchFamily="2" charset="0"/>
              </a:defRPr>
            </a:lvl5pPr>
          </a:lstStyle>
          <a:p>
            <a:r>
              <a:rPr lang="en-US" sz="1020" dirty="0">
                <a:latin typeface="Avenir Book" panose="02000503020000020003" pitchFamily="2" charset="0"/>
              </a:rPr>
              <a:t>To showcase how our Managed Services can empower your organization to operate more efficiently, reduce risk, and free up your internal teams to focus on strategic priorities.</a:t>
            </a:r>
            <a:endParaRPr lang="en-US" sz="1020" spc="12" dirty="0">
              <a:solidFill>
                <a:srgbClr val="111B1E"/>
              </a:solidFill>
              <a:latin typeface="Avenir Book" panose="02000503020000020003" pitchFamily="2" charset="0"/>
              <a:ea typeface="Assistant Regular"/>
              <a:cs typeface="Assistant Regular"/>
              <a:sym typeface="Assistant Regular"/>
            </a:endParaRPr>
          </a:p>
        </p:txBody>
      </p:sp>
      <p:sp>
        <p:nvSpPr>
          <p:cNvPr id="13" name="Text Placeholder 13">
            <a:extLst>
              <a:ext uri="{FF2B5EF4-FFF2-40B4-BE49-F238E27FC236}">
                <a16:creationId xmlns:a16="http://schemas.microsoft.com/office/drawing/2014/main" id="{9C9ED115-049C-50B1-6EDD-7FA7D64A98AD}"/>
              </a:ext>
            </a:extLst>
          </p:cNvPr>
          <p:cNvSpPr>
            <a:spLocks noGrp="1"/>
          </p:cNvSpPr>
          <p:nvPr>
            <p:ph type="body" sz="quarter" idx="11" hasCustomPrompt="1"/>
          </p:nvPr>
        </p:nvSpPr>
        <p:spPr>
          <a:xfrm>
            <a:off x="4800273" y="4388686"/>
            <a:ext cx="2454783" cy="4026464"/>
          </a:xfrm>
          <a:prstGeom prst="rect">
            <a:avLst/>
          </a:prstGeom>
        </p:spPr>
        <p:txBody>
          <a:bodyPr/>
          <a:lstStyle>
            <a:lvl1pPr marL="194310" indent="-194310" algn="l">
              <a:lnSpc>
                <a:spcPct val="150000"/>
              </a:lnSpc>
              <a:buFont typeface="+mj-lt"/>
              <a:buAutoNum type="arabicPeriod"/>
              <a:defRPr sz="1020">
                <a:solidFill>
                  <a:schemeClr val="bg1"/>
                </a:solidFill>
                <a:latin typeface="Avenir Book" panose="02000503020000020003" pitchFamily="2" charset="0"/>
              </a:defRPr>
            </a:lvl1pPr>
            <a:lvl2pPr marL="194305" indent="0" algn="l">
              <a:buNone/>
              <a:defRPr sz="1020">
                <a:latin typeface="Avenir Book" panose="02000503020000020003" pitchFamily="2" charset="0"/>
              </a:defRPr>
            </a:lvl2pPr>
            <a:lvl3pPr marL="388610" indent="0" algn="l">
              <a:buNone/>
              <a:defRPr sz="1020">
                <a:latin typeface="Avenir Book" panose="02000503020000020003" pitchFamily="2" charset="0"/>
              </a:defRPr>
            </a:lvl3pPr>
            <a:lvl4pPr marL="582916" indent="0" algn="l">
              <a:buNone/>
              <a:defRPr sz="1020">
                <a:latin typeface="Avenir Book" panose="02000503020000020003" pitchFamily="2" charset="0"/>
              </a:defRPr>
            </a:lvl4pPr>
            <a:lvl5pPr marL="777221" indent="0" algn="l">
              <a:buNone/>
              <a:defRPr sz="1020">
                <a:latin typeface="Avenir Book" panose="02000503020000020003" pitchFamily="2" charset="0"/>
              </a:defRPr>
            </a:lvl5pPr>
          </a:lstStyle>
          <a:p>
            <a:r>
              <a:rPr lang="en-US" sz="1020" dirty="0" err="1">
                <a:latin typeface="Avenir Book" panose="02000503020000020003" pitchFamily="2" charset="0"/>
              </a:rPr>
              <a:t>eGroup</a:t>
            </a:r>
            <a:r>
              <a:rPr lang="en-US" sz="1020" dirty="0">
                <a:latin typeface="Avenir Book" panose="02000503020000020003" pitchFamily="2" charset="0"/>
              </a:rPr>
              <a:t> Overview</a:t>
            </a:r>
          </a:p>
          <a:p>
            <a:r>
              <a:rPr lang="en-US" sz="1020" spc="12" dirty="0" err="1">
                <a:solidFill>
                  <a:srgbClr val="111B1E"/>
                </a:solidFill>
                <a:latin typeface="Avenir Book" panose="02000503020000020003" pitchFamily="2" charset="0"/>
                <a:ea typeface="Assistant Regular"/>
                <a:cs typeface="Assistant Regular"/>
                <a:sym typeface="Assistant Regular"/>
              </a:rPr>
              <a:t>eGroup</a:t>
            </a:r>
            <a:r>
              <a:rPr lang="en-US" sz="1020" spc="12" dirty="0">
                <a:solidFill>
                  <a:srgbClr val="111B1E"/>
                </a:solidFill>
                <a:latin typeface="Avenir Book" panose="02000503020000020003" pitchFamily="2" charset="0"/>
                <a:ea typeface="Assistant Regular"/>
                <a:cs typeface="Assistant Regular"/>
                <a:sym typeface="Assistant Regular"/>
              </a:rPr>
              <a:t> Overview</a:t>
            </a:r>
          </a:p>
          <a:p>
            <a:r>
              <a:rPr lang="en-US" sz="1020" spc="12" dirty="0" err="1">
                <a:solidFill>
                  <a:srgbClr val="111B1E"/>
                </a:solidFill>
                <a:latin typeface="Avenir Book" panose="02000503020000020003" pitchFamily="2" charset="0"/>
                <a:ea typeface="Assistant Regular"/>
                <a:cs typeface="Assistant Regular"/>
                <a:sym typeface="Assistant Regular"/>
              </a:rPr>
              <a:t>eGroup</a:t>
            </a:r>
            <a:r>
              <a:rPr lang="en-US" sz="1020" spc="12" dirty="0">
                <a:solidFill>
                  <a:srgbClr val="111B1E"/>
                </a:solidFill>
                <a:latin typeface="Avenir Book" panose="02000503020000020003" pitchFamily="2" charset="0"/>
                <a:ea typeface="Assistant Regular"/>
                <a:cs typeface="Assistant Regular"/>
                <a:sym typeface="Assistant Regular"/>
              </a:rPr>
              <a:t> Overview</a:t>
            </a:r>
          </a:p>
          <a:p>
            <a:r>
              <a:rPr lang="en-US" sz="1020" spc="12" dirty="0" err="1">
                <a:solidFill>
                  <a:srgbClr val="111B1E"/>
                </a:solidFill>
                <a:latin typeface="Avenir Book" panose="02000503020000020003" pitchFamily="2" charset="0"/>
                <a:ea typeface="Assistant Regular"/>
                <a:cs typeface="Assistant Regular"/>
                <a:sym typeface="Assistant Regular"/>
              </a:rPr>
              <a:t>eGroup</a:t>
            </a:r>
            <a:r>
              <a:rPr lang="en-US" sz="1020" spc="12" dirty="0">
                <a:solidFill>
                  <a:srgbClr val="111B1E"/>
                </a:solidFill>
                <a:latin typeface="Avenir Book" panose="02000503020000020003" pitchFamily="2" charset="0"/>
                <a:ea typeface="Assistant Regular"/>
                <a:cs typeface="Assistant Regular"/>
                <a:sym typeface="Assistant Regular"/>
              </a:rPr>
              <a:t> Overview</a:t>
            </a:r>
          </a:p>
        </p:txBody>
      </p:sp>
    </p:spTree>
    <p:extLst>
      <p:ext uri="{BB962C8B-B14F-4D97-AF65-F5344CB8AC3E}">
        <p14:creationId xmlns:p14="http://schemas.microsoft.com/office/powerpoint/2010/main" val="55162518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Agenda Option 2">
    <p:spTree>
      <p:nvGrpSpPr>
        <p:cNvPr id="1" name=""/>
        <p:cNvGrpSpPr/>
        <p:nvPr/>
      </p:nvGrpSpPr>
      <p:grpSpPr>
        <a:xfrm>
          <a:off x="0" y="0"/>
          <a:ext cx="0" cy="0"/>
          <a:chOff x="0" y="0"/>
          <a:chExt cx="0" cy="0"/>
        </a:xfrm>
      </p:grpSpPr>
      <p:pic>
        <p:nvPicPr>
          <p:cNvPr id="3" name="Picture 2" descr="A black background with white text&#10;&#10;AI-generated content may be incorrect.">
            <a:extLst>
              <a:ext uri="{FF2B5EF4-FFF2-40B4-BE49-F238E27FC236}">
                <a16:creationId xmlns:a16="http://schemas.microsoft.com/office/drawing/2014/main" id="{436C6BB2-E0FE-D390-E851-7F6A9C612C6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412230" y="8802826"/>
            <a:ext cx="1345777" cy="1032055"/>
          </a:xfrm>
          <a:prstGeom prst="rect">
            <a:avLst/>
          </a:prstGeom>
        </p:spPr>
      </p:pic>
      <p:sp>
        <p:nvSpPr>
          <p:cNvPr id="4" name="Rectangle 3">
            <a:extLst>
              <a:ext uri="{FF2B5EF4-FFF2-40B4-BE49-F238E27FC236}">
                <a16:creationId xmlns:a16="http://schemas.microsoft.com/office/drawing/2014/main" id="{C243DD9C-6C83-AAA0-A236-3AB3D1C6B56A}"/>
              </a:ext>
              <a:ext uri="{C183D7F6-B498-43B3-948B-1728B52AA6E4}">
                <adec:decorative xmlns:adec="http://schemas.microsoft.com/office/drawing/2017/decorative" val="1"/>
              </a:ext>
            </a:extLst>
          </p:cNvPr>
          <p:cNvSpPr>
            <a:spLocks/>
          </p:cNvSpPr>
          <p:nvPr/>
        </p:nvSpPr>
        <p:spPr bwMode="auto">
          <a:xfrm rot="5400000">
            <a:off x="-738658" y="3285379"/>
            <a:ext cx="4424351" cy="2947036"/>
          </a:xfrm>
          <a:prstGeom prst="rect">
            <a:avLst/>
          </a:prstGeom>
          <a:solidFill>
            <a:srgbClr val="02637F"/>
          </a:solidFill>
          <a:ln w="12700">
            <a:miter lim="400000"/>
          </a:ln>
          <a:effectLst/>
        </p:spPr>
        <p:txBody>
          <a:bodyPr wrap="square" lIns="19430" tIns="19430" rIns="19430" bIns="19430" anchor="ctr">
            <a:noAutofit/>
          </a:bodyPr>
          <a:lstStyle/>
          <a:p>
            <a:pPr algn="ctr" defTabSz="396148" hangingPunct="0"/>
            <a:endParaRPr lang="en-GB" sz="850" b="1" kern="0">
              <a:gradFill flip="none" rotWithShape="1">
                <a:gsLst>
                  <a:gs pos="0">
                    <a:srgbClr val="FFFFFF"/>
                  </a:gs>
                  <a:gs pos="100000">
                    <a:srgbClr val="FFFFFF"/>
                  </a:gs>
                </a:gsLst>
                <a:lin ang="5400000" scaled="0"/>
              </a:gradFill>
              <a:latin typeface="Avenir Heavy" panose="02000503020000020003" pitchFamily="2" charset="0"/>
              <a:cs typeface="Segoe UI Semilight"/>
            </a:endParaRPr>
          </a:p>
        </p:txBody>
      </p:sp>
      <p:sp>
        <p:nvSpPr>
          <p:cNvPr id="5" name="Rectangle: Rounded Corners 41">
            <a:extLst>
              <a:ext uri="{FF2B5EF4-FFF2-40B4-BE49-F238E27FC236}">
                <a16:creationId xmlns:a16="http://schemas.microsoft.com/office/drawing/2014/main" id="{07A6B3FA-4333-7D3C-2C50-42C4463DE0DF}"/>
              </a:ext>
              <a:ext uri="{C183D7F6-B498-43B3-948B-1728B52AA6E4}">
                <adec:decorative xmlns:adec="http://schemas.microsoft.com/office/drawing/2017/decorative" val="1"/>
              </a:ext>
            </a:extLst>
          </p:cNvPr>
          <p:cNvSpPr>
            <a:spLocks/>
          </p:cNvSpPr>
          <p:nvPr/>
        </p:nvSpPr>
        <p:spPr bwMode="auto">
          <a:xfrm>
            <a:off x="2333308" y="1363438"/>
            <a:ext cx="4825365" cy="6893961"/>
          </a:xfrm>
          <a:prstGeom prst="roundRect">
            <a:avLst>
              <a:gd name="adj" fmla="val 2638"/>
            </a:avLst>
          </a:prstGeom>
          <a:solidFill>
            <a:srgbClr val="373939"/>
          </a:solidFill>
          <a:ln w="19050">
            <a:noFill/>
            <a:headEnd type="none" w="lg" len="med"/>
            <a:tailEnd type="none" w="lg" len="med"/>
          </a:ln>
          <a:effectLst/>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0" tIns="0" rIns="0" bIns="19431" numCol="1" spcCol="0" rtlCol="0" fromWordArt="0" anchor="ctr" anchorCtr="0" forceAA="0" compatLnSpc="1">
            <a:prstTxWarp prst="textNoShape">
              <a:avLst/>
            </a:prstTxWarp>
            <a:noAutofit/>
          </a:bodyPr>
          <a:lstStyle/>
          <a:p>
            <a:pPr algn="ctr" fontAlgn="base">
              <a:spcBef>
                <a:spcPts val="510"/>
              </a:spcBef>
              <a:spcAft>
                <a:spcPct val="0"/>
              </a:spcAft>
            </a:pPr>
            <a:endParaRPr lang="en-GB" sz="1530" b="1">
              <a:solidFill>
                <a:srgbClr val="FFFFFF"/>
              </a:solidFill>
              <a:latin typeface="Avenir Heavy" panose="02000503020000020003" pitchFamily="2" charset="0"/>
              <a:ea typeface="+mj-ea"/>
              <a:cs typeface="+mj-cs"/>
            </a:endParaRPr>
          </a:p>
        </p:txBody>
      </p:sp>
      <p:sp>
        <p:nvSpPr>
          <p:cNvPr id="6" name="Oval 5">
            <a:extLst>
              <a:ext uri="{FF2B5EF4-FFF2-40B4-BE49-F238E27FC236}">
                <a16:creationId xmlns:a16="http://schemas.microsoft.com/office/drawing/2014/main" id="{E74A0A2C-6531-2B88-2DA5-16D56638CBE7}"/>
              </a:ext>
              <a:ext uri="{C183D7F6-B498-43B3-948B-1728B52AA6E4}">
                <adec:decorative xmlns:adec="http://schemas.microsoft.com/office/drawing/2017/decorative" val="1"/>
              </a:ext>
            </a:extLst>
          </p:cNvPr>
          <p:cNvSpPr/>
          <p:nvPr/>
        </p:nvSpPr>
        <p:spPr bwMode="auto">
          <a:xfrm>
            <a:off x="3064684" y="2487746"/>
            <a:ext cx="349703" cy="804545"/>
          </a:xfrm>
          <a:prstGeom prst="ellipse">
            <a:avLst/>
          </a:prstGeom>
          <a:noFill/>
          <a:ln w="9525" cap="flat">
            <a:noFill/>
            <a:prstDash val="solid"/>
            <a:miter/>
          </a:ln>
          <a:effectLst>
            <a:outerShdw blurRad="50800" dist="38100" dir="16200000" rotWithShape="0">
              <a:schemeClr val="accent1">
                <a:alpha val="20000"/>
              </a:schemeClr>
            </a:outerShdw>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US" sz="1360" b="1">
              <a:gradFill>
                <a:gsLst>
                  <a:gs pos="0">
                    <a:srgbClr val="0078D4"/>
                  </a:gs>
                  <a:gs pos="100000">
                    <a:srgbClr val="49C5B1"/>
                  </a:gs>
                </a:gsLst>
                <a:lin ang="0" scaled="1"/>
              </a:gradFill>
              <a:latin typeface="Avenir Heavy" panose="02000503020000020003" pitchFamily="2" charset="0"/>
            </a:endParaRPr>
          </a:p>
        </p:txBody>
      </p:sp>
      <p:sp>
        <p:nvSpPr>
          <p:cNvPr id="7" name="Oval 6">
            <a:extLst>
              <a:ext uri="{FF2B5EF4-FFF2-40B4-BE49-F238E27FC236}">
                <a16:creationId xmlns:a16="http://schemas.microsoft.com/office/drawing/2014/main" id="{40B55FF2-C389-69A7-3DC6-6555ED45AE2E}"/>
              </a:ext>
              <a:ext uri="{C183D7F6-B498-43B3-948B-1728B52AA6E4}">
                <adec:decorative xmlns:adec="http://schemas.microsoft.com/office/drawing/2017/decorative" val="1"/>
              </a:ext>
            </a:extLst>
          </p:cNvPr>
          <p:cNvSpPr/>
          <p:nvPr/>
        </p:nvSpPr>
        <p:spPr bwMode="auto">
          <a:xfrm>
            <a:off x="3064684" y="3570262"/>
            <a:ext cx="349703" cy="804545"/>
          </a:xfrm>
          <a:prstGeom prst="ellipse">
            <a:avLst/>
          </a:prstGeom>
          <a:noFill/>
          <a:ln w="9525" cap="flat">
            <a:noFill/>
            <a:prstDash val="solid"/>
            <a:miter/>
          </a:ln>
          <a:effectLst>
            <a:outerShdw blurRad="50800" dist="38100" dir="16200000" rotWithShape="0">
              <a:schemeClr val="accent1">
                <a:alpha val="20000"/>
              </a:schemeClr>
            </a:outerShdw>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US" sz="1360" b="1">
              <a:gradFill>
                <a:gsLst>
                  <a:gs pos="0">
                    <a:srgbClr val="0078D4"/>
                  </a:gs>
                  <a:gs pos="100000">
                    <a:srgbClr val="49C5B1"/>
                  </a:gs>
                </a:gsLst>
                <a:lin ang="0" scaled="1"/>
              </a:gradFill>
              <a:latin typeface="Avenir Heavy" panose="02000503020000020003" pitchFamily="2" charset="0"/>
            </a:endParaRPr>
          </a:p>
        </p:txBody>
      </p:sp>
      <p:sp>
        <p:nvSpPr>
          <p:cNvPr id="8" name="Oval 7">
            <a:extLst>
              <a:ext uri="{FF2B5EF4-FFF2-40B4-BE49-F238E27FC236}">
                <a16:creationId xmlns:a16="http://schemas.microsoft.com/office/drawing/2014/main" id="{D89F0B49-3E7B-6F08-9C13-8704A797FC8C}"/>
              </a:ext>
              <a:ext uri="{C183D7F6-B498-43B3-948B-1728B52AA6E4}">
                <adec:decorative xmlns:adec="http://schemas.microsoft.com/office/drawing/2017/decorative" val="1"/>
              </a:ext>
            </a:extLst>
          </p:cNvPr>
          <p:cNvSpPr/>
          <p:nvPr/>
        </p:nvSpPr>
        <p:spPr bwMode="auto">
          <a:xfrm>
            <a:off x="3064684" y="4663043"/>
            <a:ext cx="349703" cy="804545"/>
          </a:xfrm>
          <a:prstGeom prst="ellipse">
            <a:avLst/>
          </a:prstGeom>
          <a:noFill/>
          <a:ln w="9525" cap="flat">
            <a:noFill/>
            <a:prstDash val="solid"/>
            <a:miter/>
          </a:ln>
          <a:effectLst>
            <a:outerShdw blurRad="50800" dist="38100" dir="16200000" rotWithShape="0">
              <a:schemeClr val="accent1">
                <a:alpha val="20000"/>
              </a:schemeClr>
            </a:outerShdw>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US" sz="1360" b="1">
              <a:gradFill>
                <a:gsLst>
                  <a:gs pos="0">
                    <a:srgbClr val="0078D4"/>
                  </a:gs>
                  <a:gs pos="100000">
                    <a:srgbClr val="49C5B1"/>
                  </a:gs>
                </a:gsLst>
                <a:lin ang="0" scaled="1"/>
              </a:gradFill>
              <a:latin typeface="Avenir Heavy" panose="02000503020000020003" pitchFamily="2" charset="0"/>
            </a:endParaRPr>
          </a:p>
        </p:txBody>
      </p:sp>
      <p:sp>
        <p:nvSpPr>
          <p:cNvPr id="9" name="Oval 8">
            <a:extLst>
              <a:ext uri="{FF2B5EF4-FFF2-40B4-BE49-F238E27FC236}">
                <a16:creationId xmlns:a16="http://schemas.microsoft.com/office/drawing/2014/main" id="{FFFF03B6-8F67-9868-599D-2607F416B474}"/>
              </a:ext>
              <a:ext uri="{C183D7F6-B498-43B3-948B-1728B52AA6E4}">
                <adec:decorative xmlns:adec="http://schemas.microsoft.com/office/drawing/2017/decorative" val="1"/>
              </a:ext>
            </a:extLst>
          </p:cNvPr>
          <p:cNvSpPr/>
          <p:nvPr/>
        </p:nvSpPr>
        <p:spPr bwMode="auto">
          <a:xfrm>
            <a:off x="3064684" y="5755824"/>
            <a:ext cx="349703" cy="804545"/>
          </a:xfrm>
          <a:prstGeom prst="ellipse">
            <a:avLst/>
          </a:prstGeom>
          <a:noFill/>
          <a:ln w="9525" cap="flat">
            <a:noFill/>
            <a:prstDash val="solid"/>
            <a:miter/>
          </a:ln>
          <a:effectLst>
            <a:outerShdw blurRad="50800" dist="38100" dir="16200000" rotWithShape="0">
              <a:schemeClr val="accent1">
                <a:alpha val="20000"/>
              </a:schemeClr>
            </a:outerShdw>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US" sz="1360" b="1">
              <a:gradFill>
                <a:gsLst>
                  <a:gs pos="0">
                    <a:srgbClr val="0078D4"/>
                  </a:gs>
                  <a:gs pos="100000">
                    <a:srgbClr val="49C5B1"/>
                  </a:gs>
                </a:gsLst>
                <a:lin ang="0" scaled="1"/>
              </a:gradFill>
              <a:latin typeface="Avenir Heavy" panose="02000503020000020003" pitchFamily="2" charset="0"/>
            </a:endParaRPr>
          </a:p>
        </p:txBody>
      </p:sp>
      <p:sp>
        <p:nvSpPr>
          <p:cNvPr id="10" name="Oval 9">
            <a:extLst>
              <a:ext uri="{FF2B5EF4-FFF2-40B4-BE49-F238E27FC236}">
                <a16:creationId xmlns:a16="http://schemas.microsoft.com/office/drawing/2014/main" id="{F71F0079-64C4-B7B7-9C5D-1EDD0EBE0510}"/>
              </a:ext>
              <a:ext uri="{C183D7F6-B498-43B3-948B-1728B52AA6E4}">
                <adec:decorative xmlns:adec="http://schemas.microsoft.com/office/drawing/2017/decorative" val="1"/>
              </a:ext>
            </a:extLst>
          </p:cNvPr>
          <p:cNvSpPr/>
          <p:nvPr/>
        </p:nvSpPr>
        <p:spPr bwMode="auto">
          <a:xfrm>
            <a:off x="3064684" y="6838338"/>
            <a:ext cx="349703" cy="804545"/>
          </a:xfrm>
          <a:prstGeom prst="ellipse">
            <a:avLst/>
          </a:prstGeom>
          <a:noFill/>
          <a:ln w="9525" cap="flat">
            <a:noFill/>
            <a:prstDash val="solid"/>
            <a:miter/>
          </a:ln>
          <a:effectLst>
            <a:outerShdw blurRad="50800" dist="38100" dir="16200000" rotWithShape="0">
              <a:schemeClr val="accent1">
                <a:alpha val="20000"/>
              </a:schemeClr>
            </a:outerShdw>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US" sz="1360" b="1">
              <a:gradFill>
                <a:gsLst>
                  <a:gs pos="0">
                    <a:srgbClr val="0078D4"/>
                  </a:gs>
                  <a:gs pos="100000">
                    <a:srgbClr val="49C5B1"/>
                  </a:gs>
                </a:gsLst>
                <a:lin ang="0" scaled="1"/>
              </a:gradFill>
              <a:latin typeface="Avenir Heavy" panose="02000503020000020003" pitchFamily="2" charset="0"/>
            </a:endParaRPr>
          </a:p>
        </p:txBody>
      </p:sp>
      <p:cxnSp>
        <p:nvCxnSpPr>
          <p:cNvPr id="11" name="Straight Connector 10">
            <a:extLst>
              <a:ext uri="{FF2B5EF4-FFF2-40B4-BE49-F238E27FC236}">
                <a16:creationId xmlns:a16="http://schemas.microsoft.com/office/drawing/2014/main" id="{16A211F9-0C63-729D-D1F4-AF6AA4D9B953}"/>
              </a:ext>
              <a:ext uri="{C183D7F6-B498-43B3-948B-1728B52AA6E4}">
                <adec:decorative xmlns:adec="http://schemas.microsoft.com/office/drawing/2017/decorative" val="1"/>
              </a:ext>
            </a:extLst>
          </p:cNvPr>
          <p:cNvCxnSpPr>
            <a:cxnSpLocks/>
          </p:cNvCxnSpPr>
          <p:nvPr/>
        </p:nvCxnSpPr>
        <p:spPr>
          <a:xfrm>
            <a:off x="3432810" y="3223006"/>
            <a:ext cx="3997839" cy="0"/>
          </a:xfrm>
          <a:prstGeom prst="line">
            <a:avLst/>
          </a:prstGeom>
          <a:ln w="6350" cap="rnd">
            <a:solidFill>
              <a:schemeClr val="bg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6631C3F9-4C23-3AE5-C8B5-BED14174CD35}"/>
              </a:ext>
              <a:ext uri="{C183D7F6-B498-43B3-948B-1728B52AA6E4}">
                <adec:decorative xmlns:adec="http://schemas.microsoft.com/office/drawing/2017/decorative" val="1"/>
              </a:ext>
            </a:extLst>
          </p:cNvPr>
          <p:cNvCxnSpPr>
            <a:cxnSpLocks/>
          </p:cNvCxnSpPr>
          <p:nvPr/>
        </p:nvCxnSpPr>
        <p:spPr>
          <a:xfrm>
            <a:off x="3432810" y="4315787"/>
            <a:ext cx="3725863" cy="0"/>
          </a:xfrm>
          <a:prstGeom prst="line">
            <a:avLst/>
          </a:prstGeom>
          <a:ln w="6350" cap="rnd">
            <a:solidFill>
              <a:schemeClr val="bg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212F0490-044F-B799-0AF6-0C00F1055160}"/>
              </a:ext>
              <a:ext uri="{C183D7F6-B498-43B3-948B-1728B52AA6E4}">
                <adec:decorative xmlns:adec="http://schemas.microsoft.com/office/drawing/2017/decorative" val="1"/>
              </a:ext>
            </a:extLst>
          </p:cNvPr>
          <p:cNvCxnSpPr>
            <a:cxnSpLocks/>
          </p:cNvCxnSpPr>
          <p:nvPr/>
        </p:nvCxnSpPr>
        <p:spPr>
          <a:xfrm>
            <a:off x="3432810" y="5408568"/>
            <a:ext cx="3997839" cy="0"/>
          </a:xfrm>
          <a:prstGeom prst="line">
            <a:avLst/>
          </a:prstGeom>
          <a:ln w="6350" cap="rnd">
            <a:solidFill>
              <a:schemeClr val="bg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7632518E-87C8-97AE-2576-033A2E2E5401}"/>
              </a:ext>
              <a:ext uri="{C183D7F6-B498-43B3-948B-1728B52AA6E4}">
                <adec:decorative xmlns:adec="http://schemas.microsoft.com/office/drawing/2017/decorative" val="1"/>
              </a:ext>
            </a:extLst>
          </p:cNvPr>
          <p:cNvCxnSpPr>
            <a:cxnSpLocks/>
          </p:cNvCxnSpPr>
          <p:nvPr/>
        </p:nvCxnSpPr>
        <p:spPr>
          <a:xfrm>
            <a:off x="3432810" y="6501349"/>
            <a:ext cx="3997839" cy="0"/>
          </a:xfrm>
          <a:prstGeom prst="line">
            <a:avLst/>
          </a:prstGeom>
          <a:ln w="6350" cap="rnd">
            <a:solidFill>
              <a:schemeClr val="bg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
        <p:nvSpPr>
          <p:cNvPr id="15" name="Graphic 7">
            <a:extLst>
              <a:ext uri="{FF2B5EF4-FFF2-40B4-BE49-F238E27FC236}">
                <a16:creationId xmlns:a16="http://schemas.microsoft.com/office/drawing/2014/main" id="{AD24ED7D-3227-EADE-7AF4-5804739260D1}"/>
              </a:ext>
              <a:ext uri="{C183D7F6-B498-43B3-948B-1728B52AA6E4}">
                <adec:decorative xmlns:adec="http://schemas.microsoft.com/office/drawing/2017/decorative" val="1"/>
              </a:ext>
            </a:extLst>
          </p:cNvPr>
          <p:cNvSpPr/>
          <p:nvPr/>
        </p:nvSpPr>
        <p:spPr>
          <a:xfrm>
            <a:off x="2791815" y="2436892"/>
            <a:ext cx="254446" cy="650439"/>
          </a:xfrm>
          <a:custGeom>
            <a:avLst/>
            <a:gdLst>
              <a:gd name="connsiteX0" fmla="*/ 90011 w 171450"/>
              <a:gd name="connsiteY0" fmla="*/ 1429 h 190501"/>
              <a:gd name="connsiteX1" fmla="*/ 164306 w 171450"/>
              <a:gd name="connsiteY1" fmla="*/ 28575 h 190501"/>
              <a:gd name="connsiteX2" fmla="*/ 171450 w 171450"/>
              <a:gd name="connsiteY2" fmla="*/ 35719 h 190501"/>
              <a:gd name="connsiteX3" fmla="*/ 171450 w 171450"/>
              <a:gd name="connsiteY3" fmla="*/ 85725 h 190501"/>
              <a:gd name="connsiteX4" fmla="*/ 88344 w 171450"/>
              <a:gd name="connsiteY4" fmla="*/ 190005 h 190501"/>
              <a:gd name="connsiteX5" fmla="*/ 83106 w 171450"/>
              <a:gd name="connsiteY5" fmla="*/ 190005 h 190501"/>
              <a:gd name="connsiteX6" fmla="*/ 0 w 171450"/>
              <a:gd name="connsiteY6" fmla="*/ 85725 h 190501"/>
              <a:gd name="connsiteX7" fmla="*/ 0 w 171450"/>
              <a:gd name="connsiteY7" fmla="*/ 35719 h 190501"/>
              <a:gd name="connsiteX8" fmla="*/ 7144 w 171450"/>
              <a:gd name="connsiteY8" fmla="*/ 28575 h 190501"/>
              <a:gd name="connsiteX9" fmla="*/ 81439 w 171450"/>
              <a:gd name="connsiteY9" fmla="*/ 1429 h 190501"/>
              <a:gd name="connsiteX10" fmla="*/ 90011 w 171450"/>
              <a:gd name="connsiteY10" fmla="*/ 1429 h 190501"/>
              <a:gd name="connsiteX11" fmla="*/ 85725 w 171450"/>
              <a:gd name="connsiteY11" fmla="*/ 15983 h 190501"/>
              <a:gd name="connsiteX12" fmla="*/ 14288 w 171450"/>
              <a:gd name="connsiteY12" fmla="*/ 42653 h 190501"/>
              <a:gd name="connsiteX13" fmla="*/ 14288 w 171450"/>
              <a:gd name="connsiteY13" fmla="*/ 85725 h 190501"/>
              <a:gd name="connsiteX14" fmla="*/ 85725 w 171450"/>
              <a:gd name="connsiteY14" fmla="*/ 175660 h 190501"/>
              <a:gd name="connsiteX15" fmla="*/ 157163 w 171450"/>
              <a:gd name="connsiteY15" fmla="*/ 85725 h 190501"/>
              <a:gd name="connsiteX16" fmla="*/ 157163 w 171450"/>
              <a:gd name="connsiteY16" fmla="*/ 42653 h 190501"/>
              <a:gd name="connsiteX17" fmla="*/ 85725 w 171450"/>
              <a:gd name="connsiteY17" fmla="*/ 15983 h 190501"/>
              <a:gd name="connsiteX18" fmla="*/ 59817 w 171450"/>
              <a:gd name="connsiteY18" fmla="*/ 59265 h 190501"/>
              <a:gd name="connsiteX19" fmla="*/ 85763 w 171450"/>
              <a:gd name="connsiteY19" fmla="*/ 85201 h 190501"/>
              <a:gd name="connsiteX20" fmla="*/ 111719 w 171450"/>
              <a:gd name="connsiteY20" fmla="*/ 59265 h 190501"/>
              <a:gd name="connsiteX21" fmla="*/ 121006 w 171450"/>
              <a:gd name="connsiteY21" fmla="*/ 58569 h 190501"/>
              <a:gd name="connsiteX22" fmla="*/ 121806 w 171450"/>
              <a:gd name="connsiteY22" fmla="*/ 59265 h 190501"/>
              <a:gd name="connsiteX23" fmla="*/ 122501 w 171450"/>
              <a:gd name="connsiteY23" fmla="*/ 68551 h 190501"/>
              <a:gd name="connsiteX24" fmla="*/ 121806 w 171450"/>
              <a:gd name="connsiteY24" fmla="*/ 69352 h 190501"/>
              <a:gd name="connsiteX25" fmla="*/ 95860 w 171450"/>
              <a:gd name="connsiteY25" fmla="*/ 95288 h 190501"/>
              <a:gd name="connsiteX26" fmla="*/ 121806 w 171450"/>
              <a:gd name="connsiteY26" fmla="*/ 121244 h 190501"/>
              <a:gd name="connsiteX27" fmla="*/ 121801 w 171450"/>
              <a:gd name="connsiteY27" fmla="*/ 131335 h 190501"/>
              <a:gd name="connsiteX28" fmla="*/ 111709 w 171450"/>
              <a:gd name="connsiteY28" fmla="*/ 131331 h 190501"/>
              <a:gd name="connsiteX29" fmla="*/ 85763 w 171450"/>
              <a:gd name="connsiteY29" fmla="*/ 105385 h 190501"/>
              <a:gd name="connsiteX30" fmla="*/ 59827 w 171450"/>
              <a:gd name="connsiteY30" fmla="*/ 131331 h 190501"/>
              <a:gd name="connsiteX31" fmla="*/ 50540 w 171450"/>
              <a:gd name="connsiteY31" fmla="*/ 132026 h 190501"/>
              <a:gd name="connsiteX32" fmla="*/ 49740 w 171450"/>
              <a:gd name="connsiteY32" fmla="*/ 131331 h 190501"/>
              <a:gd name="connsiteX33" fmla="*/ 49044 w 171450"/>
              <a:gd name="connsiteY33" fmla="*/ 122044 h 190501"/>
              <a:gd name="connsiteX34" fmla="*/ 49740 w 171450"/>
              <a:gd name="connsiteY34" fmla="*/ 121244 h 190501"/>
              <a:gd name="connsiteX35" fmla="*/ 75676 w 171450"/>
              <a:gd name="connsiteY35" fmla="*/ 95288 h 190501"/>
              <a:gd name="connsiteX36" fmla="*/ 49740 w 171450"/>
              <a:gd name="connsiteY36" fmla="*/ 69352 h 190501"/>
              <a:gd name="connsiteX37" fmla="*/ 50197 w 171450"/>
              <a:gd name="connsiteY37" fmla="*/ 59259 h 190501"/>
              <a:gd name="connsiteX38" fmla="*/ 59817 w 171450"/>
              <a:gd name="connsiteY38" fmla="*/ 59246 h 190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71450" h="190501">
                <a:moveTo>
                  <a:pt x="90011" y="1429"/>
                </a:moveTo>
                <a:cubicBezTo>
                  <a:pt x="114224" y="19593"/>
                  <a:pt x="138941" y="28575"/>
                  <a:pt x="164306" y="28575"/>
                </a:cubicBezTo>
                <a:cubicBezTo>
                  <a:pt x="168252" y="28575"/>
                  <a:pt x="171450" y="31773"/>
                  <a:pt x="171450" y="35719"/>
                </a:cubicBezTo>
                <a:lnTo>
                  <a:pt x="171450" y="85725"/>
                </a:lnTo>
                <a:cubicBezTo>
                  <a:pt x="171450" y="133360"/>
                  <a:pt x="143275" y="168364"/>
                  <a:pt x="88344" y="190005"/>
                </a:cubicBezTo>
                <a:cubicBezTo>
                  <a:pt x="86661" y="190668"/>
                  <a:pt x="84789" y="190668"/>
                  <a:pt x="83106" y="190005"/>
                </a:cubicBezTo>
                <a:cubicBezTo>
                  <a:pt x="28175" y="168364"/>
                  <a:pt x="0" y="133350"/>
                  <a:pt x="0" y="85725"/>
                </a:cubicBezTo>
                <a:lnTo>
                  <a:pt x="0" y="35719"/>
                </a:lnTo>
                <a:cubicBezTo>
                  <a:pt x="0" y="31773"/>
                  <a:pt x="3198" y="28575"/>
                  <a:pt x="7144" y="28575"/>
                </a:cubicBezTo>
                <a:cubicBezTo>
                  <a:pt x="32509" y="28575"/>
                  <a:pt x="57226" y="19593"/>
                  <a:pt x="81439" y="1429"/>
                </a:cubicBezTo>
                <a:cubicBezTo>
                  <a:pt x="83979" y="-476"/>
                  <a:pt x="87471" y="-476"/>
                  <a:pt x="90011" y="1429"/>
                </a:cubicBezTo>
                <a:close/>
                <a:moveTo>
                  <a:pt x="85725" y="15983"/>
                </a:moveTo>
                <a:cubicBezTo>
                  <a:pt x="62675" y="32271"/>
                  <a:pt x="38833" y="41205"/>
                  <a:pt x="14288" y="42653"/>
                </a:cubicBezTo>
                <a:lnTo>
                  <a:pt x="14288" y="85725"/>
                </a:lnTo>
                <a:cubicBezTo>
                  <a:pt x="14288" y="126263"/>
                  <a:pt x="37652" y="156010"/>
                  <a:pt x="85725" y="175660"/>
                </a:cubicBezTo>
                <a:cubicBezTo>
                  <a:pt x="133798" y="156010"/>
                  <a:pt x="157163" y="126263"/>
                  <a:pt x="157163" y="85725"/>
                </a:cubicBezTo>
                <a:lnTo>
                  <a:pt x="157163" y="42653"/>
                </a:lnTo>
                <a:cubicBezTo>
                  <a:pt x="132617" y="41205"/>
                  <a:pt x="108776" y="32271"/>
                  <a:pt x="85725" y="15983"/>
                </a:cubicBezTo>
                <a:close/>
                <a:moveTo>
                  <a:pt x="59817" y="59265"/>
                </a:moveTo>
                <a:lnTo>
                  <a:pt x="85763" y="85201"/>
                </a:lnTo>
                <a:lnTo>
                  <a:pt x="111719" y="59265"/>
                </a:lnTo>
                <a:cubicBezTo>
                  <a:pt x="114217" y="56770"/>
                  <a:pt x="118163" y="56474"/>
                  <a:pt x="121006" y="58569"/>
                </a:cubicBezTo>
                <a:lnTo>
                  <a:pt x="121806" y="59265"/>
                </a:lnTo>
                <a:cubicBezTo>
                  <a:pt x="124300" y="61763"/>
                  <a:pt x="124597" y="65709"/>
                  <a:pt x="122501" y="68551"/>
                </a:cubicBezTo>
                <a:lnTo>
                  <a:pt x="121806" y="69352"/>
                </a:lnTo>
                <a:lnTo>
                  <a:pt x="95860" y="95288"/>
                </a:lnTo>
                <a:lnTo>
                  <a:pt x="121806" y="121244"/>
                </a:lnTo>
                <a:cubicBezTo>
                  <a:pt x="124591" y="124032"/>
                  <a:pt x="124589" y="128550"/>
                  <a:pt x="121801" y="131335"/>
                </a:cubicBezTo>
                <a:cubicBezTo>
                  <a:pt x="119013" y="134121"/>
                  <a:pt x="114494" y="134119"/>
                  <a:pt x="111709" y="131331"/>
                </a:cubicBezTo>
                <a:lnTo>
                  <a:pt x="85763" y="105385"/>
                </a:lnTo>
                <a:lnTo>
                  <a:pt x="59827" y="131331"/>
                </a:lnTo>
                <a:cubicBezTo>
                  <a:pt x="57328" y="133825"/>
                  <a:pt x="53382" y="134122"/>
                  <a:pt x="50540" y="132026"/>
                </a:cubicBezTo>
                <a:lnTo>
                  <a:pt x="49740" y="131331"/>
                </a:lnTo>
                <a:cubicBezTo>
                  <a:pt x="47245" y="128832"/>
                  <a:pt x="46949" y="124886"/>
                  <a:pt x="49044" y="122044"/>
                </a:cubicBezTo>
                <a:lnTo>
                  <a:pt x="49740" y="121244"/>
                </a:lnTo>
                <a:lnTo>
                  <a:pt x="75676" y="95288"/>
                </a:lnTo>
                <a:lnTo>
                  <a:pt x="49740" y="69352"/>
                </a:lnTo>
                <a:cubicBezTo>
                  <a:pt x="47079" y="66438"/>
                  <a:pt x="47284" y="61920"/>
                  <a:pt x="50197" y="59259"/>
                </a:cubicBezTo>
                <a:cubicBezTo>
                  <a:pt x="52920" y="56773"/>
                  <a:pt x="57087" y="56767"/>
                  <a:pt x="59817" y="59246"/>
                </a:cubicBezTo>
                <a:close/>
              </a:path>
            </a:pathLst>
          </a:custGeom>
          <a:solidFill>
            <a:schemeClr val="accent5"/>
          </a:solidFill>
          <a:ln w="12700">
            <a:miter lim="400000"/>
          </a:ln>
          <a:effectLst>
            <a:outerShdw blurRad="254000" dist="50800" dir="2700000" sx="103000" sy="103000" rotWithShape="0">
              <a:srgbClr val="000000">
                <a:alpha val="20000"/>
              </a:srgbClr>
            </a:outerShdw>
          </a:effectLst>
        </p:spPr>
        <p:txBody>
          <a:bodyPr lIns="19430" tIns="19430" rIns="19430" bIns="19430" anchor="ctr"/>
          <a:lstStyle/>
          <a:p>
            <a:pPr algn="ctr" defTabSz="396148" hangingPunct="0"/>
            <a:endParaRPr lang="en-IN" sz="850" b="1" kern="0">
              <a:gradFill flip="none" rotWithShape="1">
                <a:gsLst>
                  <a:gs pos="0">
                    <a:srgbClr val="FFFFFF"/>
                  </a:gs>
                  <a:gs pos="100000">
                    <a:srgbClr val="FFFFFF"/>
                  </a:gs>
                </a:gsLst>
                <a:lin ang="5400000" scaled="0"/>
              </a:gradFill>
              <a:latin typeface="Avenir Heavy" panose="02000503020000020003" pitchFamily="2" charset="0"/>
              <a:cs typeface="Segoe UI Semilight"/>
            </a:endParaRPr>
          </a:p>
        </p:txBody>
      </p:sp>
      <p:sp>
        <p:nvSpPr>
          <p:cNvPr id="16" name="Graphic 11">
            <a:extLst>
              <a:ext uri="{FF2B5EF4-FFF2-40B4-BE49-F238E27FC236}">
                <a16:creationId xmlns:a16="http://schemas.microsoft.com/office/drawing/2014/main" id="{616A792B-571F-C9E8-4608-464F64B75794}"/>
              </a:ext>
              <a:ext uri="{C183D7F6-B498-43B3-948B-1728B52AA6E4}">
                <adec:decorative xmlns:adec="http://schemas.microsoft.com/office/drawing/2017/decorative" val="1"/>
              </a:ext>
            </a:extLst>
          </p:cNvPr>
          <p:cNvSpPr/>
          <p:nvPr/>
        </p:nvSpPr>
        <p:spPr>
          <a:xfrm>
            <a:off x="2791814" y="3541697"/>
            <a:ext cx="266424" cy="612949"/>
          </a:xfrm>
          <a:custGeom>
            <a:avLst/>
            <a:gdLst>
              <a:gd name="connsiteX0" fmla="*/ 95269 w 190538"/>
              <a:gd name="connsiteY0" fmla="*/ 0 h 190538"/>
              <a:gd name="connsiteX1" fmla="*/ 127911 w 190538"/>
              <a:gd name="connsiteY1" fmla="*/ 5734 h 190538"/>
              <a:gd name="connsiteX2" fmla="*/ 116529 w 190538"/>
              <a:gd name="connsiteY2" fmla="*/ 17107 h 190538"/>
              <a:gd name="connsiteX3" fmla="*/ 17136 w 190538"/>
              <a:gd name="connsiteY3" fmla="*/ 74002 h 190538"/>
              <a:gd name="connsiteX4" fmla="*/ 74031 w 190538"/>
              <a:gd name="connsiteY4" fmla="*/ 173395 h 190538"/>
              <a:gd name="connsiteX5" fmla="*/ 173425 w 190538"/>
              <a:gd name="connsiteY5" fmla="*/ 116500 h 190538"/>
              <a:gd name="connsiteX6" fmla="*/ 173431 w 190538"/>
              <a:gd name="connsiteY6" fmla="*/ 74028 h 190538"/>
              <a:gd name="connsiteX7" fmla="*/ 184804 w 190538"/>
              <a:gd name="connsiteY7" fmla="*/ 62655 h 190538"/>
              <a:gd name="connsiteX8" fmla="*/ 190538 w 190538"/>
              <a:gd name="connsiteY8" fmla="*/ 95269 h 190538"/>
              <a:gd name="connsiteX9" fmla="*/ 95269 w 190538"/>
              <a:gd name="connsiteY9" fmla="*/ 190538 h 190538"/>
              <a:gd name="connsiteX10" fmla="*/ 0 w 190538"/>
              <a:gd name="connsiteY10" fmla="*/ 95269 h 190538"/>
              <a:gd name="connsiteX11" fmla="*/ 95269 w 190538"/>
              <a:gd name="connsiteY11" fmla="*/ 0 h 190538"/>
              <a:gd name="connsiteX12" fmla="*/ 95269 w 190538"/>
              <a:gd name="connsiteY12" fmla="*/ 38119 h 190538"/>
              <a:gd name="connsiteX13" fmla="*/ 109576 w 190538"/>
              <a:gd name="connsiteY13" fmla="*/ 39929 h 190538"/>
              <a:gd name="connsiteX14" fmla="*/ 109576 w 190538"/>
              <a:gd name="connsiteY14" fmla="*/ 54854 h 190538"/>
              <a:gd name="connsiteX15" fmla="*/ 54872 w 190538"/>
              <a:gd name="connsiteY15" fmla="*/ 80967 h 190538"/>
              <a:gd name="connsiteX16" fmla="*/ 80983 w 190538"/>
              <a:gd name="connsiteY16" fmla="*/ 135671 h 190538"/>
              <a:gd name="connsiteX17" fmla="*/ 135688 w 190538"/>
              <a:gd name="connsiteY17" fmla="*/ 109558 h 190538"/>
              <a:gd name="connsiteX18" fmla="*/ 135693 w 190538"/>
              <a:gd name="connsiteY18" fmla="*/ 80982 h 190538"/>
              <a:gd name="connsiteX19" fmla="*/ 150619 w 190538"/>
              <a:gd name="connsiteY19" fmla="*/ 80982 h 190538"/>
              <a:gd name="connsiteX20" fmla="*/ 109571 w 190538"/>
              <a:gd name="connsiteY20" fmla="*/ 150605 h 190538"/>
              <a:gd name="connsiteX21" fmla="*/ 39948 w 190538"/>
              <a:gd name="connsiteY21" fmla="*/ 109557 h 190538"/>
              <a:gd name="connsiteX22" fmla="*/ 80996 w 190538"/>
              <a:gd name="connsiteY22" fmla="*/ 39934 h 190538"/>
              <a:gd name="connsiteX23" fmla="*/ 95288 w 190538"/>
              <a:gd name="connsiteY23" fmla="*/ 38119 h 190538"/>
              <a:gd name="connsiteX24" fmla="*/ 114319 w 190538"/>
              <a:gd name="connsiteY24" fmla="*/ 95269 h 190538"/>
              <a:gd name="connsiteX25" fmla="*/ 95263 w 190538"/>
              <a:gd name="connsiteY25" fmla="*/ 114313 h 190538"/>
              <a:gd name="connsiteX26" fmla="*/ 76219 w 190538"/>
              <a:gd name="connsiteY26" fmla="*/ 95257 h 190538"/>
              <a:gd name="connsiteX27" fmla="*/ 95275 w 190538"/>
              <a:gd name="connsiteY27" fmla="*/ 76213 h 190538"/>
              <a:gd name="connsiteX28" fmla="*/ 102727 w 190538"/>
              <a:gd name="connsiteY28" fmla="*/ 77734 h 190538"/>
              <a:gd name="connsiteX29" fmla="*/ 119110 w 190538"/>
              <a:gd name="connsiteY29" fmla="*/ 61351 h 190538"/>
              <a:gd name="connsiteX30" fmla="*/ 119101 w 190538"/>
              <a:gd name="connsiteY30" fmla="*/ 30975 h 190538"/>
              <a:gd name="connsiteX31" fmla="*/ 121196 w 190538"/>
              <a:gd name="connsiteY31" fmla="*/ 25927 h 190538"/>
              <a:gd name="connsiteX32" fmla="*/ 145009 w 190538"/>
              <a:gd name="connsiteY32" fmla="*/ 2115 h 190538"/>
              <a:gd name="connsiteX33" fmla="*/ 155112 w 190538"/>
              <a:gd name="connsiteY33" fmla="*/ 2121 h 190538"/>
              <a:gd name="connsiteX34" fmla="*/ 157201 w 190538"/>
              <a:gd name="connsiteY34" fmla="*/ 7163 h 190538"/>
              <a:gd name="connsiteX35" fmla="*/ 157201 w 190538"/>
              <a:gd name="connsiteY35" fmla="*/ 33357 h 190538"/>
              <a:gd name="connsiteX36" fmla="*/ 183394 w 190538"/>
              <a:gd name="connsiteY36" fmla="*/ 33357 h 190538"/>
              <a:gd name="connsiteX37" fmla="*/ 190531 w 190538"/>
              <a:gd name="connsiteY37" fmla="*/ 40507 h 190538"/>
              <a:gd name="connsiteX38" fmla="*/ 188443 w 190538"/>
              <a:gd name="connsiteY38" fmla="*/ 45549 h 190538"/>
              <a:gd name="connsiteX39" fmla="*/ 164630 w 190538"/>
              <a:gd name="connsiteY39" fmla="*/ 69361 h 190538"/>
              <a:gd name="connsiteX40" fmla="*/ 159582 w 190538"/>
              <a:gd name="connsiteY40" fmla="*/ 71457 h 190538"/>
              <a:gd name="connsiteX41" fmla="*/ 129197 w 190538"/>
              <a:gd name="connsiteY41" fmla="*/ 71457 h 190538"/>
              <a:gd name="connsiteX42" fmla="*/ 112814 w 190538"/>
              <a:gd name="connsiteY42" fmla="*/ 87840 h 190538"/>
              <a:gd name="connsiteX43" fmla="*/ 114319 w 190538"/>
              <a:gd name="connsiteY43" fmla="*/ 95269 h 190538"/>
              <a:gd name="connsiteX44" fmla="*/ 156620 w 190538"/>
              <a:gd name="connsiteY44" fmla="*/ 57169 h 190538"/>
              <a:gd name="connsiteX45" fmla="*/ 166145 w 190538"/>
              <a:gd name="connsiteY45" fmla="*/ 47644 h 190538"/>
              <a:gd name="connsiteX46" fmla="*/ 150047 w 190538"/>
              <a:gd name="connsiteY46" fmla="*/ 47644 h 190538"/>
              <a:gd name="connsiteX47" fmla="*/ 142904 w 190538"/>
              <a:gd name="connsiteY47" fmla="*/ 40500 h 190538"/>
              <a:gd name="connsiteX48" fmla="*/ 142904 w 190538"/>
              <a:gd name="connsiteY48" fmla="*/ 24403 h 190538"/>
              <a:gd name="connsiteX49" fmla="*/ 133388 w 190538"/>
              <a:gd name="connsiteY49" fmla="*/ 33928 h 190538"/>
              <a:gd name="connsiteX50" fmla="*/ 133388 w 190538"/>
              <a:gd name="connsiteY50" fmla="*/ 56607 h 190538"/>
              <a:gd name="connsiteX51" fmla="*/ 133960 w 190538"/>
              <a:gd name="connsiteY51" fmla="*/ 57169 h 190538"/>
              <a:gd name="connsiteX52" fmla="*/ 156629 w 190538"/>
              <a:gd name="connsiteY52" fmla="*/ 57169 h 1905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190538" h="190538">
                <a:moveTo>
                  <a:pt x="95269" y="0"/>
                </a:moveTo>
                <a:cubicBezTo>
                  <a:pt x="106737" y="0"/>
                  <a:pt x="117729" y="2029"/>
                  <a:pt x="127911" y="5734"/>
                </a:cubicBezTo>
                <a:lnTo>
                  <a:pt x="116529" y="17107"/>
                </a:lnTo>
                <a:cubicBezTo>
                  <a:pt x="73371" y="5372"/>
                  <a:pt x="28871" y="30844"/>
                  <a:pt x="17136" y="74002"/>
                </a:cubicBezTo>
                <a:cubicBezTo>
                  <a:pt x="5400" y="117160"/>
                  <a:pt x="30873" y="161659"/>
                  <a:pt x="74031" y="173395"/>
                </a:cubicBezTo>
                <a:cubicBezTo>
                  <a:pt x="117189" y="185131"/>
                  <a:pt x="161689" y="159658"/>
                  <a:pt x="173425" y="116500"/>
                </a:cubicBezTo>
                <a:cubicBezTo>
                  <a:pt x="177205" y="102596"/>
                  <a:pt x="177208" y="87934"/>
                  <a:pt x="173431" y="74028"/>
                </a:cubicBezTo>
                <a:lnTo>
                  <a:pt x="184804" y="62655"/>
                </a:lnTo>
                <a:cubicBezTo>
                  <a:pt x="188608" y="73108"/>
                  <a:pt x="190549" y="84146"/>
                  <a:pt x="190538" y="95269"/>
                </a:cubicBezTo>
                <a:cubicBezTo>
                  <a:pt x="190538" y="147885"/>
                  <a:pt x="147885" y="190538"/>
                  <a:pt x="95269" y="190538"/>
                </a:cubicBezTo>
                <a:cubicBezTo>
                  <a:pt x="42653" y="190538"/>
                  <a:pt x="0" y="147885"/>
                  <a:pt x="0" y="95269"/>
                </a:cubicBezTo>
                <a:cubicBezTo>
                  <a:pt x="0" y="42653"/>
                  <a:pt x="42653" y="0"/>
                  <a:pt x="95269" y="0"/>
                </a:cubicBezTo>
                <a:close/>
                <a:moveTo>
                  <a:pt x="95269" y="38119"/>
                </a:moveTo>
                <a:cubicBezTo>
                  <a:pt x="100095" y="38117"/>
                  <a:pt x="104902" y="38725"/>
                  <a:pt x="109576" y="39929"/>
                </a:cubicBezTo>
                <a:lnTo>
                  <a:pt x="109576" y="54854"/>
                </a:lnTo>
                <a:cubicBezTo>
                  <a:pt x="87259" y="46959"/>
                  <a:pt x="62767" y="58650"/>
                  <a:pt x="54872" y="80967"/>
                </a:cubicBezTo>
                <a:cubicBezTo>
                  <a:pt x="46976" y="103283"/>
                  <a:pt x="58667" y="127775"/>
                  <a:pt x="80983" y="135671"/>
                </a:cubicBezTo>
                <a:cubicBezTo>
                  <a:pt x="103301" y="143567"/>
                  <a:pt x="127792" y="131876"/>
                  <a:pt x="135688" y="109558"/>
                </a:cubicBezTo>
                <a:cubicBezTo>
                  <a:pt x="138958" y="100313"/>
                  <a:pt x="138960" y="90227"/>
                  <a:pt x="135693" y="80982"/>
                </a:cubicBezTo>
                <a:lnTo>
                  <a:pt x="150619" y="80982"/>
                </a:lnTo>
                <a:cubicBezTo>
                  <a:pt x="158509" y="111543"/>
                  <a:pt x="140132" y="142713"/>
                  <a:pt x="109571" y="150605"/>
                </a:cubicBezTo>
                <a:cubicBezTo>
                  <a:pt x="79010" y="158495"/>
                  <a:pt x="47839" y="140118"/>
                  <a:pt x="39948" y="109557"/>
                </a:cubicBezTo>
                <a:cubicBezTo>
                  <a:pt x="32058" y="78996"/>
                  <a:pt x="50435" y="47825"/>
                  <a:pt x="80996" y="39934"/>
                </a:cubicBezTo>
                <a:cubicBezTo>
                  <a:pt x="85664" y="38728"/>
                  <a:pt x="90467" y="38119"/>
                  <a:pt x="95288" y="38119"/>
                </a:cubicBezTo>
                <a:close/>
                <a:moveTo>
                  <a:pt x="114319" y="95269"/>
                </a:moveTo>
                <a:cubicBezTo>
                  <a:pt x="114315" y="105790"/>
                  <a:pt x="105784" y="114316"/>
                  <a:pt x="95263" y="114313"/>
                </a:cubicBezTo>
                <a:cubicBezTo>
                  <a:pt x="84742" y="114310"/>
                  <a:pt x="76216" y="105778"/>
                  <a:pt x="76219" y="95257"/>
                </a:cubicBezTo>
                <a:cubicBezTo>
                  <a:pt x="76222" y="84735"/>
                  <a:pt x="84754" y="76210"/>
                  <a:pt x="95275" y="76213"/>
                </a:cubicBezTo>
                <a:cubicBezTo>
                  <a:pt x="97836" y="76214"/>
                  <a:pt x="100371" y="76731"/>
                  <a:pt x="102727" y="77734"/>
                </a:cubicBezTo>
                <a:lnTo>
                  <a:pt x="119110" y="61351"/>
                </a:lnTo>
                <a:lnTo>
                  <a:pt x="119101" y="30975"/>
                </a:lnTo>
                <a:cubicBezTo>
                  <a:pt x="119103" y="29081"/>
                  <a:pt x="119856" y="27266"/>
                  <a:pt x="121196" y="25927"/>
                </a:cubicBezTo>
                <a:lnTo>
                  <a:pt x="145009" y="2115"/>
                </a:lnTo>
                <a:cubicBezTo>
                  <a:pt x="147800" y="-674"/>
                  <a:pt x="152323" y="-671"/>
                  <a:pt x="155112" y="2121"/>
                </a:cubicBezTo>
                <a:cubicBezTo>
                  <a:pt x="156447" y="3459"/>
                  <a:pt x="157199" y="5272"/>
                  <a:pt x="157201" y="7163"/>
                </a:cubicBezTo>
                <a:lnTo>
                  <a:pt x="157201" y="33357"/>
                </a:lnTo>
                <a:lnTo>
                  <a:pt x="183394" y="33357"/>
                </a:lnTo>
                <a:cubicBezTo>
                  <a:pt x="187340" y="33360"/>
                  <a:pt x="190535" y="36561"/>
                  <a:pt x="190531" y="40507"/>
                </a:cubicBezTo>
                <a:cubicBezTo>
                  <a:pt x="190530" y="42397"/>
                  <a:pt x="189779" y="44211"/>
                  <a:pt x="188443" y="45549"/>
                </a:cubicBezTo>
                <a:lnTo>
                  <a:pt x="164630" y="69361"/>
                </a:lnTo>
                <a:cubicBezTo>
                  <a:pt x="163292" y="70701"/>
                  <a:pt x="161475" y="71455"/>
                  <a:pt x="159582" y="71457"/>
                </a:cubicBezTo>
                <a:lnTo>
                  <a:pt x="129197" y="71457"/>
                </a:lnTo>
                <a:lnTo>
                  <a:pt x="112814" y="87840"/>
                </a:lnTo>
                <a:cubicBezTo>
                  <a:pt x="113786" y="90126"/>
                  <a:pt x="114319" y="92631"/>
                  <a:pt x="114319" y="95269"/>
                </a:cubicBezTo>
                <a:close/>
                <a:moveTo>
                  <a:pt x="156620" y="57169"/>
                </a:moveTo>
                <a:lnTo>
                  <a:pt x="166145" y="47644"/>
                </a:lnTo>
                <a:lnTo>
                  <a:pt x="150047" y="47644"/>
                </a:lnTo>
                <a:cubicBezTo>
                  <a:pt x="146102" y="47644"/>
                  <a:pt x="142904" y="44446"/>
                  <a:pt x="142904" y="40500"/>
                </a:cubicBezTo>
                <a:lnTo>
                  <a:pt x="142904" y="24403"/>
                </a:lnTo>
                <a:lnTo>
                  <a:pt x="133388" y="33928"/>
                </a:lnTo>
                <a:lnTo>
                  <a:pt x="133388" y="56607"/>
                </a:lnTo>
                <a:cubicBezTo>
                  <a:pt x="133590" y="56783"/>
                  <a:pt x="133781" y="56970"/>
                  <a:pt x="133960" y="57169"/>
                </a:cubicBezTo>
                <a:lnTo>
                  <a:pt x="156629" y="57169"/>
                </a:lnTo>
                <a:close/>
              </a:path>
            </a:pathLst>
          </a:custGeom>
          <a:solidFill>
            <a:schemeClr val="accent5"/>
          </a:solidFill>
          <a:ln w="12700">
            <a:miter lim="400000"/>
          </a:ln>
          <a:effectLst>
            <a:outerShdw blurRad="254000" dist="50800" dir="2700000" sx="103000" sy="103000" rotWithShape="0">
              <a:srgbClr val="000000">
                <a:alpha val="20000"/>
              </a:srgbClr>
            </a:outerShdw>
          </a:effectLst>
        </p:spPr>
        <p:txBody>
          <a:bodyPr rot="0" spcFirstLastPara="0" vertOverflow="overflow" horzOverflow="overflow" vert="horz" wrap="square" lIns="19430" tIns="19430" rIns="19430" bIns="19430" numCol="1" spcCol="0" rtlCol="0" fromWordArt="0" anchor="ctr" anchorCtr="0" forceAA="0" compatLnSpc="1">
            <a:prstTxWarp prst="textNoShape">
              <a:avLst/>
            </a:prstTxWarp>
            <a:noAutofit/>
          </a:bodyPr>
          <a:lstStyle/>
          <a:p>
            <a:pPr algn="ctr" defTabSz="396148" hangingPunct="0"/>
            <a:endParaRPr lang="en-IN" sz="850" b="1" kern="0">
              <a:gradFill flip="none" rotWithShape="1">
                <a:gsLst>
                  <a:gs pos="0">
                    <a:srgbClr val="FFFFFF"/>
                  </a:gs>
                  <a:gs pos="100000">
                    <a:srgbClr val="FFFFFF"/>
                  </a:gs>
                </a:gsLst>
                <a:lin ang="5400000" scaled="0"/>
              </a:gradFill>
              <a:latin typeface="Avenir Heavy" panose="02000503020000020003" pitchFamily="2" charset="0"/>
              <a:cs typeface="Segoe UI Semilight"/>
            </a:endParaRPr>
          </a:p>
        </p:txBody>
      </p:sp>
      <p:sp>
        <p:nvSpPr>
          <p:cNvPr id="17" name="Graphic 15">
            <a:extLst>
              <a:ext uri="{FF2B5EF4-FFF2-40B4-BE49-F238E27FC236}">
                <a16:creationId xmlns:a16="http://schemas.microsoft.com/office/drawing/2014/main" id="{8E4D4901-8838-DE6C-3C3A-71C2CAB2635B}"/>
              </a:ext>
              <a:ext uri="{C183D7F6-B498-43B3-948B-1728B52AA6E4}">
                <adec:decorative xmlns:adec="http://schemas.microsoft.com/office/drawing/2017/decorative" val="1"/>
              </a:ext>
            </a:extLst>
          </p:cNvPr>
          <p:cNvSpPr/>
          <p:nvPr/>
        </p:nvSpPr>
        <p:spPr>
          <a:xfrm>
            <a:off x="2796202" y="4626034"/>
            <a:ext cx="266424" cy="612948"/>
          </a:xfrm>
          <a:custGeom>
            <a:avLst/>
            <a:gdLst>
              <a:gd name="connsiteX0" fmla="*/ 97631 w 190500"/>
              <a:gd name="connsiteY0" fmla="*/ 76200 h 190500"/>
              <a:gd name="connsiteX1" fmla="*/ 114243 w 190500"/>
              <a:gd name="connsiteY1" fmla="*/ 91497 h 190500"/>
              <a:gd name="connsiteX2" fmla="*/ 114300 w 190500"/>
              <a:gd name="connsiteY2" fmla="*/ 92869 h 190500"/>
              <a:gd name="connsiteX3" fmla="*/ 114300 w 190500"/>
              <a:gd name="connsiteY3" fmla="*/ 173831 h 190500"/>
              <a:gd name="connsiteX4" fmla="*/ 98993 w 190500"/>
              <a:gd name="connsiteY4" fmla="*/ 190443 h 190500"/>
              <a:gd name="connsiteX5" fmla="*/ 97631 w 190500"/>
              <a:gd name="connsiteY5" fmla="*/ 190500 h 190500"/>
              <a:gd name="connsiteX6" fmla="*/ 16669 w 190500"/>
              <a:gd name="connsiteY6" fmla="*/ 190500 h 190500"/>
              <a:gd name="connsiteX7" fmla="*/ 57 w 190500"/>
              <a:gd name="connsiteY7" fmla="*/ 175193 h 190500"/>
              <a:gd name="connsiteX8" fmla="*/ 0 w 190500"/>
              <a:gd name="connsiteY8" fmla="*/ 173831 h 190500"/>
              <a:gd name="connsiteX9" fmla="*/ 0 w 190500"/>
              <a:gd name="connsiteY9" fmla="*/ 92869 h 190500"/>
              <a:gd name="connsiteX10" fmla="*/ 15297 w 190500"/>
              <a:gd name="connsiteY10" fmla="*/ 76257 h 190500"/>
              <a:gd name="connsiteX11" fmla="*/ 16669 w 190500"/>
              <a:gd name="connsiteY11" fmla="*/ 76200 h 190500"/>
              <a:gd name="connsiteX12" fmla="*/ 97631 w 190500"/>
              <a:gd name="connsiteY12" fmla="*/ 76200 h 190500"/>
              <a:gd name="connsiteX13" fmla="*/ 52388 w 190500"/>
              <a:gd name="connsiteY13" fmla="*/ 90478 h 190500"/>
              <a:gd name="connsiteX14" fmla="*/ 16669 w 190500"/>
              <a:gd name="connsiteY14" fmla="*/ 90478 h 190500"/>
              <a:gd name="connsiteX15" fmla="*/ 14354 w 190500"/>
              <a:gd name="connsiteY15" fmla="*/ 92326 h 190500"/>
              <a:gd name="connsiteX16" fmla="*/ 14288 w 190500"/>
              <a:gd name="connsiteY16" fmla="*/ 92869 h 190500"/>
              <a:gd name="connsiteX17" fmla="*/ 14288 w 190500"/>
              <a:gd name="connsiteY17" fmla="*/ 173831 h 190500"/>
              <a:gd name="connsiteX18" fmla="*/ 16126 w 190500"/>
              <a:gd name="connsiteY18" fmla="*/ 176146 h 190500"/>
              <a:gd name="connsiteX19" fmla="*/ 16669 w 190500"/>
              <a:gd name="connsiteY19" fmla="*/ 176213 h 190500"/>
              <a:gd name="connsiteX20" fmla="*/ 52388 w 190500"/>
              <a:gd name="connsiteY20" fmla="*/ 176203 h 190500"/>
              <a:gd name="connsiteX21" fmla="*/ 52388 w 190500"/>
              <a:gd name="connsiteY21" fmla="*/ 90478 h 190500"/>
              <a:gd name="connsiteX22" fmla="*/ 97631 w 190500"/>
              <a:gd name="connsiteY22" fmla="*/ 90478 h 190500"/>
              <a:gd name="connsiteX23" fmla="*/ 61913 w 190500"/>
              <a:gd name="connsiteY23" fmla="*/ 90478 h 190500"/>
              <a:gd name="connsiteX24" fmla="*/ 61913 w 190500"/>
              <a:gd name="connsiteY24" fmla="*/ 176203 h 190500"/>
              <a:gd name="connsiteX25" fmla="*/ 97631 w 190500"/>
              <a:gd name="connsiteY25" fmla="*/ 176213 h 190500"/>
              <a:gd name="connsiteX26" fmla="*/ 99946 w 190500"/>
              <a:gd name="connsiteY26" fmla="*/ 174374 h 190500"/>
              <a:gd name="connsiteX27" fmla="*/ 100013 w 190500"/>
              <a:gd name="connsiteY27" fmla="*/ 173831 h 190500"/>
              <a:gd name="connsiteX28" fmla="*/ 100013 w 190500"/>
              <a:gd name="connsiteY28" fmla="*/ 92869 h 190500"/>
              <a:gd name="connsiteX29" fmla="*/ 98174 w 190500"/>
              <a:gd name="connsiteY29" fmla="*/ 90545 h 190500"/>
              <a:gd name="connsiteX30" fmla="*/ 97631 w 190500"/>
              <a:gd name="connsiteY30" fmla="*/ 90488 h 190500"/>
              <a:gd name="connsiteX31" fmla="*/ 82153 w 190500"/>
              <a:gd name="connsiteY31" fmla="*/ 152400 h 190500"/>
              <a:gd name="connsiteX32" fmla="*/ 89295 w 190500"/>
              <a:gd name="connsiteY32" fmla="*/ 159546 h 190500"/>
              <a:gd name="connsiteX33" fmla="*/ 83125 w 190500"/>
              <a:gd name="connsiteY33" fmla="*/ 166621 h 190500"/>
              <a:gd name="connsiteX34" fmla="*/ 82153 w 190500"/>
              <a:gd name="connsiteY34" fmla="*/ 166688 h 190500"/>
              <a:gd name="connsiteX35" fmla="*/ 77391 w 190500"/>
              <a:gd name="connsiteY35" fmla="*/ 166688 h 190500"/>
              <a:gd name="connsiteX36" fmla="*/ 70249 w 190500"/>
              <a:gd name="connsiteY36" fmla="*/ 159542 h 190500"/>
              <a:gd name="connsiteX37" fmla="*/ 76419 w 190500"/>
              <a:gd name="connsiteY37" fmla="*/ 152467 h 190500"/>
              <a:gd name="connsiteX38" fmla="*/ 77391 w 190500"/>
              <a:gd name="connsiteY38" fmla="*/ 152400 h 190500"/>
              <a:gd name="connsiteX39" fmla="*/ 82153 w 190500"/>
              <a:gd name="connsiteY39" fmla="*/ 152400 h 190500"/>
              <a:gd name="connsiteX40" fmla="*/ 36909 w 190500"/>
              <a:gd name="connsiteY40" fmla="*/ 152400 h 190500"/>
              <a:gd name="connsiteX41" fmla="*/ 44051 w 190500"/>
              <a:gd name="connsiteY41" fmla="*/ 159546 h 190500"/>
              <a:gd name="connsiteX42" fmla="*/ 37881 w 190500"/>
              <a:gd name="connsiteY42" fmla="*/ 166621 h 190500"/>
              <a:gd name="connsiteX43" fmla="*/ 36909 w 190500"/>
              <a:gd name="connsiteY43" fmla="*/ 166688 h 190500"/>
              <a:gd name="connsiteX44" fmla="*/ 32147 w 190500"/>
              <a:gd name="connsiteY44" fmla="*/ 166688 h 190500"/>
              <a:gd name="connsiteX45" fmla="*/ 25005 w 190500"/>
              <a:gd name="connsiteY45" fmla="*/ 159542 h 190500"/>
              <a:gd name="connsiteX46" fmla="*/ 31175 w 190500"/>
              <a:gd name="connsiteY46" fmla="*/ 152467 h 190500"/>
              <a:gd name="connsiteX47" fmla="*/ 32147 w 190500"/>
              <a:gd name="connsiteY47" fmla="*/ 152400 h 190500"/>
              <a:gd name="connsiteX48" fmla="*/ 36909 w 190500"/>
              <a:gd name="connsiteY48" fmla="*/ 152400 h 190500"/>
              <a:gd name="connsiteX49" fmla="*/ 169069 w 190500"/>
              <a:gd name="connsiteY49" fmla="*/ 0 h 190500"/>
              <a:gd name="connsiteX50" fmla="*/ 190452 w 190500"/>
              <a:gd name="connsiteY50" fmla="*/ 19964 h 190500"/>
              <a:gd name="connsiteX51" fmla="*/ 190500 w 190500"/>
              <a:gd name="connsiteY51" fmla="*/ 21431 h 190500"/>
              <a:gd name="connsiteX52" fmla="*/ 190500 w 190500"/>
              <a:gd name="connsiteY52" fmla="*/ 107156 h 190500"/>
              <a:gd name="connsiteX53" fmla="*/ 170536 w 190500"/>
              <a:gd name="connsiteY53" fmla="*/ 128540 h 190500"/>
              <a:gd name="connsiteX54" fmla="*/ 169069 w 190500"/>
              <a:gd name="connsiteY54" fmla="*/ 128588 h 190500"/>
              <a:gd name="connsiteX55" fmla="*/ 142913 w 190500"/>
              <a:gd name="connsiteY55" fmla="*/ 128588 h 190500"/>
              <a:gd name="connsiteX56" fmla="*/ 142913 w 190500"/>
              <a:gd name="connsiteY56" fmla="*/ 147638 h 190500"/>
              <a:gd name="connsiteX57" fmla="*/ 154781 w 190500"/>
              <a:gd name="connsiteY57" fmla="*/ 147638 h 190500"/>
              <a:gd name="connsiteX58" fmla="*/ 161923 w 190500"/>
              <a:gd name="connsiteY58" fmla="*/ 154783 h 190500"/>
              <a:gd name="connsiteX59" fmla="*/ 155753 w 190500"/>
              <a:gd name="connsiteY59" fmla="*/ 161858 h 190500"/>
              <a:gd name="connsiteX60" fmla="*/ 154781 w 190500"/>
              <a:gd name="connsiteY60" fmla="*/ 161925 h 190500"/>
              <a:gd name="connsiteX61" fmla="*/ 123825 w 190500"/>
              <a:gd name="connsiteY61" fmla="*/ 161925 h 190500"/>
              <a:gd name="connsiteX62" fmla="*/ 123825 w 190500"/>
              <a:gd name="connsiteY62" fmla="*/ 147638 h 190500"/>
              <a:gd name="connsiteX63" fmla="*/ 128626 w 190500"/>
              <a:gd name="connsiteY63" fmla="*/ 147638 h 190500"/>
              <a:gd name="connsiteX64" fmla="*/ 128626 w 190500"/>
              <a:gd name="connsiteY64" fmla="*/ 128588 h 190500"/>
              <a:gd name="connsiteX65" fmla="*/ 123825 w 190500"/>
              <a:gd name="connsiteY65" fmla="*/ 128588 h 190500"/>
              <a:gd name="connsiteX66" fmla="*/ 123825 w 190500"/>
              <a:gd name="connsiteY66" fmla="*/ 114300 h 190500"/>
              <a:gd name="connsiteX67" fmla="*/ 169069 w 190500"/>
              <a:gd name="connsiteY67" fmla="*/ 114300 h 190500"/>
              <a:gd name="connsiteX68" fmla="*/ 176146 w 190500"/>
              <a:gd name="connsiteY68" fmla="*/ 108128 h 190500"/>
              <a:gd name="connsiteX69" fmla="*/ 176213 w 190500"/>
              <a:gd name="connsiteY69" fmla="*/ 107156 h 190500"/>
              <a:gd name="connsiteX70" fmla="*/ 176213 w 190500"/>
              <a:gd name="connsiteY70" fmla="*/ 21431 h 190500"/>
              <a:gd name="connsiteX71" fmla="*/ 169069 w 190500"/>
              <a:gd name="connsiteY71" fmla="*/ 14288 h 190500"/>
              <a:gd name="connsiteX72" fmla="*/ 40481 w 190500"/>
              <a:gd name="connsiteY72" fmla="*/ 14288 h 190500"/>
              <a:gd name="connsiteX73" fmla="*/ 33404 w 190500"/>
              <a:gd name="connsiteY73" fmla="*/ 20460 h 190500"/>
              <a:gd name="connsiteX74" fmla="*/ 33338 w 190500"/>
              <a:gd name="connsiteY74" fmla="*/ 21431 h 190500"/>
              <a:gd name="connsiteX75" fmla="*/ 33338 w 190500"/>
              <a:gd name="connsiteY75" fmla="*/ 66675 h 190500"/>
              <a:gd name="connsiteX76" fmla="*/ 19050 w 190500"/>
              <a:gd name="connsiteY76" fmla="*/ 66675 h 190500"/>
              <a:gd name="connsiteX77" fmla="*/ 19050 w 190500"/>
              <a:gd name="connsiteY77" fmla="*/ 21431 h 190500"/>
              <a:gd name="connsiteX78" fmla="*/ 39014 w 190500"/>
              <a:gd name="connsiteY78" fmla="*/ 48 h 190500"/>
              <a:gd name="connsiteX79" fmla="*/ 40481 w 190500"/>
              <a:gd name="connsiteY79" fmla="*/ 0 h 190500"/>
              <a:gd name="connsiteX80" fmla="*/ 169069 w 190500"/>
              <a:gd name="connsiteY80" fmla="*/ 0 h 190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190500" h="190500">
                <a:moveTo>
                  <a:pt x="97631" y="76200"/>
                </a:moveTo>
                <a:cubicBezTo>
                  <a:pt x="106305" y="76200"/>
                  <a:pt x="113529" y="82852"/>
                  <a:pt x="114243" y="91497"/>
                </a:cubicBezTo>
                <a:lnTo>
                  <a:pt x="114300" y="92869"/>
                </a:lnTo>
                <a:lnTo>
                  <a:pt x="114300" y="173831"/>
                </a:lnTo>
                <a:cubicBezTo>
                  <a:pt x="114299" y="182509"/>
                  <a:pt x="107642" y="189734"/>
                  <a:pt x="98993" y="190443"/>
                </a:cubicBezTo>
                <a:lnTo>
                  <a:pt x="97631" y="190500"/>
                </a:lnTo>
                <a:lnTo>
                  <a:pt x="16669" y="190500"/>
                </a:lnTo>
                <a:cubicBezTo>
                  <a:pt x="7991" y="190499"/>
                  <a:pt x="766" y="183841"/>
                  <a:pt x="57" y="175193"/>
                </a:cubicBezTo>
                <a:lnTo>
                  <a:pt x="0" y="173831"/>
                </a:lnTo>
                <a:lnTo>
                  <a:pt x="0" y="92869"/>
                </a:lnTo>
                <a:cubicBezTo>
                  <a:pt x="0" y="84195"/>
                  <a:pt x="6653" y="76971"/>
                  <a:pt x="15297" y="76257"/>
                </a:cubicBezTo>
                <a:lnTo>
                  <a:pt x="16669" y="76200"/>
                </a:lnTo>
                <a:lnTo>
                  <a:pt x="97631" y="76200"/>
                </a:lnTo>
                <a:close/>
                <a:moveTo>
                  <a:pt x="52388" y="90478"/>
                </a:moveTo>
                <a:lnTo>
                  <a:pt x="16669" y="90478"/>
                </a:lnTo>
                <a:cubicBezTo>
                  <a:pt x="15561" y="90481"/>
                  <a:pt x="14602" y="91247"/>
                  <a:pt x="14354" y="92326"/>
                </a:cubicBezTo>
                <a:lnTo>
                  <a:pt x="14288" y="92869"/>
                </a:lnTo>
                <a:lnTo>
                  <a:pt x="14288" y="173831"/>
                </a:lnTo>
                <a:cubicBezTo>
                  <a:pt x="14289" y="174936"/>
                  <a:pt x="15050" y="175894"/>
                  <a:pt x="16126" y="176146"/>
                </a:cubicBezTo>
                <a:lnTo>
                  <a:pt x="16669" y="176213"/>
                </a:lnTo>
                <a:lnTo>
                  <a:pt x="52388" y="176203"/>
                </a:lnTo>
                <a:lnTo>
                  <a:pt x="52388" y="90478"/>
                </a:lnTo>
                <a:close/>
                <a:moveTo>
                  <a:pt x="97631" y="90478"/>
                </a:moveTo>
                <a:lnTo>
                  <a:pt x="61913" y="90478"/>
                </a:lnTo>
                <a:lnTo>
                  <a:pt x="61913" y="176203"/>
                </a:lnTo>
                <a:lnTo>
                  <a:pt x="97631" y="176213"/>
                </a:lnTo>
                <a:cubicBezTo>
                  <a:pt x="98736" y="176211"/>
                  <a:pt x="99694" y="175450"/>
                  <a:pt x="99946" y="174374"/>
                </a:cubicBezTo>
                <a:lnTo>
                  <a:pt x="100013" y="173831"/>
                </a:lnTo>
                <a:lnTo>
                  <a:pt x="100013" y="92869"/>
                </a:lnTo>
                <a:cubicBezTo>
                  <a:pt x="100015" y="91761"/>
                  <a:pt x="99253" y="90797"/>
                  <a:pt x="98174" y="90545"/>
                </a:cubicBezTo>
                <a:lnTo>
                  <a:pt x="97631" y="90488"/>
                </a:lnTo>
                <a:close/>
                <a:moveTo>
                  <a:pt x="82153" y="152400"/>
                </a:moveTo>
                <a:cubicBezTo>
                  <a:pt x="86098" y="152401"/>
                  <a:pt x="89296" y="155600"/>
                  <a:pt x="89295" y="159546"/>
                </a:cubicBezTo>
                <a:cubicBezTo>
                  <a:pt x="89294" y="163115"/>
                  <a:pt x="86659" y="166134"/>
                  <a:pt x="83125" y="166621"/>
                </a:cubicBezTo>
                <a:lnTo>
                  <a:pt x="82153" y="166688"/>
                </a:lnTo>
                <a:lnTo>
                  <a:pt x="77391" y="166688"/>
                </a:lnTo>
                <a:cubicBezTo>
                  <a:pt x="73445" y="166687"/>
                  <a:pt x="70248" y="163487"/>
                  <a:pt x="70249" y="159542"/>
                </a:cubicBezTo>
                <a:cubicBezTo>
                  <a:pt x="70250" y="155973"/>
                  <a:pt x="72884" y="152953"/>
                  <a:pt x="76419" y="152467"/>
                </a:cubicBezTo>
                <a:lnTo>
                  <a:pt x="77391" y="152400"/>
                </a:lnTo>
                <a:lnTo>
                  <a:pt x="82153" y="152400"/>
                </a:lnTo>
                <a:close/>
                <a:moveTo>
                  <a:pt x="36909" y="152400"/>
                </a:moveTo>
                <a:cubicBezTo>
                  <a:pt x="40855" y="152401"/>
                  <a:pt x="44052" y="155600"/>
                  <a:pt x="44051" y="159546"/>
                </a:cubicBezTo>
                <a:cubicBezTo>
                  <a:pt x="44050" y="163115"/>
                  <a:pt x="41416" y="166134"/>
                  <a:pt x="37881" y="166621"/>
                </a:cubicBezTo>
                <a:lnTo>
                  <a:pt x="36909" y="166688"/>
                </a:lnTo>
                <a:lnTo>
                  <a:pt x="32147" y="166688"/>
                </a:lnTo>
                <a:cubicBezTo>
                  <a:pt x="28202" y="166687"/>
                  <a:pt x="25004" y="163487"/>
                  <a:pt x="25005" y="159542"/>
                </a:cubicBezTo>
                <a:cubicBezTo>
                  <a:pt x="25006" y="155973"/>
                  <a:pt x="27640" y="152953"/>
                  <a:pt x="31175" y="152467"/>
                </a:cubicBezTo>
                <a:lnTo>
                  <a:pt x="32147" y="152400"/>
                </a:lnTo>
                <a:lnTo>
                  <a:pt x="36909" y="152400"/>
                </a:lnTo>
                <a:close/>
                <a:moveTo>
                  <a:pt x="169069" y="0"/>
                </a:moveTo>
                <a:cubicBezTo>
                  <a:pt x="180337" y="-1"/>
                  <a:pt x="189681" y="8723"/>
                  <a:pt x="190452" y="19964"/>
                </a:cubicBezTo>
                <a:lnTo>
                  <a:pt x="190500" y="21431"/>
                </a:lnTo>
                <a:lnTo>
                  <a:pt x="190500" y="107156"/>
                </a:lnTo>
                <a:cubicBezTo>
                  <a:pt x="190501" y="118424"/>
                  <a:pt x="181777" y="127768"/>
                  <a:pt x="170536" y="128540"/>
                </a:cubicBezTo>
                <a:lnTo>
                  <a:pt x="169069" y="128588"/>
                </a:lnTo>
                <a:lnTo>
                  <a:pt x="142913" y="128588"/>
                </a:lnTo>
                <a:lnTo>
                  <a:pt x="142913" y="147638"/>
                </a:lnTo>
                <a:lnTo>
                  <a:pt x="154781" y="147638"/>
                </a:lnTo>
                <a:cubicBezTo>
                  <a:pt x="158727" y="147638"/>
                  <a:pt x="161924" y="150838"/>
                  <a:pt x="161923" y="154783"/>
                </a:cubicBezTo>
                <a:cubicBezTo>
                  <a:pt x="161922" y="158352"/>
                  <a:pt x="159288" y="161372"/>
                  <a:pt x="155753" y="161858"/>
                </a:cubicBezTo>
                <a:lnTo>
                  <a:pt x="154781" y="161925"/>
                </a:lnTo>
                <a:lnTo>
                  <a:pt x="123825" y="161925"/>
                </a:lnTo>
                <a:lnTo>
                  <a:pt x="123825" y="147638"/>
                </a:lnTo>
                <a:lnTo>
                  <a:pt x="128626" y="147638"/>
                </a:lnTo>
                <a:lnTo>
                  <a:pt x="128626" y="128588"/>
                </a:lnTo>
                <a:lnTo>
                  <a:pt x="123825" y="128588"/>
                </a:lnTo>
                <a:lnTo>
                  <a:pt x="123825" y="114300"/>
                </a:lnTo>
                <a:lnTo>
                  <a:pt x="169069" y="114300"/>
                </a:lnTo>
                <a:cubicBezTo>
                  <a:pt x="172639" y="114300"/>
                  <a:pt x="175660" y="111664"/>
                  <a:pt x="176146" y="108128"/>
                </a:cubicBezTo>
                <a:lnTo>
                  <a:pt x="176213" y="107156"/>
                </a:lnTo>
                <a:lnTo>
                  <a:pt x="176213" y="21431"/>
                </a:lnTo>
                <a:cubicBezTo>
                  <a:pt x="176213" y="17486"/>
                  <a:pt x="173014" y="14288"/>
                  <a:pt x="169069" y="14288"/>
                </a:cubicBezTo>
                <a:lnTo>
                  <a:pt x="40481" y="14288"/>
                </a:lnTo>
                <a:cubicBezTo>
                  <a:pt x="36911" y="14288"/>
                  <a:pt x="33890" y="16923"/>
                  <a:pt x="33404" y="20460"/>
                </a:cubicBezTo>
                <a:lnTo>
                  <a:pt x="33338" y="21431"/>
                </a:lnTo>
                <a:lnTo>
                  <a:pt x="33338" y="66675"/>
                </a:lnTo>
                <a:lnTo>
                  <a:pt x="19050" y="66675"/>
                </a:lnTo>
                <a:lnTo>
                  <a:pt x="19050" y="21431"/>
                </a:lnTo>
                <a:cubicBezTo>
                  <a:pt x="19049" y="10163"/>
                  <a:pt x="27773" y="819"/>
                  <a:pt x="39014" y="48"/>
                </a:cubicBezTo>
                <a:lnTo>
                  <a:pt x="40481" y="0"/>
                </a:lnTo>
                <a:lnTo>
                  <a:pt x="169069" y="0"/>
                </a:lnTo>
                <a:close/>
              </a:path>
            </a:pathLst>
          </a:custGeom>
          <a:solidFill>
            <a:schemeClr val="accent5"/>
          </a:solidFill>
          <a:ln w="12700">
            <a:miter lim="400000"/>
          </a:ln>
          <a:effectLst>
            <a:outerShdw blurRad="254000" dist="50800" dir="2700000" sx="103000" sy="103000" rotWithShape="0">
              <a:srgbClr val="000000">
                <a:alpha val="20000"/>
              </a:srgbClr>
            </a:outerShdw>
          </a:effectLst>
        </p:spPr>
        <p:txBody>
          <a:bodyPr rot="0" spcFirstLastPara="0" vertOverflow="overflow" horzOverflow="overflow" vert="horz" wrap="square" lIns="19430" tIns="19430" rIns="19430" bIns="19430" numCol="1" spcCol="0" rtlCol="0" fromWordArt="0" anchor="ctr" anchorCtr="0" forceAA="0" compatLnSpc="1">
            <a:prstTxWarp prst="textNoShape">
              <a:avLst/>
            </a:prstTxWarp>
            <a:noAutofit/>
          </a:bodyPr>
          <a:lstStyle/>
          <a:p>
            <a:pPr algn="ctr" defTabSz="396148" hangingPunct="0"/>
            <a:endParaRPr lang="en-IN" sz="850" b="1" kern="0">
              <a:gradFill flip="none" rotWithShape="1">
                <a:gsLst>
                  <a:gs pos="0">
                    <a:srgbClr val="FFFFFF"/>
                  </a:gs>
                  <a:gs pos="100000">
                    <a:srgbClr val="FFFFFF"/>
                  </a:gs>
                </a:gsLst>
                <a:lin ang="5400000" scaled="0"/>
              </a:gradFill>
              <a:latin typeface="Avenir Heavy" panose="02000503020000020003" pitchFamily="2" charset="0"/>
              <a:cs typeface="Segoe UI Semilight"/>
            </a:endParaRPr>
          </a:p>
        </p:txBody>
      </p:sp>
      <p:sp>
        <p:nvSpPr>
          <p:cNvPr id="18" name="Graphic 19">
            <a:extLst>
              <a:ext uri="{FF2B5EF4-FFF2-40B4-BE49-F238E27FC236}">
                <a16:creationId xmlns:a16="http://schemas.microsoft.com/office/drawing/2014/main" id="{F4632DF3-152E-02A7-3BDA-1A1CD9CCC57B}"/>
              </a:ext>
              <a:ext uri="{C183D7F6-B498-43B3-948B-1728B52AA6E4}">
                <adec:decorative xmlns:adec="http://schemas.microsoft.com/office/drawing/2017/decorative" val="1"/>
              </a:ext>
            </a:extLst>
          </p:cNvPr>
          <p:cNvSpPr/>
          <p:nvPr/>
        </p:nvSpPr>
        <p:spPr>
          <a:xfrm>
            <a:off x="2783393" y="5676327"/>
            <a:ext cx="266424" cy="612948"/>
          </a:xfrm>
          <a:custGeom>
            <a:avLst/>
            <a:gdLst>
              <a:gd name="connsiteX0" fmla="*/ 95250 w 190500"/>
              <a:gd name="connsiteY0" fmla="*/ 0 h 190500"/>
              <a:gd name="connsiteX1" fmla="*/ 190500 w 190500"/>
              <a:gd name="connsiteY1" fmla="*/ 95250 h 190500"/>
              <a:gd name="connsiteX2" fmla="*/ 95250 w 190500"/>
              <a:gd name="connsiteY2" fmla="*/ 190500 h 190500"/>
              <a:gd name="connsiteX3" fmla="*/ 0 w 190500"/>
              <a:gd name="connsiteY3" fmla="*/ 95250 h 190500"/>
              <a:gd name="connsiteX4" fmla="*/ 95250 w 190500"/>
              <a:gd name="connsiteY4" fmla="*/ 0 h 190500"/>
              <a:gd name="connsiteX5" fmla="*/ 95250 w 190500"/>
              <a:gd name="connsiteY5" fmla="*/ 15878 h 190500"/>
              <a:gd name="connsiteX6" fmla="*/ 15878 w 190500"/>
              <a:gd name="connsiteY6" fmla="*/ 95250 h 190500"/>
              <a:gd name="connsiteX7" fmla="*/ 95250 w 190500"/>
              <a:gd name="connsiteY7" fmla="*/ 174622 h 190500"/>
              <a:gd name="connsiteX8" fmla="*/ 174622 w 190500"/>
              <a:gd name="connsiteY8" fmla="*/ 95250 h 190500"/>
              <a:gd name="connsiteX9" fmla="*/ 95250 w 190500"/>
              <a:gd name="connsiteY9" fmla="*/ 15878 h 190500"/>
              <a:gd name="connsiteX10" fmla="*/ 95250 w 190500"/>
              <a:gd name="connsiteY10" fmla="*/ 128588 h 190500"/>
              <a:gd name="connsiteX11" fmla="*/ 104775 w 190500"/>
              <a:gd name="connsiteY11" fmla="*/ 138113 h 190500"/>
              <a:gd name="connsiteX12" fmla="*/ 95250 w 190500"/>
              <a:gd name="connsiteY12" fmla="*/ 147638 h 190500"/>
              <a:gd name="connsiteX13" fmla="*/ 85725 w 190500"/>
              <a:gd name="connsiteY13" fmla="*/ 138113 h 190500"/>
              <a:gd name="connsiteX14" fmla="*/ 95250 w 190500"/>
              <a:gd name="connsiteY14" fmla="*/ 128588 h 190500"/>
              <a:gd name="connsiteX15" fmla="*/ 95250 w 190500"/>
              <a:gd name="connsiteY15" fmla="*/ 45244 h 190500"/>
              <a:gd name="connsiteX16" fmla="*/ 121444 w 190500"/>
              <a:gd name="connsiteY16" fmla="*/ 71438 h 190500"/>
              <a:gd name="connsiteX17" fmla="*/ 111433 w 190500"/>
              <a:gd name="connsiteY17" fmla="*/ 93907 h 190500"/>
              <a:gd name="connsiteX18" fmla="*/ 109823 w 190500"/>
              <a:gd name="connsiteY18" fmla="*/ 95536 h 190500"/>
              <a:gd name="connsiteX19" fmla="*/ 102394 w 190500"/>
              <a:gd name="connsiteY19" fmla="*/ 109538 h 190500"/>
              <a:gd name="connsiteX20" fmla="*/ 95250 w 190500"/>
              <a:gd name="connsiteY20" fmla="*/ 116681 h 190500"/>
              <a:gd name="connsiteX21" fmla="*/ 88106 w 190500"/>
              <a:gd name="connsiteY21" fmla="*/ 109538 h 190500"/>
              <a:gd name="connsiteX22" fmla="*/ 98117 w 190500"/>
              <a:gd name="connsiteY22" fmla="*/ 87068 h 190500"/>
              <a:gd name="connsiteX23" fmla="*/ 99727 w 190500"/>
              <a:gd name="connsiteY23" fmla="*/ 85439 h 190500"/>
              <a:gd name="connsiteX24" fmla="*/ 107156 w 190500"/>
              <a:gd name="connsiteY24" fmla="*/ 71438 h 190500"/>
              <a:gd name="connsiteX25" fmla="*/ 95212 w 190500"/>
              <a:gd name="connsiteY25" fmla="*/ 59570 h 190500"/>
              <a:gd name="connsiteX26" fmla="*/ 83410 w 190500"/>
              <a:gd name="connsiteY26" fmla="*/ 70218 h 190500"/>
              <a:gd name="connsiteX27" fmla="*/ 83344 w 190500"/>
              <a:gd name="connsiteY27" fmla="*/ 71438 h 190500"/>
              <a:gd name="connsiteX28" fmla="*/ 76200 w 190500"/>
              <a:gd name="connsiteY28" fmla="*/ 78581 h 190500"/>
              <a:gd name="connsiteX29" fmla="*/ 69056 w 190500"/>
              <a:gd name="connsiteY29" fmla="*/ 71438 h 190500"/>
              <a:gd name="connsiteX30" fmla="*/ 95250 w 190500"/>
              <a:gd name="connsiteY30" fmla="*/ 45244 h 190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90500" h="190500">
                <a:moveTo>
                  <a:pt x="95250" y="0"/>
                </a:moveTo>
                <a:cubicBezTo>
                  <a:pt x="147857" y="0"/>
                  <a:pt x="190500" y="42653"/>
                  <a:pt x="190500" y="95250"/>
                </a:cubicBezTo>
                <a:cubicBezTo>
                  <a:pt x="190500" y="147847"/>
                  <a:pt x="147857" y="190500"/>
                  <a:pt x="95250" y="190500"/>
                </a:cubicBezTo>
                <a:cubicBezTo>
                  <a:pt x="42643" y="190500"/>
                  <a:pt x="0" y="147847"/>
                  <a:pt x="0" y="95250"/>
                </a:cubicBezTo>
                <a:cubicBezTo>
                  <a:pt x="0" y="42653"/>
                  <a:pt x="42643" y="0"/>
                  <a:pt x="95250" y="0"/>
                </a:cubicBezTo>
                <a:close/>
                <a:moveTo>
                  <a:pt x="95250" y="15878"/>
                </a:moveTo>
                <a:cubicBezTo>
                  <a:pt x="51483" y="15878"/>
                  <a:pt x="15878" y="51483"/>
                  <a:pt x="15878" y="95250"/>
                </a:cubicBezTo>
                <a:cubicBezTo>
                  <a:pt x="15878" y="139017"/>
                  <a:pt x="51483" y="174622"/>
                  <a:pt x="95250" y="174622"/>
                </a:cubicBezTo>
                <a:cubicBezTo>
                  <a:pt x="139017" y="174622"/>
                  <a:pt x="174622" y="139017"/>
                  <a:pt x="174622" y="95250"/>
                </a:cubicBezTo>
                <a:cubicBezTo>
                  <a:pt x="174622" y="51483"/>
                  <a:pt x="139017" y="15878"/>
                  <a:pt x="95250" y="15878"/>
                </a:cubicBezTo>
                <a:close/>
                <a:moveTo>
                  <a:pt x="95250" y="128588"/>
                </a:moveTo>
                <a:cubicBezTo>
                  <a:pt x="100511" y="128588"/>
                  <a:pt x="104775" y="132852"/>
                  <a:pt x="104775" y="138113"/>
                </a:cubicBezTo>
                <a:cubicBezTo>
                  <a:pt x="104775" y="143373"/>
                  <a:pt x="100511" y="147638"/>
                  <a:pt x="95250" y="147638"/>
                </a:cubicBezTo>
                <a:cubicBezTo>
                  <a:pt x="89989" y="147638"/>
                  <a:pt x="85725" y="143373"/>
                  <a:pt x="85725" y="138113"/>
                </a:cubicBezTo>
                <a:cubicBezTo>
                  <a:pt x="85725" y="132852"/>
                  <a:pt x="89989" y="128588"/>
                  <a:pt x="95250" y="128588"/>
                </a:cubicBezTo>
                <a:close/>
                <a:moveTo>
                  <a:pt x="95250" y="45244"/>
                </a:moveTo>
                <a:cubicBezTo>
                  <a:pt x="109717" y="45244"/>
                  <a:pt x="121444" y="56971"/>
                  <a:pt x="121444" y="71438"/>
                </a:cubicBezTo>
                <a:cubicBezTo>
                  <a:pt x="121444" y="81058"/>
                  <a:pt x="118615" y="86430"/>
                  <a:pt x="111433" y="93907"/>
                </a:cubicBezTo>
                <a:lnTo>
                  <a:pt x="109823" y="95536"/>
                </a:lnTo>
                <a:cubicBezTo>
                  <a:pt x="103899" y="101460"/>
                  <a:pt x="102394" y="103975"/>
                  <a:pt x="102394" y="109538"/>
                </a:cubicBezTo>
                <a:cubicBezTo>
                  <a:pt x="102394" y="113483"/>
                  <a:pt x="99195" y="116681"/>
                  <a:pt x="95250" y="116681"/>
                </a:cubicBezTo>
                <a:cubicBezTo>
                  <a:pt x="91305" y="116681"/>
                  <a:pt x="88106" y="113483"/>
                  <a:pt x="88106" y="109538"/>
                </a:cubicBezTo>
                <a:cubicBezTo>
                  <a:pt x="88106" y="99917"/>
                  <a:pt x="90935" y="94545"/>
                  <a:pt x="98117" y="87068"/>
                </a:cubicBezTo>
                <a:lnTo>
                  <a:pt x="99727" y="85439"/>
                </a:lnTo>
                <a:cubicBezTo>
                  <a:pt x="105651" y="79515"/>
                  <a:pt x="107156" y="77000"/>
                  <a:pt x="107156" y="71438"/>
                </a:cubicBezTo>
                <a:cubicBezTo>
                  <a:pt x="107135" y="64862"/>
                  <a:pt x="101787" y="59549"/>
                  <a:pt x="95212" y="59570"/>
                </a:cubicBezTo>
                <a:cubicBezTo>
                  <a:pt x="89138" y="59589"/>
                  <a:pt x="84052" y="64178"/>
                  <a:pt x="83410" y="70218"/>
                </a:cubicBezTo>
                <a:lnTo>
                  <a:pt x="83344" y="71438"/>
                </a:lnTo>
                <a:cubicBezTo>
                  <a:pt x="83344" y="75383"/>
                  <a:pt x="80145" y="78581"/>
                  <a:pt x="76200" y="78581"/>
                </a:cubicBezTo>
                <a:cubicBezTo>
                  <a:pt x="72255" y="78581"/>
                  <a:pt x="69056" y="75383"/>
                  <a:pt x="69056" y="71438"/>
                </a:cubicBezTo>
                <a:cubicBezTo>
                  <a:pt x="69056" y="56971"/>
                  <a:pt x="80783" y="45244"/>
                  <a:pt x="95250" y="45244"/>
                </a:cubicBezTo>
                <a:close/>
              </a:path>
            </a:pathLst>
          </a:custGeom>
          <a:solidFill>
            <a:schemeClr val="accent5"/>
          </a:solidFill>
          <a:ln w="12700">
            <a:miter lim="400000"/>
          </a:ln>
          <a:effectLst>
            <a:outerShdw blurRad="254000" dist="50800" dir="2700000" sx="103000" sy="103000" rotWithShape="0">
              <a:srgbClr val="000000">
                <a:alpha val="20000"/>
              </a:srgbClr>
            </a:outerShdw>
          </a:effectLst>
        </p:spPr>
        <p:txBody>
          <a:bodyPr rot="0" spcFirstLastPara="0" vertOverflow="overflow" horzOverflow="overflow" vert="horz" wrap="square" lIns="19430" tIns="19430" rIns="19430" bIns="19430" numCol="1" spcCol="0" rtlCol="0" fromWordArt="0" anchor="ctr" anchorCtr="0" forceAA="0" compatLnSpc="1">
            <a:prstTxWarp prst="textNoShape">
              <a:avLst/>
            </a:prstTxWarp>
            <a:noAutofit/>
          </a:bodyPr>
          <a:lstStyle/>
          <a:p>
            <a:pPr algn="ctr" defTabSz="396148" hangingPunct="0"/>
            <a:endParaRPr lang="en-IN" sz="850" b="1" kern="0">
              <a:gradFill flip="none" rotWithShape="1">
                <a:gsLst>
                  <a:gs pos="0">
                    <a:srgbClr val="FFFFFF"/>
                  </a:gs>
                  <a:gs pos="100000">
                    <a:srgbClr val="FFFFFF"/>
                  </a:gs>
                </a:gsLst>
                <a:lin ang="5400000" scaled="0"/>
              </a:gradFill>
              <a:latin typeface="Avenir Heavy" panose="02000503020000020003" pitchFamily="2" charset="0"/>
              <a:cs typeface="Segoe UI Semilight"/>
            </a:endParaRPr>
          </a:p>
        </p:txBody>
      </p:sp>
      <p:sp>
        <p:nvSpPr>
          <p:cNvPr id="19" name="Graphic 23">
            <a:extLst>
              <a:ext uri="{FF2B5EF4-FFF2-40B4-BE49-F238E27FC236}">
                <a16:creationId xmlns:a16="http://schemas.microsoft.com/office/drawing/2014/main" id="{C3C25C8B-8A98-9943-DF12-83E8BCA89F3E}"/>
              </a:ext>
              <a:ext uri="{C183D7F6-B498-43B3-948B-1728B52AA6E4}">
                <adec:decorative xmlns:adec="http://schemas.microsoft.com/office/drawing/2017/decorative" val="1"/>
              </a:ext>
            </a:extLst>
          </p:cNvPr>
          <p:cNvSpPr/>
          <p:nvPr/>
        </p:nvSpPr>
        <p:spPr>
          <a:xfrm>
            <a:off x="2779006" y="6760661"/>
            <a:ext cx="254158" cy="528583"/>
          </a:xfrm>
          <a:custGeom>
            <a:avLst/>
            <a:gdLst>
              <a:gd name="connsiteX0" fmla="*/ 97511 w 190073"/>
              <a:gd name="connsiteY0" fmla="*/ 0 h 171822"/>
              <a:gd name="connsiteX1" fmla="*/ 91986 w 190073"/>
              <a:gd name="connsiteY1" fmla="*/ 2629 h 171822"/>
              <a:gd name="connsiteX2" fmla="*/ 91434 w 190073"/>
              <a:gd name="connsiteY2" fmla="*/ 3039 h 171822"/>
              <a:gd name="connsiteX3" fmla="*/ 31750 w 190073"/>
              <a:gd name="connsiteY3" fmla="*/ 17831 h 171822"/>
              <a:gd name="connsiteX4" fmla="*/ 15215 w 190073"/>
              <a:gd name="connsiteY4" fmla="*/ 70314 h 171822"/>
              <a:gd name="connsiteX5" fmla="*/ 15072 w 190073"/>
              <a:gd name="connsiteY5" fmla="*/ 70457 h 171822"/>
              <a:gd name="connsiteX6" fmla="*/ 5947 w 190073"/>
              <a:gd name="connsiteY6" fmla="*/ 79515 h 171822"/>
              <a:gd name="connsiteX7" fmla="*/ 5815 w 190073"/>
              <a:gd name="connsiteY7" fmla="*/ 107910 h 171822"/>
              <a:gd name="connsiteX8" fmla="*/ 5947 w 190073"/>
              <a:gd name="connsiteY8" fmla="*/ 108043 h 171822"/>
              <a:gd name="connsiteX9" fmla="*/ 23025 w 190073"/>
              <a:gd name="connsiteY9" fmla="*/ 113767 h 171822"/>
              <a:gd name="connsiteX10" fmla="*/ 40961 w 190073"/>
              <a:gd name="connsiteY10" fmla="*/ 128607 h 171822"/>
              <a:gd name="connsiteX11" fmla="*/ 60173 w 190073"/>
              <a:gd name="connsiteY11" fmla="*/ 147105 h 171822"/>
              <a:gd name="connsiteX12" fmla="*/ 66098 w 190073"/>
              <a:gd name="connsiteY12" fmla="*/ 160354 h 171822"/>
              <a:gd name="connsiteX13" fmla="*/ 92644 w 190073"/>
              <a:gd name="connsiteY13" fmla="*/ 162230 h 171822"/>
              <a:gd name="connsiteX14" fmla="*/ 96330 w 190073"/>
              <a:gd name="connsiteY14" fmla="*/ 165888 h 171822"/>
              <a:gd name="connsiteX15" fmla="*/ 125172 w 190073"/>
              <a:gd name="connsiteY15" fmla="*/ 165888 h 171822"/>
              <a:gd name="connsiteX16" fmla="*/ 131077 w 190073"/>
              <a:gd name="connsiteY16" fmla="*/ 153334 h 171822"/>
              <a:gd name="connsiteX17" fmla="*/ 149556 w 190073"/>
              <a:gd name="connsiteY17" fmla="*/ 134932 h 171822"/>
              <a:gd name="connsiteX18" fmla="*/ 167367 w 190073"/>
              <a:gd name="connsiteY18" fmla="*/ 119654 h 171822"/>
              <a:gd name="connsiteX19" fmla="*/ 184131 w 190073"/>
              <a:gd name="connsiteY19" fmla="*/ 113881 h 171822"/>
              <a:gd name="connsiteX20" fmla="*/ 184254 w 190073"/>
              <a:gd name="connsiteY20" fmla="*/ 85486 h 171822"/>
              <a:gd name="connsiteX21" fmla="*/ 184131 w 190073"/>
              <a:gd name="connsiteY21" fmla="*/ 85364 h 171822"/>
              <a:gd name="connsiteX22" fmla="*/ 176197 w 190073"/>
              <a:gd name="connsiteY22" fmla="*/ 77467 h 171822"/>
              <a:gd name="connsiteX23" fmla="*/ 177835 w 190073"/>
              <a:gd name="connsiteY23" fmla="*/ 71124 h 171822"/>
              <a:gd name="connsiteX24" fmla="*/ 172835 w 190073"/>
              <a:gd name="connsiteY24" fmla="*/ 30138 h 171822"/>
              <a:gd name="connsiteX25" fmla="*/ 122324 w 190073"/>
              <a:gd name="connsiteY25" fmla="*/ 39 h 171822"/>
              <a:gd name="connsiteX26" fmla="*/ 107017 w 190073"/>
              <a:gd name="connsiteY26" fmla="*/ 39 h 171822"/>
              <a:gd name="connsiteX27" fmla="*/ 105055 w 190073"/>
              <a:gd name="connsiteY27" fmla="*/ 0 h 171822"/>
              <a:gd name="connsiteX28" fmla="*/ 97521 w 190073"/>
              <a:gd name="connsiteY28" fmla="*/ 0 h 171822"/>
              <a:gd name="connsiteX29" fmla="*/ 125372 w 190073"/>
              <a:gd name="connsiteY29" fmla="*/ 47102 h 171822"/>
              <a:gd name="connsiteX30" fmla="*/ 158366 w 190073"/>
              <a:gd name="connsiteY30" fmla="*/ 79887 h 171822"/>
              <a:gd name="connsiteX31" fmla="*/ 158395 w 190073"/>
              <a:gd name="connsiteY31" fmla="*/ 79925 h 171822"/>
              <a:gd name="connsiteX32" fmla="*/ 158528 w 190073"/>
              <a:gd name="connsiteY32" fmla="*/ 80049 h 171822"/>
              <a:gd name="connsiteX33" fmla="*/ 174006 w 190073"/>
              <a:gd name="connsiteY33" fmla="*/ 95431 h 171822"/>
              <a:gd name="connsiteX34" fmla="*/ 174037 w 190073"/>
              <a:gd name="connsiteY34" fmla="*/ 103783 h 171822"/>
              <a:gd name="connsiteX35" fmla="*/ 174006 w 190073"/>
              <a:gd name="connsiteY35" fmla="*/ 103813 h 171822"/>
              <a:gd name="connsiteX36" fmla="*/ 165567 w 190073"/>
              <a:gd name="connsiteY36" fmla="*/ 103813 h 171822"/>
              <a:gd name="connsiteX37" fmla="*/ 150089 w 190073"/>
              <a:gd name="connsiteY37" fmla="*/ 88431 h 171822"/>
              <a:gd name="connsiteX38" fmla="*/ 139954 w 190073"/>
              <a:gd name="connsiteY38" fmla="*/ 88431 h 171822"/>
              <a:gd name="connsiteX39" fmla="*/ 139802 w 190073"/>
              <a:gd name="connsiteY39" fmla="*/ 88593 h 171822"/>
              <a:gd name="connsiteX40" fmla="*/ 139756 w 190073"/>
              <a:gd name="connsiteY40" fmla="*/ 98615 h 171822"/>
              <a:gd name="connsiteX41" fmla="*/ 139802 w 190073"/>
              <a:gd name="connsiteY41" fmla="*/ 98660 h 171822"/>
              <a:gd name="connsiteX42" fmla="*/ 151861 w 190073"/>
              <a:gd name="connsiteY42" fmla="*/ 110652 h 171822"/>
              <a:gd name="connsiteX43" fmla="*/ 151891 w 190073"/>
              <a:gd name="connsiteY43" fmla="*/ 119004 h 171822"/>
              <a:gd name="connsiteX44" fmla="*/ 151861 w 190073"/>
              <a:gd name="connsiteY44" fmla="*/ 119034 h 171822"/>
              <a:gd name="connsiteX45" fmla="*/ 144060 w 190073"/>
              <a:gd name="connsiteY45" fmla="*/ 119606 h 171822"/>
              <a:gd name="connsiteX46" fmla="*/ 134658 w 190073"/>
              <a:gd name="connsiteY46" fmla="*/ 120273 h 171822"/>
              <a:gd name="connsiteX47" fmla="*/ 134068 w 190073"/>
              <a:gd name="connsiteY47" fmla="*/ 129626 h 171822"/>
              <a:gd name="connsiteX48" fmla="*/ 133544 w 190073"/>
              <a:gd name="connsiteY48" fmla="*/ 137427 h 171822"/>
              <a:gd name="connsiteX49" fmla="*/ 125638 w 190073"/>
              <a:gd name="connsiteY49" fmla="*/ 137903 h 171822"/>
              <a:gd name="connsiteX50" fmla="*/ 116161 w 190073"/>
              <a:gd name="connsiteY50" fmla="*/ 138446 h 171822"/>
              <a:gd name="connsiteX51" fmla="*/ 115551 w 190073"/>
              <a:gd name="connsiteY51" fmla="*/ 147867 h 171822"/>
              <a:gd name="connsiteX52" fmla="*/ 115037 w 190073"/>
              <a:gd name="connsiteY52" fmla="*/ 155810 h 171822"/>
              <a:gd name="connsiteX53" fmla="*/ 106464 w 190073"/>
              <a:gd name="connsiteY53" fmla="*/ 155810 h 171822"/>
              <a:gd name="connsiteX54" fmla="*/ 102921 w 190073"/>
              <a:gd name="connsiteY54" fmla="*/ 152296 h 171822"/>
              <a:gd name="connsiteX55" fmla="*/ 103921 w 190073"/>
              <a:gd name="connsiteY55" fmla="*/ 151296 h 171822"/>
              <a:gd name="connsiteX56" fmla="*/ 104044 w 190073"/>
              <a:gd name="connsiteY56" fmla="*/ 122901 h 171822"/>
              <a:gd name="connsiteX57" fmla="*/ 103921 w 190073"/>
              <a:gd name="connsiteY57" fmla="*/ 122778 h 171822"/>
              <a:gd name="connsiteX58" fmla="*/ 90586 w 190073"/>
              <a:gd name="connsiteY58" fmla="*/ 116891 h 171822"/>
              <a:gd name="connsiteX59" fmla="*/ 71974 w 190073"/>
              <a:gd name="connsiteY59" fmla="*/ 97803 h 171822"/>
              <a:gd name="connsiteX60" fmla="*/ 66098 w 190073"/>
              <a:gd name="connsiteY60" fmla="*/ 85192 h 171822"/>
              <a:gd name="connsiteX61" fmla="*/ 49019 w 190073"/>
              <a:gd name="connsiteY61" fmla="*/ 79468 h 171822"/>
              <a:gd name="connsiteX62" fmla="*/ 28845 w 190073"/>
              <a:gd name="connsiteY62" fmla="*/ 64561 h 171822"/>
              <a:gd name="connsiteX63" fmla="*/ 41885 w 190073"/>
              <a:gd name="connsiteY63" fmla="*/ 27890 h 171822"/>
              <a:gd name="connsiteX64" fmla="*/ 75994 w 190073"/>
              <a:gd name="connsiteY64" fmla="*/ 14745 h 171822"/>
              <a:gd name="connsiteX65" fmla="*/ 61735 w 190073"/>
              <a:gd name="connsiteY65" fmla="*/ 25537 h 171822"/>
              <a:gd name="connsiteX66" fmla="*/ 57461 w 190073"/>
              <a:gd name="connsiteY66" fmla="*/ 56413 h 171822"/>
              <a:gd name="connsiteX67" fmla="*/ 57544 w 190073"/>
              <a:gd name="connsiteY67" fmla="*/ 56522 h 171822"/>
              <a:gd name="connsiteX68" fmla="*/ 88577 w 190073"/>
              <a:gd name="connsiteY68" fmla="*/ 60722 h 171822"/>
              <a:gd name="connsiteX69" fmla="*/ 106569 w 190073"/>
              <a:gd name="connsiteY69" fmla="*/ 47092 h 171822"/>
              <a:gd name="connsiteX70" fmla="*/ 125372 w 190073"/>
              <a:gd name="connsiteY70" fmla="*/ 47092 h 171822"/>
              <a:gd name="connsiteX71" fmla="*/ 70355 w 190073"/>
              <a:gd name="connsiteY71" fmla="*/ 36938 h 171822"/>
              <a:gd name="connsiteX72" fmla="*/ 100254 w 190073"/>
              <a:gd name="connsiteY72" fmla="*/ 14288 h 171822"/>
              <a:gd name="connsiteX73" fmla="*/ 105055 w 190073"/>
              <a:gd name="connsiteY73" fmla="*/ 14288 h 171822"/>
              <a:gd name="connsiteX74" fmla="*/ 106836 w 190073"/>
              <a:gd name="connsiteY74" fmla="*/ 14336 h 171822"/>
              <a:gd name="connsiteX75" fmla="*/ 122324 w 190073"/>
              <a:gd name="connsiteY75" fmla="*/ 14336 h 171822"/>
              <a:gd name="connsiteX76" fmla="*/ 160252 w 190073"/>
              <a:gd name="connsiteY76" fmla="*/ 36910 h 171822"/>
              <a:gd name="connsiteX77" fmla="*/ 164481 w 190073"/>
              <a:gd name="connsiteY77" fmla="*/ 65437 h 171822"/>
              <a:gd name="connsiteX78" fmla="*/ 133896 w 190073"/>
              <a:gd name="connsiteY78" fmla="*/ 34995 h 171822"/>
              <a:gd name="connsiteX79" fmla="*/ 128763 w 190073"/>
              <a:gd name="connsiteY79" fmla="*/ 32814 h 171822"/>
              <a:gd name="connsiteX80" fmla="*/ 104178 w 190073"/>
              <a:gd name="connsiteY80" fmla="*/ 32814 h 171822"/>
              <a:gd name="connsiteX81" fmla="*/ 99864 w 190073"/>
              <a:gd name="connsiteY81" fmla="*/ 34262 h 171822"/>
              <a:gd name="connsiteX82" fmla="*/ 79956 w 190073"/>
              <a:gd name="connsiteY82" fmla="*/ 49340 h 171822"/>
              <a:gd name="connsiteX83" fmla="*/ 68888 w 190073"/>
              <a:gd name="connsiteY83" fmla="*/ 47845 h 171822"/>
              <a:gd name="connsiteX84" fmla="*/ 70319 w 190073"/>
              <a:gd name="connsiteY84" fmla="*/ 36973 h 171822"/>
              <a:gd name="connsiteX85" fmla="*/ 70365 w 190073"/>
              <a:gd name="connsiteY85" fmla="*/ 36938 h 171822"/>
              <a:gd name="connsiteX86" fmla="*/ 38408 w 190073"/>
              <a:gd name="connsiteY86" fmla="*/ 112710 h 171822"/>
              <a:gd name="connsiteX87" fmla="*/ 38378 w 190073"/>
              <a:gd name="connsiteY87" fmla="*/ 104358 h 171822"/>
              <a:gd name="connsiteX88" fmla="*/ 38408 w 190073"/>
              <a:gd name="connsiteY88" fmla="*/ 104328 h 171822"/>
              <a:gd name="connsiteX89" fmla="*/ 47524 w 190073"/>
              <a:gd name="connsiteY89" fmla="*/ 95260 h 171822"/>
              <a:gd name="connsiteX90" fmla="*/ 55963 w 190073"/>
              <a:gd name="connsiteY90" fmla="*/ 95260 h 171822"/>
              <a:gd name="connsiteX91" fmla="*/ 56039 w 190073"/>
              <a:gd name="connsiteY91" fmla="*/ 103566 h 171822"/>
              <a:gd name="connsiteX92" fmla="*/ 55963 w 190073"/>
              <a:gd name="connsiteY92" fmla="*/ 103642 h 171822"/>
              <a:gd name="connsiteX93" fmla="*/ 46848 w 190073"/>
              <a:gd name="connsiteY93" fmla="*/ 112700 h 171822"/>
              <a:gd name="connsiteX94" fmla="*/ 46762 w 190073"/>
              <a:gd name="connsiteY94" fmla="*/ 112786 h 171822"/>
              <a:gd name="connsiteX95" fmla="*/ 38408 w 190073"/>
              <a:gd name="connsiteY95" fmla="*/ 112710 h 171822"/>
              <a:gd name="connsiteX96" fmla="*/ 33732 w 190073"/>
              <a:gd name="connsiteY96" fmla="*/ 80620 h 171822"/>
              <a:gd name="connsiteX97" fmla="*/ 33636 w 190073"/>
              <a:gd name="connsiteY97" fmla="*/ 88907 h 171822"/>
              <a:gd name="connsiteX98" fmla="*/ 24521 w 190073"/>
              <a:gd name="connsiteY98" fmla="*/ 97975 h 171822"/>
              <a:gd name="connsiteX99" fmla="*/ 16082 w 190073"/>
              <a:gd name="connsiteY99" fmla="*/ 97975 h 171822"/>
              <a:gd name="connsiteX100" fmla="*/ 16051 w 190073"/>
              <a:gd name="connsiteY100" fmla="*/ 89623 h 171822"/>
              <a:gd name="connsiteX101" fmla="*/ 16082 w 190073"/>
              <a:gd name="connsiteY101" fmla="*/ 89593 h 171822"/>
              <a:gd name="connsiteX102" fmla="*/ 25207 w 190073"/>
              <a:gd name="connsiteY102" fmla="*/ 80534 h 171822"/>
              <a:gd name="connsiteX103" fmla="*/ 33646 w 190073"/>
              <a:gd name="connsiteY103" fmla="*/ 80534 h 171822"/>
              <a:gd name="connsiteX104" fmla="*/ 33732 w 190073"/>
              <a:gd name="connsiteY104" fmla="*/ 80620 h 171822"/>
              <a:gd name="connsiteX105" fmla="*/ 84671 w 190073"/>
              <a:gd name="connsiteY105" fmla="*/ 150286 h 171822"/>
              <a:gd name="connsiteX106" fmla="*/ 76232 w 190073"/>
              <a:gd name="connsiteY106" fmla="*/ 150286 h 171822"/>
              <a:gd name="connsiteX107" fmla="*/ 76202 w 190073"/>
              <a:gd name="connsiteY107" fmla="*/ 141934 h 171822"/>
              <a:gd name="connsiteX108" fmla="*/ 76232 w 190073"/>
              <a:gd name="connsiteY108" fmla="*/ 141904 h 171822"/>
              <a:gd name="connsiteX109" fmla="*/ 85348 w 190073"/>
              <a:gd name="connsiteY109" fmla="*/ 132846 h 171822"/>
              <a:gd name="connsiteX110" fmla="*/ 93787 w 190073"/>
              <a:gd name="connsiteY110" fmla="*/ 132846 h 171822"/>
              <a:gd name="connsiteX111" fmla="*/ 93817 w 190073"/>
              <a:gd name="connsiteY111" fmla="*/ 141197 h 171822"/>
              <a:gd name="connsiteX112" fmla="*/ 93787 w 190073"/>
              <a:gd name="connsiteY112" fmla="*/ 141228 h 171822"/>
              <a:gd name="connsiteX113" fmla="*/ 84671 w 190073"/>
              <a:gd name="connsiteY113" fmla="*/ 150286 h 171822"/>
              <a:gd name="connsiteX114" fmla="*/ 65421 w 190073"/>
              <a:gd name="connsiteY114" fmla="*/ 131160 h 171822"/>
              <a:gd name="connsiteX115" fmla="*/ 56982 w 190073"/>
              <a:gd name="connsiteY115" fmla="*/ 131160 h 171822"/>
              <a:gd name="connsiteX116" fmla="*/ 56896 w 190073"/>
              <a:gd name="connsiteY116" fmla="*/ 122854 h 171822"/>
              <a:gd name="connsiteX117" fmla="*/ 56982 w 190073"/>
              <a:gd name="connsiteY117" fmla="*/ 122778 h 171822"/>
              <a:gd name="connsiteX118" fmla="*/ 66098 w 190073"/>
              <a:gd name="connsiteY118" fmla="*/ 113719 h 171822"/>
              <a:gd name="connsiteX119" fmla="*/ 66174 w 190073"/>
              <a:gd name="connsiteY119" fmla="*/ 113634 h 171822"/>
              <a:gd name="connsiteX120" fmla="*/ 74537 w 190073"/>
              <a:gd name="connsiteY120" fmla="*/ 113719 h 171822"/>
              <a:gd name="connsiteX121" fmla="*/ 74567 w 190073"/>
              <a:gd name="connsiteY121" fmla="*/ 122071 h 171822"/>
              <a:gd name="connsiteX122" fmla="*/ 74537 w 190073"/>
              <a:gd name="connsiteY122" fmla="*/ 122101 h 171822"/>
              <a:gd name="connsiteX123" fmla="*/ 65421 w 190073"/>
              <a:gd name="connsiteY123" fmla="*/ 131160 h 171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Lst>
            <a:rect l="l" t="t" r="r" b="b"/>
            <a:pathLst>
              <a:path w="190073" h="171822">
                <a:moveTo>
                  <a:pt x="97511" y="0"/>
                </a:moveTo>
                <a:cubicBezTo>
                  <a:pt x="95368" y="1"/>
                  <a:pt x="93339" y="967"/>
                  <a:pt x="91986" y="2629"/>
                </a:cubicBezTo>
                <a:lnTo>
                  <a:pt x="91434" y="3039"/>
                </a:lnTo>
                <a:cubicBezTo>
                  <a:pt x="70333" y="-3383"/>
                  <a:pt x="47410" y="2298"/>
                  <a:pt x="31750" y="17831"/>
                </a:cubicBezTo>
                <a:cubicBezTo>
                  <a:pt x="17920" y="31527"/>
                  <a:pt x="11733" y="51163"/>
                  <a:pt x="15215" y="70314"/>
                </a:cubicBezTo>
                <a:lnTo>
                  <a:pt x="15072" y="70457"/>
                </a:lnTo>
                <a:lnTo>
                  <a:pt x="5947" y="79515"/>
                </a:lnTo>
                <a:cubicBezTo>
                  <a:pt x="-1930" y="87320"/>
                  <a:pt x="-1990" y="100033"/>
                  <a:pt x="5815" y="107910"/>
                </a:cubicBezTo>
                <a:cubicBezTo>
                  <a:pt x="5859" y="107955"/>
                  <a:pt x="5903" y="107999"/>
                  <a:pt x="5947" y="108043"/>
                </a:cubicBezTo>
                <a:cubicBezTo>
                  <a:pt x="10439" y="112504"/>
                  <a:pt x="16752" y="114621"/>
                  <a:pt x="23025" y="113767"/>
                </a:cubicBezTo>
                <a:cubicBezTo>
                  <a:pt x="25287" y="121995"/>
                  <a:pt x="32456" y="127926"/>
                  <a:pt x="40961" y="128607"/>
                </a:cubicBezTo>
                <a:cubicBezTo>
                  <a:pt x="41844" y="138707"/>
                  <a:pt x="50047" y="146605"/>
                  <a:pt x="60173" y="147105"/>
                </a:cubicBezTo>
                <a:cubicBezTo>
                  <a:pt x="60421" y="151934"/>
                  <a:pt x="62392" y="156677"/>
                  <a:pt x="66098" y="160354"/>
                </a:cubicBezTo>
                <a:cubicBezTo>
                  <a:pt x="73337" y="167555"/>
                  <a:pt x="84690" y="168174"/>
                  <a:pt x="92644" y="162230"/>
                </a:cubicBezTo>
                <a:lnTo>
                  <a:pt x="96330" y="165888"/>
                </a:lnTo>
                <a:cubicBezTo>
                  <a:pt x="104316" y="173800"/>
                  <a:pt x="117186" y="173800"/>
                  <a:pt x="125172" y="165888"/>
                </a:cubicBezTo>
                <a:cubicBezTo>
                  <a:pt x="128696" y="162383"/>
                  <a:pt x="130668" y="157906"/>
                  <a:pt x="131077" y="153334"/>
                </a:cubicBezTo>
                <a:cubicBezTo>
                  <a:pt x="140889" y="152502"/>
                  <a:pt x="148684" y="144740"/>
                  <a:pt x="149556" y="134932"/>
                </a:cubicBezTo>
                <a:cubicBezTo>
                  <a:pt x="158137" y="134143"/>
                  <a:pt x="165281" y="128015"/>
                  <a:pt x="167367" y="119654"/>
                </a:cubicBezTo>
                <a:cubicBezTo>
                  <a:pt x="173544" y="120394"/>
                  <a:pt x="179719" y="118267"/>
                  <a:pt x="184131" y="113881"/>
                </a:cubicBezTo>
                <a:cubicBezTo>
                  <a:pt x="192007" y="106074"/>
                  <a:pt x="192061" y="93361"/>
                  <a:pt x="184254" y="85486"/>
                </a:cubicBezTo>
                <a:cubicBezTo>
                  <a:pt x="184213" y="85445"/>
                  <a:pt x="184172" y="85404"/>
                  <a:pt x="184131" y="85364"/>
                </a:cubicBezTo>
                <a:lnTo>
                  <a:pt x="176197" y="77467"/>
                </a:lnTo>
                <a:lnTo>
                  <a:pt x="177835" y="71124"/>
                </a:lnTo>
                <a:cubicBezTo>
                  <a:pt x="181380" y="57319"/>
                  <a:pt x="179595" y="42685"/>
                  <a:pt x="172835" y="30138"/>
                </a:cubicBezTo>
                <a:cubicBezTo>
                  <a:pt x="162814" y="11578"/>
                  <a:pt x="143415" y="18"/>
                  <a:pt x="122324" y="39"/>
                </a:cubicBezTo>
                <a:lnTo>
                  <a:pt x="107017" y="39"/>
                </a:lnTo>
                <a:cubicBezTo>
                  <a:pt x="106364" y="10"/>
                  <a:pt x="105709" y="-3"/>
                  <a:pt x="105055" y="0"/>
                </a:cubicBezTo>
                <a:lnTo>
                  <a:pt x="97521" y="0"/>
                </a:lnTo>
                <a:close/>
                <a:moveTo>
                  <a:pt x="125372" y="47102"/>
                </a:moveTo>
                <a:lnTo>
                  <a:pt x="158366" y="79887"/>
                </a:lnTo>
                <a:lnTo>
                  <a:pt x="158395" y="79925"/>
                </a:lnTo>
                <a:lnTo>
                  <a:pt x="158528" y="80049"/>
                </a:lnTo>
                <a:lnTo>
                  <a:pt x="174006" y="95431"/>
                </a:lnTo>
                <a:cubicBezTo>
                  <a:pt x="176321" y="97729"/>
                  <a:pt x="176334" y="101468"/>
                  <a:pt x="174037" y="103783"/>
                </a:cubicBezTo>
                <a:cubicBezTo>
                  <a:pt x="174026" y="103793"/>
                  <a:pt x="174017" y="103803"/>
                  <a:pt x="174006" y="103813"/>
                </a:cubicBezTo>
                <a:cubicBezTo>
                  <a:pt x="171668" y="106125"/>
                  <a:pt x="167906" y="106125"/>
                  <a:pt x="165567" y="103813"/>
                </a:cubicBezTo>
                <a:lnTo>
                  <a:pt x="150089" y="88431"/>
                </a:lnTo>
                <a:cubicBezTo>
                  <a:pt x="147283" y="85651"/>
                  <a:pt x="142760" y="85651"/>
                  <a:pt x="139954" y="88431"/>
                </a:cubicBezTo>
                <a:lnTo>
                  <a:pt x="139802" y="88593"/>
                </a:lnTo>
                <a:cubicBezTo>
                  <a:pt x="137022" y="91347"/>
                  <a:pt x="137002" y="95834"/>
                  <a:pt x="139756" y="98615"/>
                </a:cubicBezTo>
                <a:cubicBezTo>
                  <a:pt x="139772" y="98630"/>
                  <a:pt x="139787" y="98645"/>
                  <a:pt x="139802" y="98660"/>
                </a:cubicBezTo>
                <a:lnTo>
                  <a:pt x="151861" y="110652"/>
                </a:lnTo>
                <a:cubicBezTo>
                  <a:pt x="154175" y="112950"/>
                  <a:pt x="154189" y="116689"/>
                  <a:pt x="151891" y="119004"/>
                </a:cubicBezTo>
                <a:cubicBezTo>
                  <a:pt x="151881" y="119014"/>
                  <a:pt x="151871" y="119024"/>
                  <a:pt x="151861" y="119034"/>
                </a:cubicBezTo>
                <a:cubicBezTo>
                  <a:pt x="149758" y="121126"/>
                  <a:pt x="146444" y="121369"/>
                  <a:pt x="144060" y="119606"/>
                </a:cubicBezTo>
                <a:cubicBezTo>
                  <a:pt x="141195" y="117462"/>
                  <a:pt x="137191" y="117746"/>
                  <a:pt x="134658" y="120273"/>
                </a:cubicBezTo>
                <a:cubicBezTo>
                  <a:pt x="132133" y="122797"/>
                  <a:pt x="131881" y="126805"/>
                  <a:pt x="134068" y="129626"/>
                </a:cubicBezTo>
                <a:cubicBezTo>
                  <a:pt x="135886" y="131987"/>
                  <a:pt x="135661" y="135332"/>
                  <a:pt x="133544" y="137427"/>
                </a:cubicBezTo>
                <a:cubicBezTo>
                  <a:pt x="131403" y="139549"/>
                  <a:pt x="128019" y="139753"/>
                  <a:pt x="125638" y="137903"/>
                </a:cubicBezTo>
                <a:cubicBezTo>
                  <a:pt x="122790" y="135681"/>
                  <a:pt x="118736" y="135914"/>
                  <a:pt x="116161" y="138446"/>
                </a:cubicBezTo>
                <a:cubicBezTo>
                  <a:pt x="113591" y="140974"/>
                  <a:pt x="113329" y="145028"/>
                  <a:pt x="115551" y="147867"/>
                </a:cubicBezTo>
                <a:cubicBezTo>
                  <a:pt x="117413" y="150263"/>
                  <a:pt x="117192" y="153674"/>
                  <a:pt x="115037" y="155810"/>
                </a:cubicBezTo>
                <a:cubicBezTo>
                  <a:pt x="112662" y="158159"/>
                  <a:pt x="108839" y="158159"/>
                  <a:pt x="106464" y="155810"/>
                </a:cubicBezTo>
                <a:lnTo>
                  <a:pt x="102921" y="152296"/>
                </a:lnTo>
                <a:lnTo>
                  <a:pt x="103921" y="151296"/>
                </a:lnTo>
                <a:cubicBezTo>
                  <a:pt x="111797" y="143488"/>
                  <a:pt x="111851" y="130775"/>
                  <a:pt x="104044" y="122901"/>
                </a:cubicBezTo>
                <a:cubicBezTo>
                  <a:pt x="104003" y="122860"/>
                  <a:pt x="103962" y="122819"/>
                  <a:pt x="103921" y="122778"/>
                </a:cubicBezTo>
                <a:cubicBezTo>
                  <a:pt x="100359" y="119232"/>
                  <a:pt x="95607" y="117134"/>
                  <a:pt x="90586" y="116891"/>
                </a:cubicBezTo>
                <a:cubicBezTo>
                  <a:pt x="90024" y="106772"/>
                  <a:pt x="82077" y="98620"/>
                  <a:pt x="71974" y="97803"/>
                </a:cubicBezTo>
                <a:cubicBezTo>
                  <a:pt x="71584" y="93032"/>
                  <a:pt x="69500" y="88559"/>
                  <a:pt x="66098" y="85192"/>
                </a:cubicBezTo>
                <a:cubicBezTo>
                  <a:pt x="61606" y="80731"/>
                  <a:pt x="55293" y="78614"/>
                  <a:pt x="49019" y="79468"/>
                </a:cubicBezTo>
                <a:cubicBezTo>
                  <a:pt x="46531" y="70445"/>
                  <a:pt x="38201" y="64290"/>
                  <a:pt x="28845" y="64561"/>
                </a:cubicBezTo>
                <a:cubicBezTo>
                  <a:pt x="27380" y="50989"/>
                  <a:pt x="32180" y="37490"/>
                  <a:pt x="41885" y="27890"/>
                </a:cubicBezTo>
                <a:cubicBezTo>
                  <a:pt x="50911" y="18923"/>
                  <a:pt x="63285" y="14154"/>
                  <a:pt x="75994" y="14745"/>
                </a:cubicBezTo>
                <a:lnTo>
                  <a:pt x="61735" y="25537"/>
                </a:lnTo>
                <a:cubicBezTo>
                  <a:pt x="52029" y="32883"/>
                  <a:pt x="50115" y="46707"/>
                  <a:pt x="57461" y="56413"/>
                </a:cubicBezTo>
                <a:cubicBezTo>
                  <a:pt x="57489" y="56449"/>
                  <a:pt x="57516" y="56486"/>
                  <a:pt x="57544" y="56522"/>
                </a:cubicBezTo>
                <a:cubicBezTo>
                  <a:pt x="64977" y="66211"/>
                  <a:pt x="78835" y="68087"/>
                  <a:pt x="88577" y="60722"/>
                </a:cubicBezTo>
                <a:lnTo>
                  <a:pt x="106569" y="47092"/>
                </a:lnTo>
                <a:lnTo>
                  <a:pt x="125372" y="47092"/>
                </a:lnTo>
                <a:close/>
                <a:moveTo>
                  <a:pt x="70355" y="36938"/>
                </a:moveTo>
                <a:lnTo>
                  <a:pt x="100254" y="14288"/>
                </a:lnTo>
                <a:lnTo>
                  <a:pt x="105055" y="14288"/>
                </a:lnTo>
                <a:cubicBezTo>
                  <a:pt x="105649" y="14284"/>
                  <a:pt x="106243" y="14299"/>
                  <a:pt x="106836" y="14336"/>
                </a:cubicBezTo>
                <a:lnTo>
                  <a:pt x="122324" y="14336"/>
                </a:lnTo>
                <a:cubicBezTo>
                  <a:pt x="138155" y="14314"/>
                  <a:pt x="152722" y="22984"/>
                  <a:pt x="160252" y="36910"/>
                </a:cubicBezTo>
                <a:cubicBezTo>
                  <a:pt x="164967" y="45673"/>
                  <a:pt x="166443" y="55750"/>
                  <a:pt x="164481" y="65437"/>
                </a:cubicBezTo>
                <a:lnTo>
                  <a:pt x="133896" y="34995"/>
                </a:lnTo>
                <a:cubicBezTo>
                  <a:pt x="132552" y="33603"/>
                  <a:pt x="130699" y="32815"/>
                  <a:pt x="128763" y="32814"/>
                </a:cubicBezTo>
                <a:lnTo>
                  <a:pt x="104178" y="32814"/>
                </a:lnTo>
                <a:cubicBezTo>
                  <a:pt x="102621" y="32813"/>
                  <a:pt x="101106" y="33322"/>
                  <a:pt x="99864" y="34262"/>
                </a:cubicBezTo>
                <a:lnTo>
                  <a:pt x="79956" y="49340"/>
                </a:lnTo>
                <a:cubicBezTo>
                  <a:pt x="76482" y="51962"/>
                  <a:pt x="71543" y="51295"/>
                  <a:pt x="68888" y="47845"/>
                </a:cubicBezTo>
                <a:cubicBezTo>
                  <a:pt x="66281" y="44448"/>
                  <a:pt x="66922" y="39580"/>
                  <a:pt x="70319" y="36973"/>
                </a:cubicBezTo>
                <a:cubicBezTo>
                  <a:pt x="70334" y="36962"/>
                  <a:pt x="70349" y="36950"/>
                  <a:pt x="70365" y="36938"/>
                </a:cubicBezTo>
                <a:close/>
                <a:moveTo>
                  <a:pt x="38408" y="112710"/>
                </a:moveTo>
                <a:cubicBezTo>
                  <a:pt x="36094" y="110412"/>
                  <a:pt x="36080" y="106673"/>
                  <a:pt x="38378" y="104358"/>
                </a:cubicBezTo>
                <a:cubicBezTo>
                  <a:pt x="38388" y="104348"/>
                  <a:pt x="38398" y="104338"/>
                  <a:pt x="38408" y="104328"/>
                </a:cubicBezTo>
                <a:lnTo>
                  <a:pt x="47524" y="95260"/>
                </a:lnTo>
                <a:cubicBezTo>
                  <a:pt x="49862" y="92948"/>
                  <a:pt x="53625" y="92948"/>
                  <a:pt x="55963" y="95260"/>
                </a:cubicBezTo>
                <a:cubicBezTo>
                  <a:pt x="58260" y="97540"/>
                  <a:pt x="58294" y="101244"/>
                  <a:pt x="56039" y="103566"/>
                </a:cubicBezTo>
                <a:lnTo>
                  <a:pt x="55963" y="103642"/>
                </a:lnTo>
                <a:lnTo>
                  <a:pt x="46848" y="112700"/>
                </a:lnTo>
                <a:lnTo>
                  <a:pt x="46762" y="112786"/>
                </a:lnTo>
                <a:cubicBezTo>
                  <a:pt x="44414" y="115022"/>
                  <a:pt x="40715" y="114987"/>
                  <a:pt x="38408" y="112710"/>
                </a:cubicBezTo>
                <a:close/>
                <a:moveTo>
                  <a:pt x="33732" y="80620"/>
                </a:moveTo>
                <a:cubicBezTo>
                  <a:pt x="35979" y="82940"/>
                  <a:pt x="35937" y="86639"/>
                  <a:pt x="33636" y="88907"/>
                </a:cubicBezTo>
                <a:lnTo>
                  <a:pt x="24521" y="97975"/>
                </a:lnTo>
                <a:cubicBezTo>
                  <a:pt x="22183" y="100286"/>
                  <a:pt x="18420" y="100286"/>
                  <a:pt x="16082" y="97975"/>
                </a:cubicBezTo>
                <a:cubicBezTo>
                  <a:pt x="13767" y="95677"/>
                  <a:pt x="13754" y="91938"/>
                  <a:pt x="16051" y="89623"/>
                </a:cubicBezTo>
                <a:cubicBezTo>
                  <a:pt x="16061" y="89613"/>
                  <a:pt x="16072" y="89603"/>
                  <a:pt x="16082" y="89593"/>
                </a:cubicBezTo>
                <a:lnTo>
                  <a:pt x="25207" y="80534"/>
                </a:lnTo>
                <a:cubicBezTo>
                  <a:pt x="27545" y="78223"/>
                  <a:pt x="31308" y="78223"/>
                  <a:pt x="33646" y="80534"/>
                </a:cubicBezTo>
                <a:lnTo>
                  <a:pt x="33732" y="80620"/>
                </a:lnTo>
                <a:close/>
                <a:moveTo>
                  <a:pt x="84671" y="150286"/>
                </a:moveTo>
                <a:cubicBezTo>
                  <a:pt x="82333" y="152598"/>
                  <a:pt x="78571" y="152598"/>
                  <a:pt x="76232" y="150286"/>
                </a:cubicBezTo>
                <a:cubicBezTo>
                  <a:pt x="73917" y="147988"/>
                  <a:pt x="73904" y="144249"/>
                  <a:pt x="76202" y="141934"/>
                </a:cubicBezTo>
                <a:cubicBezTo>
                  <a:pt x="76212" y="141924"/>
                  <a:pt x="76222" y="141914"/>
                  <a:pt x="76232" y="141904"/>
                </a:cubicBezTo>
                <a:lnTo>
                  <a:pt x="85348" y="132846"/>
                </a:lnTo>
                <a:cubicBezTo>
                  <a:pt x="87686" y="130534"/>
                  <a:pt x="91448" y="130534"/>
                  <a:pt x="93787" y="132846"/>
                </a:cubicBezTo>
                <a:cubicBezTo>
                  <a:pt x="96101" y="135143"/>
                  <a:pt x="96115" y="138883"/>
                  <a:pt x="93817" y="141197"/>
                </a:cubicBezTo>
                <a:cubicBezTo>
                  <a:pt x="93807" y="141208"/>
                  <a:pt x="93797" y="141217"/>
                  <a:pt x="93787" y="141228"/>
                </a:cubicBezTo>
                <a:lnTo>
                  <a:pt x="84671" y="150286"/>
                </a:lnTo>
                <a:close/>
                <a:moveTo>
                  <a:pt x="65421" y="131160"/>
                </a:moveTo>
                <a:cubicBezTo>
                  <a:pt x="63085" y="133477"/>
                  <a:pt x="59318" y="133477"/>
                  <a:pt x="56982" y="131160"/>
                </a:cubicBezTo>
                <a:cubicBezTo>
                  <a:pt x="54682" y="128882"/>
                  <a:pt x="54644" y="125178"/>
                  <a:pt x="56896" y="122854"/>
                </a:cubicBezTo>
                <a:lnTo>
                  <a:pt x="56982" y="122778"/>
                </a:lnTo>
                <a:lnTo>
                  <a:pt x="66098" y="113719"/>
                </a:lnTo>
                <a:lnTo>
                  <a:pt x="66174" y="113634"/>
                </a:lnTo>
                <a:cubicBezTo>
                  <a:pt x="68525" y="111395"/>
                  <a:pt x="72231" y="111433"/>
                  <a:pt x="74537" y="113719"/>
                </a:cubicBezTo>
                <a:cubicBezTo>
                  <a:pt x="76851" y="116017"/>
                  <a:pt x="76865" y="119756"/>
                  <a:pt x="74567" y="122071"/>
                </a:cubicBezTo>
                <a:cubicBezTo>
                  <a:pt x="74557" y="122081"/>
                  <a:pt x="74547" y="122091"/>
                  <a:pt x="74537" y="122101"/>
                </a:cubicBezTo>
                <a:lnTo>
                  <a:pt x="65421" y="131160"/>
                </a:lnTo>
                <a:close/>
              </a:path>
            </a:pathLst>
          </a:custGeom>
          <a:solidFill>
            <a:schemeClr val="accent5"/>
          </a:solidFill>
          <a:ln w="12700">
            <a:miter lim="400000"/>
          </a:ln>
          <a:effectLst>
            <a:outerShdw blurRad="254000" dist="50800" dir="2700000" sx="103000" sy="103000" rotWithShape="0">
              <a:srgbClr val="000000">
                <a:alpha val="20000"/>
              </a:srgbClr>
            </a:outerShdw>
          </a:effectLst>
        </p:spPr>
        <p:txBody>
          <a:bodyPr rot="0" spcFirstLastPara="0" vertOverflow="overflow" horzOverflow="overflow" vert="horz" wrap="square" lIns="19430" tIns="19430" rIns="19430" bIns="19430" numCol="1" spcCol="0" rtlCol="0" fromWordArt="0" anchor="ctr" anchorCtr="0" forceAA="0" compatLnSpc="1">
            <a:prstTxWarp prst="textNoShape">
              <a:avLst/>
            </a:prstTxWarp>
            <a:noAutofit/>
          </a:bodyPr>
          <a:lstStyle/>
          <a:p>
            <a:pPr algn="ctr" defTabSz="396148" hangingPunct="0"/>
            <a:endParaRPr lang="en-IN" sz="850" b="1" kern="0">
              <a:gradFill flip="none" rotWithShape="1">
                <a:gsLst>
                  <a:gs pos="0">
                    <a:srgbClr val="FFFFFF"/>
                  </a:gs>
                  <a:gs pos="100000">
                    <a:srgbClr val="FFFFFF"/>
                  </a:gs>
                </a:gsLst>
                <a:lin ang="5400000" scaled="0"/>
              </a:gradFill>
              <a:latin typeface="Avenir Heavy" panose="02000503020000020003" pitchFamily="2" charset="0"/>
              <a:cs typeface="Segoe UI Semilight"/>
            </a:endParaRPr>
          </a:p>
        </p:txBody>
      </p:sp>
      <p:sp>
        <p:nvSpPr>
          <p:cNvPr id="20" name="Title 8">
            <a:extLst>
              <a:ext uri="{FF2B5EF4-FFF2-40B4-BE49-F238E27FC236}">
                <a16:creationId xmlns:a16="http://schemas.microsoft.com/office/drawing/2014/main" id="{EEC33CDA-67F8-44C6-E253-0ACA88AA8B08}"/>
              </a:ext>
            </a:extLst>
          </p:cNvPr>
          <p:cNvSpPr txBox="1">
            <a:spLocks/>
          </p:cNvSpPr>
          <p:nvPr/>
        </p:nvSpPr>
        <p:spPr>
          <a:xfrm>
            <a:off x="334713" y="4336813"/>
            <a:ext cx="1811024" cy="725797"/>
          </a:xfrm>
          <a:prstGeom prst="rect">
            <a:avLst/>
          </a:prstGeom>
        </p:spPr>
        <p:txBody>
          <a:bodyPr vert="horz" wrap="square"/>
          <a:lstStyle>
            <a:lvl1pPr algn="ctr" defTabSz="914377" rtl="0" eaLnBrk="1" latinLnBrk="0" hangingPunct="1">
              <a:spcBef>
                <a:spcPct val="0"/>
              </a:spcBef>
              <a:buNone/>
              <a:defRPr sz="4400" kern="1200">
                <a:solidFill>
                  <a:schemeClr val="tx1"/>
                </a:solidFill>
                <a:latin typeface="+mj-lt"/>
                <a:ea typeface="+mj-ea"/>
                <a:cs typeface="+mj-cs"/>
              </a:defRPr>
            </a:lvl1pPr>
          </a:lstStyle>
          <a:p>
            <a:r>
              <a:rPr lang="en-US" sz="2550" b="1" dirty="0">
                <a:latin typeface="Avenir Heavy" panose="02000503020000020003" pitchFamily="2" charset="0"/>
              </a:rPr>
              <a:t>Agenda</a:t>
            </a:r>
          </a:p>
        </p:txBody>
      </p:sp>
      <p:sp>
        <p:nvSpPr>
          <p:cNvPr id="27" name="Text Placeholder 26">
            <a:extLst>
              <a:ext uri="{FF2B5EF4-FFF2-40B4-BE49-F238E27FC236}">
                <a16:creationId xmlns:a16="http://schemas.microsoft.com/office/drawing/2014/main" id="{C2415C52-DA05-85C0-C835-4F396E3F60FD}"/>
              </a:ext>
            </a:extLst>
          </p:cNvPr>
          <p:cNvSpPr>
            <a:spLocks noGrp="1"/>
          </p:cNvSpPr>
          <p:nvPr>
            <p:ph type="body" sz="quarter" idx="10" hasCustomPrompt="1"/>
          </p:nvPr>
        </p:nvSpPr>
        <p:spPr>
          <a:xfrm>
            <a:off x="3432810" y="2466193"/>
            <a:ext cx="3725624" cy="675216"/>
          </a:xfrm>
          <a:prstGeom prst="rect">
            <a:avLst/>
          </a:prstGeom>
        </p:spPr>
        <p:txBody>
          <a:bodyPr/>
          <a:lstStyle>
            <a:lvl1pPr marL="0" indent="0">
              <a:buNone/>
              <a:defRPr sz="1020" b="1" i="0">
                <a:solidFill>
                  <a:schemeClr val="bg1"/>
                </a:solidFill>
                <a:latin typeface="Avenir Heavy" panose="02000503020000020003" pitchFamily="2" charset="0"/>
              </a:defRPr>
            </a:lvl1pPr>
            <a:lvl2pPr marL="194305" indent="0">
              <a:buNone/>
              <a:defRPr sz="1020" b="1" i="0">
                <a:solidFill>
                  <a:schemeClr val="bg1"/>
                </a:solidFill>
                <a:latin typeface="Avenir Heavy" panose="02000503020000020003" pitchFamily="2" charset="0"/>
              </a:defRPr>
            </a:lvl2pPr>
            <a:lvl3pPr marL="388610" indent="0">
              <a:buNone/>
              <a:defRPr sz="1020" b="1" i="0">
                <a:solidFill>
                  <a:schemeClr val="bg1"/>
                </a:solidFill>
                <a:latin typeface="Avenir Heavy" panose="02000503020000020003" pitchFamily="2" charset="0"/>
              </a:defRPr>
            </a:lvl3pPr>
            <a:lvl4pPr marL="582916" indent="0">
              <a:buNone/>
              <a:defRPr sz="1020" b="1" i="0">
                <a:solidFill>
                  <a:schemeClr val="bg1"/>
                </a:solidFill>
                <a:latin typeface="Avenir Heavy" panose="02000503020000020003" pitchFamily="2" charset="0"/>
              </a:defRPr>
            </a:lvl4pPr>
            <a:lvl5pPr marL="777221" indent="0">
              <a:buNone/>
              <a:defRPr sz="1020" b="1" i="0">
                <a:solidFill>
                  <a:schemeClr val="bg1"/>
                </a:solidFill>
                <a:latin typeface="Avenir Heavy" panose="02000503020000020003" pitchFamily="2" charset="0"/>
              </a:defRPr>
            </a:lvl5pPr>
          </a:lstStyle>
          <a:p>
            <a:pPr lvl="0"/>
            <a:r>
              <a:rPr lang="en-US" dirty="0"/>
              <a:t>Section</a:t>
            </a:r>
          </a:p>
        </p:txBody>
      </p:sp>
      <p:sp>
        <p:nvSpPr>
          <p:cNvPr id="28" name="Text Placeholder 26">
            <a:extLst>
              <a:ext uri="{FF2B5EF4-FFF2-40B4-BE49-F238E27FC236}">
                <a16:creationId xmlns:a16="http://schemas.microsoft.com/office/drawing/2014/main" id="{42DF7652-E668-3E7D-DCF7-55513C812EDD}"/>
              </a:ext>
            </a:extLst>
          </p:cNvPr>
          <p:cNvSpPr>
            <a:spLocks noGrp="1"/>
          </p:cNvSpPr>
          <p:nvPr>
            <p:ph type="body" sz="quarter" idx="11" hasCustomPrompt="1"/>
          </p:nvPr>
        </p:nvSpPr>
        <p:spPr>
          <a:xfrm>
            <a:off x="3432810" y="3558973"/>
            <a:ext cx="3725624" cy="675216"/>
          </a:xfrm>
          <a:prstGeom prst="rect">
            <a:avLst/>
          </a:prstGeom>
        </p:spPr>
        <p:txBody>
          <a:bodyPr/>
          <a:lstStyle>
            <a:lvl1pPr marL="0" indent="0">
              <a:buNone/>
              <a:defRPr sz="1020" b="1" i="0">
                <a:solidFill>
                  <a:schemeClr val="bg1"/>
                </a:solidFill>
                <a:latin typeface="Avenir Heavy" panose="02000503020000020003" pitchFamily="2" charset="0"/>
              </a:defRPr>
            </a:lvl1pPr>
            <a:lvl2pPr marL="194305" indent="0">
              <a:buNone/>
              <a:defRPr sz="1020" b="1" i="0">
                <a:solidFill>
                  <a:schemeClr val="bg1"/>
                </a:solidFill>
                <a:latin typeface="Avenir Heavy" panose="02000503020000020003" pitchFamily="2" charset="0"/>
              </a:defRPr>
            </a:lvl2pPr>
            <a:lvl3pPr marL="388610" indent="0">
              <a:buNone/>
              <a:defRPr sz="1020" b="1" i="0">
                <a:solidFill>
                  <a:schemeClr val="bg1"/>
                </a:solidFill>
                <a:latin typeface="Avenir Heavy" panose="02000503020000020003" pitchFamily="2" charset="0"/>
              </a:defRPr>
            </a:lvl3pPr>
            <a:lvl4pPr marL="582916" indent="0">
              <a:buNone/>
              <a:defRPr sz="1020" b="1" i="0">
                <a:solidFill>
                  <a:schemeClr val="bg1"/>
                </a:solidFill>
                <a:latin typeface="Avenir Heavy" panose="02000503020000020003" pitchFamily="2" charset="0"/>
              </a:defRPr>
            </a:lvl4pPr>
            <a:lvl5pPr marL="777221" indent="0">
              <a:buNone/>
              <a:defRPr sz="1020" b="1" i="0">
                <a:solidFill>
                  <a:schemeClr val="bg1"/>
                </a:solidFill>
                <a:latin typeface="Avenir Heavy" panose="02000503020000020003" pitchFamily="2" charset="0"/>
              </a:defRPr>
            </a:lvl5pPr>
          </a:lstStyle>
          <a:p>
            <a:pPr lvl="0"/>
            <a:r>
              <a:rPr lang="en-US" dirty="0"/>
              <a:t>Section</a:t>
            </a:r>
          </a:p>
        </p:txBody>
      </p:sp>
      <p:sp>
        <p:nvSpPr>
          <p:cNvPr id="29" name="Text Placeholder 26">
            <a:extLst>
              <a:ext uri="{FF2B5EF4-FFF2-40B4-BE49-F238E27FC236}">
                <a16:creationId xmlns:a16="http://schemas.microsoft.com/office/drawing/2014/main" id="{6BD9A904-82FC-FEA2-4CA2-1630DC0038D3}"/>
              </a:ext>
            </a:extLst>
          </p:cNvPr>
          <p:cNvSpPr>
            <a:spLocks noGrp="1"/>
          </p:cNvSpPr>
          <p:nvPr>
            <p:ph type="body" sz="quarter" idx="12" hasCustomPrompt="1"/>
          </p:nvPr>
        </p:nvSpPr>
        <p:spPr>
          <a:xfrm>
            <a:off x="3432810" y="4651753"/>
            <a:ext cx="3725624" cy="675216"/>
          </a:xfrm>
          <a:prstGeom prst="rect">
            <a:avLst/>
          </a:prstGeom>
        </p:spPr>
        <p:txBody>
          <a:bodyPr/>
          <a:lstStyle>
            <a:lvl1pPr marL="0" indent="0">
              <a:buNone/>
              <a:defRPr sz="1020" b="1" i="0">
                <a:solidFill>
                  <a:schemeClr val="bg1"/>
                </a:solidFill>
                <a:latin typeface="Avenir Heavy" panose="02000503020000020003" pitchFamily="2" charset="0"/>
              </a:defRPr>
            </a:lvl1pPr>
            <a:lvl2pPr marL="194305" indent="0">
              <a:buNone/>
              <a:defRPr sz="1020" b="1" i="0">
                <a:solidFill>
                  <a:schemeClr val="bg1"/>
                </a:solidFill>
                <a:latin typeface="Avenir Heavy" panose="02000503020000020003" pitchFamily="2" charset="0"/>
              </a:defRPr>
            </a:lvl2pPr>
            <a:lvl3pPr marL="388610" indent="0">
              <a:buNone/>
              <a:defRPr sz="1020" b="1" i="0">
                <a:solidFill>
                  <a:schemeClr val="bg1"/>
                </a:solidFill>
                <a:latin typeface="Avenir Heavy" panose="02000503020000020003" pitchFamily="2" charset="0"/>
              </a:defRPr>
            </a:lvl3pPr>
            <a:lvl4pPr marL="582916" indent="0">
              <a:buNone/>
              <a:defRPr sz="1020" b="1" i="0">
                <a:solidFill>
                  <a:schemeClr val="bg1"/>
                </a:solidFill>
                <a:latin typeface="Avenir Heavy" panose="02000503020000020003" pitchFamily="2" charset="0"/>
              </a:defRPr>
            </a:lvl4pPr>
            <a:lvl5pPr marL="777221" indent="0">
              <a:buNone/>
              <a:defRPr sz="1020" b="1" i="0">
                <a:solidFill>
                  <a:schemeClr val="bg1"/>
                </a:solidFill>
                <a:latin typeface="Avenir Heavy" panose="02000503020000020003" pitchFamily="2" charset="0"/>
              </a:defRPr>
            </a:lvl5pPr>
          </a:lstStyle>
          <a:p>
            <a:pPr lvl="0"/>
            <a:r>
              <a:rPr lang="en-US" dirty="0"/>
              <a:t>Section</a:t>
            </a:r>
          </a:p>
        </p:txBody>
      </p:sp>
      <p:sp>
        <p:nvSpPr>
          <p:cNvPr id="30" name="Text Placeholder 26">
            <a:extLst>
              <a:ext uri="{FF2B5EF4-FFF2-40B4-BE49-F238E27FC236}">
                <a16:creationId xmlns:a16="http://schemas.microsoft.com/office/drawing/2014/main" id="{B6970254-5FA0-9DF4-C174-C015BD469B2C}"/>
              </a:ext>
            </a:extLst>
          </p:cNvPr>
          <p:cNvSpPr>
            <a:spLocks noGrp="1"/>
          </p:cNvSpPr>
          <p:nvPr>
            <p:ph type="body" sz="quarter" idx="13" hasCustomPrompt="1"/>
          </p:nvPr>
        </p:nvSpPr>
        <p:spPr>
          <a:xfrm>
            <a:off x="3432810" y="5736854"/>
            <a:ext cx="3725624" cy="675216"/>
          </a:xfrm>
          <a:prstGeom prst="rect">
            <a:avLst/>
          </a:prstGeom>
        </p:spPr>
        <p:txBody>
          <a:bodyPr/>
          <a:lstStyle>
            <a:lvl1pPr marL="0" indent="0">
              <a:buNone/>
              <a:defRPr sz="1020" b="1" i="0">
                <a:solidFill>
                  <a:schemeClr val="bg1"/>
                </a:solidFill>
                <a:latin typeface="Avenir Heavy" panose="02000503020000020003" pitchFamily="2" charset="0"/>
              </a:defRPr>
            </a:lvl1pPr>
            <a:lvl2pPr marL="194305" indent="0">
              <a:buNone/>
              <a:defRPr sz="1020" b="1" i="0">
                <a:solidFill>
                  <a:schemeClr val="bg1"/>
                </a:solidFill>
                <a:latin typeface="Avenir Heavy" panose="02000503020000020003" pitchFamily="2" charset="0"/>
              </a:defRPr>
            </a:lvl2pPr>
            <a:lvl3pPr marL="388610" indent="0">
              <a:buNone/>
              <a:defRPr sz="1020" b="1" i="0">
                <a:solidFill>
                  <a:schemeClr val="bg1"/>
                </a:solidFill>
                <a:latin typeface="Avenir Heavy" panose="02000503020000020003" pitchFamily="2" charset="0"/>
              </a:defRPr>
            </a:lvl3pPr>
            <a:lvl4pPr marL="582916" indent="0">
              <a:buNone/>
              <a:defRPr sz="1020" b="1" i="0">
                <a:solidFill>
                  <a:schemeClr val="bg1"/>
                </a:solidFill>
                <a:latin typeface="Avenir Heavy" panose="02000503020000020003" pitchFamily="2" charset="0"/>
              </a:defRPr>
            </a:lvl4pPr>
            <a:lvl5pPr marL="777221" indent="0">
              <a:buNone/>
              <a:defRPr sz="1020" b="1" i="0">
                <a:solidFill>
                  <a:schemeClr val="bg1"/>
                </a:solidFill>
                <a:latin typeface="Avenir Heavy" panose="02000503020000020003" pitchFamily="2" charset="0"/>
              </a:defRPr>
            </a:lvl5pPr>
          </a:lstStyle>
          <a:p>
            <a:pPr lvl="0"/>
            <a:r>
              <a:rPr lang="en-US" dirty="0"/>
              <a:t>Section</a:t>
            </a:r>
          </a:p>
        </p:txBody>
      </p:sp>
      <p:sp>
        <p:nvSpPr>
          <p:cNvPr id="31" name="Text Placeholder 26">
            <a:extLst>
              <a:ext uri="{FF2B5EF4-FFF2-40B4-BE49-F238E27FC236}">
                <a16:creationId xmlns:a16="http://schemas.microsoft.com/office/drawing/2014/main" id="{5BA650EE-64E0-1BBE-72E6-70114A79BE65}"/>
              </a:ext>
            </a:extLst>
          </p:cNvPr>
          <p:cNvSpPr>
            <a:spLocks noGrp="1"/>
          </p:cNvSpPr>
          <p:nvPr>
            <p:ph type="body" sz="quarter" idx="14" hasCustomPrompt="1"/>
          </p:nvPr>
        </p:nvSpPr>
        <p:spPr>
          <a:xfrm>
            <a:off x="3423718" y="6704158"/>
            <a:ext cx="3725624" cy="675216"/>
          </a:xfrm>
          <a:prstGeom prst="rect">
            <a:avLst/>
          </a:prstGeom>
        </p:spPr>
        <p:txBody>
          <a:bodyPr/>
          <a:lstStyle>
            <a:lvl1pPr marL="0" indent="0">
              <a:buNone/>
              <a:defRPr sz="1020" b="1" i="0">
                <a:solidFill>
                  <a:schemeClr val="bg1"/>
                </a:solidFill>
                <a:latin typeface="Avenir Heavy" panose="02000503020000020003" pitchFamily="2" charset="0"/>
              </a:defRPr>
            </a:lvl1pPr>
            <a:lvl2pPr marL="194305" indent="0">
              <a:buNone/>
              <a:defRPr sz="1020" b="1" i="0">
                <a:solidFill>
                  <a:schemeClr val="bg1"/>
                </a:solidFill>
                <a:latin typeface="Avenir Heavy" panose="02000503020000020003" pitchFamily="2" charset="0"/>
              </a:defRPr>
            </a:lvl2pPr>
            <a:lvl3pPr marL="388610" indent="0">
              <a:buNone/>
              <a:defRPr sz="1020" b="1" i="0">
                <a:solidFill>
                  <a:schemeClr val="bg1"/>
                </a:solidFill>
                <a:latin typeface="Avenir Heavy" panose="02000503020000020003" pitchFamily="2" charset="0"/>
              </a:defRPr>
            </a:lvl3pPr>
            <a:lvl4pPr marL="582916" indent="0">
              <a:buNone/>
              <a:defRPr sz="1020" b="1" i="0">
                <a:solidFill>
                  <a:schemeClr val="bg1"/>
                </a:solidFill>
                <a:latin typeface="Avenir Heavy" panose="02000503020000020003" pitchFamily="2" charset="0"/>
              </a:defRPr>
            </a:lvl4pPr>
            <a:lvl5pPr marL="777221" indent="0">
              <a:buNone/>
              <a:defRPr sz="1020" b="1" i="0">
                <a:solidFill>
                  <a:schemeClr val="bg1"/>
                </a:solidFill>
                <a:latin typeface="Avenir Heavy" panose="02000503020000020003" pitchFamily="2" charset="0"/>
              </a:defRPr>
            </a:lvl5pPr>
          </a:lstStyle>
          <a:p>
            <a:pPr lvl="0"/>
            <a:r>
              <a:rPr lang="en-US" dirty="0"/>
              <a:t>Section</a:t>
            </a:r>
          </a:p>
        </p:txBody>
      </p:sp>
    </p:spTree>
    <p:extLst>
      <p:ext uri="{BB962C8B-B14F-4D97-AF65-F5344CB8AC3E}">
        <p14:creationId xmlns:p14="http://schemas.microsoft.com/office/powerpoint/2010/main" val="333934544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1_Agenda Option 2">
    <p:bg>
      <p:bgPr>
        <a:solidFill>
          <a:schemeClr val="tx2"/>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243DD9C-6C83-AAA0-A236-3AB3D1C6B56A}"/>
              </a:ext>
              <a:ext uri="{C183D7F6-B498-43B3-948B-1728B52AA6E4}">
                <adec:decorative xmlns:adec="http://schemas.microsoft.com/office/drawing/2017/decorative" val="1"/>
              </a:ext>
            </a:extLst>
          </p:cNvPr>
          <p:cNvSpPr>
            <a:spLocks/>
          </p:cNvSpPr>
          <p:nvPr/>
        </p:nvSpPr>
        <p:spPr bwMode="auto">
          <a:xfrm rot="5400000">
            <a:off x="-738658" y="3285379"/>
            <a:ext cx="4424351" cy="2947036"/>
          </a:xfrm>
          <a:prstGeom prst="rect">
            <a:avLst/>
          </a:prstGeom>
          <a:solidFill>
            <a:srgbClr val="373939"/>
          </a:solidFill>
          <a:ln w="12700">
            <a:miter lim="400000"/>
          </a:ln>
          <a:effectLst/>
        </p:spPr>
        <p:txBody>
          <a:bodyPr wrap="square" lIns="19430" tIns="19430" rIns="19430" bIns="19430" anchor="ctr">
            <a:noAutofit/>
          </a:bodyPr>
          <a:lstStyle/>
          <a:p>
            <a:pPr algn="ctr" defTabSz="396148" hangingPunct="0"/>
            <a:endParaRPr lang="en-GB" sz="850" b="1" kern="0">
              <a:gradFill flip="none" rotWithShape="1">
                <a:gsLst>
                  <a:gs pos="0">
                    <a:srgbClr val="FFFFFF"/>
                  </a:gs>
                  <a:gs pos="100000">
                    <a:srgbClr val="FFFFFF"/>
                  </a:gs>
                </a:gsLst>
                <a:lin ang="5400000" scaled="0"/>
              </a:gradFill>
              <a:latin typeface="Avenir Heavy" panose="02000503020000020003" pitchFamily="2" charset="0"/>
              <a:cs typeface="Segoe UI Semilight"/>
            </a:endParaRPr>
          </a:p>
        </p:txBody>
      </p:sp>
      <p:sp>
        <p:nvSpPr>
          <p:cNvPr id="5" name="Rectangle: Rounded Corners 41">
            <a:extLst>
              <a:ext uri="{FF2B5EF4-FFF2-40B4-BE49-F238E27FC236}">
                <a16:creationId xmlns:a16="http://schemas.microsoft.com/office/drawing/2014/main" id="{07A6B3FA-4333-7D3C-2C50-42C4463DE0DF}"/>
              </a:ext>
              <a:ext uri="{C183D7F6-B498-43B3-948B-1728B52AA6E4}">
                <adec:decorative xmlns:adec="http://schemas.microsoft.com/office/drawing/2017/decorative" val="1"/>
              </a:ext>
            </a:extLst>
          </p:cNvPr>
          <p:cNvSpPr>
            <a:spLocks/>
          </p:cNvSpPr>
          <p:nvPr/>
        </p:nvSpPr>
        <p:spPr bwMode="auto">
          <a:xfrm>
            <a:off x="2333308" y="1363438"/>
            <a:ext cx="4825365" cy="6893961"/>
          </a:xfrm>
          <a:prstGeom prst="roundRect">
            <a:avLst>
              <a:gd name="adj" fmla="val 2638"/>
            </a:avLst>
          </a:prstGeom>
          <a:solidFill>
            <a:schemeClr val="accent1"/>
          </a:solidFill>
          <a:ln w="19050">
            <a:noFill/>
            <a:headEnd type="none" w="lg" len="med"/>
            <a:tailEnd type="none" w="lg" len="med"/>
          </a:ln>
          <a:effectLst/>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0" tIns="0" rIns="0" bIns="19431" numCol="1" spcCol="0" rtlCol="0" fromWordArt="0" anchor="ctr" anchorCtr="0" forceAA="0" compatLnSpc="1">
            <a:prstTxWarp prst="textNoShape">
              <a:avLst/>
            </a:prstTxWarp>
            <a:noAutofit/>
          </a:bodyPr>
          <a:lstStyle/>
          <a:p>
            <a:pPr algn="ctr" fontAlgn="base">
              <a:spcBef>
                <a:spcPts val="510"/>
              </a:spcBef>
              <a:spcAft>
                <a:spcPct val="0"/>
              </a:spcAft>
            </a:pPr>
            <a:endParaRPr lang="en-GB" sz="1530" b="1">
              <a:solidFill>
                <a:srgbClr val="FFFFFF"/>
              </a:solidFill>
              <a:latin typeface="Avenir Heavy" panose="02000503020000020003" pitchFamily="2" charset="0"/>
              <a:ea typeface="+mj-ea"/>
              <a:cs typeface="+mj-cs"/>
            </a:endParaRPr>
          </a:p>
        </p:txBody>
      </p:sp>
      <p:sp>
        <p:nvSpPr>
          <p:cNvPr id="6" name="Oval 5">
            <a:extLst>
              <a:ext uri="{FF2B5EF4-FFF2-40B4-BE49-F238E27FC236}">
                <a16:creationId xmlns:a16="http://schemas.microsoft.com/office/drawing/2014/main" id="{E74A0A2C-6531-2B88-2DA5-16D56638CBE7}"/>
              </a:ext>
              <a:ext uri="{C183D7F6-B498-43B3-948B-1728B52AA6E4}">
                <adec:decorative xmlns:adec="http://schemas.microsoft.com/office/drawing/2017/decorative" val="1"/>
              </a:ext>
            </a:extLst>
          </p:cNvPr>
          <p:cNvSpPr/>
          <p:nvPr/>
        </p:nvSpPr>
        <p:spPr bwMode="auto">
          <a:xfrm>
            <a:off x="3064684" y="2487746"/>
            <a:ext cx="349703" cy="804545"/>
          </a:xfrm>
          <a:prstGeom prst="ellipse">
            <a:avLst/>
          </a:prstGeom>
          <a:noFill/>
          <a:ln w="9525" cap="flat">
            <a:noFill/>
            <a:prstDash val="solid"/>
            <a:miter/>
          </a:ln>
          <a:effectLst>
            <a:outerShdw blurRad="50800" dist="38100" dir="16200000" rotWithShape="0">
              <a:schemeClr val="accent1">
                <a:alpha val="20000"/>
              </a:schemeClr>
            </a:outerShdw>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US" sz="1360" b="1">
              <a:gradFill>
                <a:gsLst>
                  <a:gs pos="0">
                    <a:srgbClr val="0078D4"/>
                  </a:gs>
                  <a:gs pos="100000">
                    <a:srgbClr val="49C5B1"/>
                  </a:gs>
                </a:gsLst>
                <a:lin ang="0" scaled="1"/>
              </a:gradFill>
              <a:latin typeface="Avenir Heavy" panose="02000503020000020003" pitchFamily="2" charset="0"/>
            </a:endParaRPr>
          </a:p>
        </p:txBody>
      </p:sp>
      <p:sp>
        <p:nvSpPr>
          <p:cNvPr id="7" name="Oval 6">
            <a:extLst>
              <a:ext uri="{FF2B5EF4-FFF2-40B4-BE49-F238E27FC236}">
                <a16:creationId xmlns:a16="http://schemas.microsoft.com/office/drawing/2014/main" id="{40B55FF2-C389-69A7-3DC6-6555ED45AE2E}"/>
              </a:ext>
              <a:ext uri="{C183D7F6-B498-43B3-948B-1728B52AA6E4}">
                <adec:decorative xmlns:adec="http://schemas.microsoft.com/office/drawing/2017/decorative" val="1"/>
              </a:ext>
            </a:extLst>
          </p:cNvPr>
          <p:cNvSpPr/>
          <p:nvPr/>
        </p:nvSpPr>
        <p:spPr bwMode="auto">
          <a:xfrm>
            <a:off x="3064684" y="3570262"/>
            <a:ext cx="349703" cy="804545"/>
          </a:xfrm>
          <a:prstGeom prst="ellipse">
            <a:avLst/>
          </a:prstGeom>
          <a:noFill/>
          <a:ln w="9525" cap="flat">
            <a:noFill/>
            <a:prstDash val="solid"/>
            <a:miter/>
          </a:ln>
          <a:effectLst>
            <a:outerShdw blurRad="50800" dist="38100" dir="16200000" rotWithShape="0">
              <a:schemeClr val="accent1">
                <a:alpha val="20000"/>
              </a:schemeClr>
            </a:outerShdw>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US" sz="1360" b="1">
              <a:gradFill>
                <a:gsLst>
                  <a:gs pos="0">
                    <a:srgbClr val="0078D4"/>
                  </a:gs>
                  <a:gs pos="100000">
                    <a:srgbClr val="49C5B1"/>
                  </a:gs>
                </a:gsLst>
                <a:lin ang="0" scaled="1"/>
              </a:gradFill>
              <a:latin typeface="Avenir Heavy" panose="02000503020000020003" pitchFamily="2" charset="0"/>
            </a:endParaRPr>
          </a:p>
        </p:txBody>
      </p:sp>
      <p:sp>
        <p:nvSpPr>
          <p:cNvPr id="8" name="Oval 7">
            <a:extLst>
              <a:ext uri="{FF2B5EF4-FFF2-40B4-BE49-F238E27FC236}">
                <a16:creationId xmlns:a16="http://schemas.microsoft.com/office/drawing/2014/main" id="{D89F0B49-3E7B-6F08-9C13-8704A797FC8C}"/>
              </a:ext>
              <a:ext uri="{C183D7F6-B498-43B3-948B-1728B52AA6E4}">
                <adec:decorative xmlns:adec="http://schemas.microsoft.com/office/drawing/2017/decorative" val="1"/>
              </a:ext>
            </a:extLst>
          </p:cNvPr>
          <p:cNvSpPr/>
          <p:nvPr/>
        </p:nvSpPr>
        <p:spPr bwMode="auto">
          <a:xfrm>
            <a:off x="3064684" y="4663043"/>
            <a:ext cx="349703" cy="804545"/>
          </a:xfrm>
          <a:prstGeom prst="ellipse">
            <a:avLst/>
          </a:prstGeom>
          <a:noFill/>
          <a:ln w="9525" cap="flat">
            <a:noFill/>
            <a:prstDash val="solid"/>
            <a:miter/>
          </a:ln>
          <a:effectLst>
            <a:outerShdw blurRad="50800" dist="38100" dir="16200000" rotWithShape="0">
              <a:schemeClr val="accent1">
                <a:alpha val="20000"/>
              </a:schemeClr>
            </a:outerShdw>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US" sz="1360" b="1">
              <a:gradFill>
                <a:gsLst>
                  <a:gs pos="0">
                    <a:srgbClr val="0078D4"/>
                  </a:gs>
                  <a:gs pos="100000">
                    <a:srgbClr val="49C5B1"/>
                  </a:gs>
                </a:gsLst>
                <a:lin ang="0" scaled="1"/>
              </a:gradFill>
              <a:latin typeface="Avenir Heavy" panose="02000503020000020003" pitchFamily="2" charset="0"/>
            </a:endParaRPr>
          </a:p>
        </p:txBody>
      </p:sp>
      <p:sp>
        <p:nvSpPr>
          <p:cNvPr id="9" name="Oval 8">
            <a:extLst>
              <a:ext uri="{FF2B5EF4-FFF2-40B4-BE49-F238E27FC236}">
                <a16:creationId xmlns:a16="http://schemas.microsoft.com/office/drawing/2014/main" id="{FFFF03B6-8F67-9868-599D-2607F416B474}"/>
              </a:ext>
              <a:ext uri="{C183D7F6-B498-43B3-948B-1728B52AA6E4}">
                <adec:decorative xmlns:adec="http://schemas.microsoft.com/office/drawing/2017/decorative" val="1"/>
              </a:ext>
            </a:extLst>
          </p:cNvPr>
          <p:cNvSpPr/>
          <p:nvPr/>
        </p:nvSpPr>
        <p:spPr bwMode="auto">
          <a:xfrm>
            <a:off x="3064684" y="5755824"/>
            <a:ext cx="349703" cy="804545"/>
          </a:xfrm>
          <a:prstGeom prst="ellipse">
            <a:avLst/>
          </a:prstGeom>
          <a:noFill/>
          <a:ln w="9525" cap="flat">
            <a:noFill/>
            <a:prstDash val="solid"/>
            <a:miter/>
          </a:ln>
          <a:effectLst>
            <a:outerShdw blurRad="50800" dist="38100" dir="16200000" rotWithShape="0">
              <a:schemeClr val="accent1">
                <a:alpha val="20000"/>
              </a:schemeClr>
            </a:outerShdw>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US" sz="1360" b="1">
              <a:gradFill>
                <a:gsLst>
                  <a:gs pos="0">
                    <a:srgbClr val="0078D4"/>
                  </a:gs>
                  <a:gs pos="100000">
                    <a:srgbClr val="49C5B1"/>
                  </a:gs>
                </a:gsLst>
                <a:lin ang="0" scaled="1"/>
              </a:gradFill>
              <a:latin typeface="Avenir Heavy" panose="02000503020000020003" pitchFamily="2" charset="0"/>
            </a:endParaRPr>
          </a:p>
        </p:txBody>
      </p:sp>
      <p:sp>
        <p:nvSpPr>
          <p:cNvPr id="10" name="Oval 9">
            <a:extLst>
              <a:ext uri="{FF2B5EF4-FFF2-40B4-BE49-F238E27FC236}">
                <a16:creationId xmlns:a16="http://schemas.microsoft.com/office/drawing/2014/main" id="{F71F0079-64C4-B7B7-9C5D-1EDD0EBE0510}"/>
              </a:ext>
              <a:ext uri="{C183D7F6-B498-43B3-948B-1728B52AA6E4}">
                <adec:decorative xmlns:adec="http://schemas.microsoft.com/office/drawing/2017/decorative" val="1"/>
              </a:ext>
            </a:extLst>
          </p:cNvPr>
          <p:cNvSpPr/>
          <p:nvPr/>
        </p:nvSpPr>
        <p:spPr bwMode="auto">
          <a:xfrm>
            <a:off x="3064684" y="6838338"/>
            <a:ext cx="349703" cy="804545"/>
          </a:xfrm>
          <a:prstGeom prst="ellipse">
            <a:avLst/>
          </a:prstGeom>
          <a:noFill/>
          <a:ln w="9525" cap="flat">
            <a:noFill/>
            <a:prstDash val="solid"/>
            <a:miter/>
          </a:ln>
          <a:effectLst>
            <a:outerShdw blurRad="50800" dist="38100" dir="16200000" rotWithShape="0">
              <a:schemeClr val="accent1">
                <a:alpha val="20000"/>
              </a:schemeClr>
            </a:outerShdw>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US" sz="1360" b="1">
              <a:gradFill>
                <a:gsLst>
                  <a:gs pos="0">
                    <a:srgbClr val="0078D4"/>
                  </a:gs>
                  <a:gs pos="100000">
                    <a:srgbClr val="49C5B1"/>
                  </a:gs>
                </a:gsLst>
                <a:lin ang="0" scaled="1"/>
              </a:gradFill>
              <a:latin typeface="Avenir Heavy" panose="02000503020000020003" pitchFamily="2" charset="0"/>
            </a:endParaRPr>
          </a:p>
        </p:txBody>
      </p:sp>
      <p:cxnSp>
        <p:nvCxnSpPr>
          <p:cNvPr id="11" name="Straight Connector 10">
            <a:extLst>
              <a:ext uri="{FF2B5EF4-FFF2-40B4-BE49-F238E27FC236}">
                <a16:creationId xmlns:a16="http://schemas.microsoft.com/office/drawing/2014/main" id="{16A211F9-0C63-729D-D1F4-AF6AA4D9B953}"/>
              </a:ext>
              <a:ext uri="{C183D7F6-B498-43B3-948B-1728B52AA6E4}">
                <adec:decorative xmlns:adec="http://schemas.microsoft.com/office/drawing/2017/decorative" val="1"/>
              </a:ext>
            </a:extLst>
          </p:cNvPr>
          <p:cNvCxnSpPr>
            <a:cxnSpLocks/>
          </p:cNvCxnSpPr>
          <p:nvPr/>
        </p:nvCxnSpPr>
        <p:spPr>
          <a:xfrm>
            <a:off x="3432810" y="3223006"/>
            <a:ext cx="3997839" cy="0"/>
          </a:xfrm>
          <a:prstGeom prst="line">
            <a:avLst/>
          </a:prstGeom>
          <a:ln w="6350" cap="rnd">
            <a:solidFill>
              <a:schemeClr val="bg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6631C3F9-4C23-3AE5-C8B5-BED14174CD35}"/>
              </a:ext>
              <a:ext uri="{C183D7F6-B498-43B3-948B-1728B52AA6E4}">
                <adec:decorative xmlns:adec="http://schemas.microsoft.com/office/drawing/2017/decorative" val="1"/>
              </a:ext>
            </a:extLst>
          </p:cNvPr>
          <p:cNvCxnSpPr>
            <a:cxnSpLocks/>
          </p:cNvCxnSpPr>
          <p:nvPr/>
        </p:nvCxnSpPr>
        <p:spPr>
          <a:xfrm>
            <a:off x="3432810" y="4315787"/>
            <a:ext cx="3725863" cy="0"/>
          </a:xfrm>
          <a:prstGeom prst="line">
            <a:avLst/>
          </a:prstGeom>
          <a:ln w="6350" cap="rnd">
            <a:solidFill>
              <a:schemeClr val="bg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212F0490-044F-B799-0AF6-0C00F1055160}"/>
              </a:ext>
              <a:ext uri="{C183D7F6-B498-43B3-948B-1728B52AA6E4}">
                <adec:decorative xmlns:adec="http://schemas.microsoft.com/office/drawing/2017/decorative" val="1"/>
              </a:ext>
            </a:extLst>
          </p:cNvPr>
          <p:cNvCxnSpPr>
            <a:cxnSpLocks/>
          </p:cNvCxnSpPr>
          <p:nvPr/>
        </p:nvCxnSpPr>
        <p:spPr>
          <a:xfrm>
            <a:off x="3432810" y="5408568"/>
            <a:ext cx="3997839" cy="0"/>
          </a:xfrm>
          <a:prstGeom prst="line">
            <a:avLst/>
          </a:prstGeom>
          <a:ln w="6350" cap="rnd">
            <a:solidFill>
              <a:schemeClr val="bg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7632518E-87C8-97AE-2576-033A2E2E5401}"/>
              </a:ext>
              <a:ext uri="{C183D7F6-B498-43B3-948B-1728B52AA6E4}">
                <adec:decorative xmlns:adec="http://schemas.microsoft.com/office/drawing/2017/decorative" val="1"/>
              </a:ext>
            </a:extLst>
          </p:cNvPr>
          <p:cNvCxnSpPr>
            <a:cxnSpLocks/>
          </p:cNvCxnSpPr>
          <p:nvPr/>
        </p:nvCxnSpPr>
        <p:spPr>
          <a:xfrm>
            <a:off x="3432810" y="6501349"/>
            <a:ext cx="3997839" cy="0"/>
          </a:xfrm>
          <a:prstGeom prst="line">
            <a:avLst/>
          </a:prstGeom>
          <a:ln w="6350" cap="rnd">
            <a:solidFill>
              <a:schemeClr val="bg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
        <p:nvSpPr>
          <p:cNvPr id="15" name="Graphic 7">
            <a:extLst>
              <a:ext uri="{FF2B5EF4-FFF2-40B4-BE49-F238E27FC236}">
                <a16:creationId xmlns:a16="http://schemas.microsoft.com/office/drawing/2014/main" id="{AD24ED7D-3227-EADE-7AF4-5804739260D1}"/>
              </a:ext>
              <a:ext uri="{C183D7F6-B498-43B3-948B-1728B52AA6E4}">
                <adec:decorative xmlns:adec="http://schemas.microsoft.com/office/drawing/2017/decorative" val="1"/>
              </a:ext>
            </a:extLst>
          </p:cNvPr>
          <p:cNvSpPr/>
          <p:nvPr/>
        </p:nvSpPr>
        <p:spPr>
          <a:xfrm>
            <a:off x="2791815" y="2436892"/>
            <a:ext cx="254446" cy="650439"/>
          </a:xfrm>
          <a:custGeom>
            <a:avLst/>
            <a:gdLst>
              <a:gd name="connsiteX0" fmla="*/ 90011 w 171450"/>
              <a:gd name="connsiteY0" fmla="*/ 1429 h 190501"/>
              <a:gd name="connsiteX1" fmla="*/ 164306 w 171450"/>
              <a:gd name="connsiteY1" fmla="*/ 28575 h 190501"/>
              <a:gd name="connsiteX2" fmla="*/ 171450 w 171450"/>
              <a:gd name="connsiteY2" fmla="*/ 35719 h 190501"/>
              <a:gd name="connsiteX3" fmla="*/ 171450 w 171450"/>
              <a:gd name="connsiteY3" fmla="*/ 85725 h 190501"/>
              <a:gd name="connsiteX4" fmla="*/ 88344 w 171450"/>
              <a:gd name="connsiteY4" fmla="*/ 190005 h 190501"/>
              <a:gd name="connsiteX5" fmla="*/ 83106 w 171450"/>
              <a:gd name="connsiteY5" fmla="*/ 190005 h 190501"/>
              <a:gd name="connsiteX6" fmla="*/ 0 w 171450"/>
              <a:gd name="connsiteY6" fmla="*/ 85725 h 190501"/>
              <a:gd name="connsiteX7" fmla="*/ 0 w 171450"/>
              <a:gd name="connsiteY7" fmla="*/ 35719 h 190501"/>
              <a:gd name="connsiteX8" fmla="*/ 7144 w 171450"/>
              <a:gd name="connsiteY8" fmla="*/ 28575 h 190501"/>
              <a:gd name="connsiteX9" fmla="*/ 81439 w 171450"/>
              <a:gd name="connsiteY9" fmla="*/ 1429 h 190501"/>
              <a:gd name="connsiteX10" fmla="*/ 90011 w 171450"/>
              <a:gd name="connsiteY10" fmla="*/ 1429 h 190501"/>
              <a:gd name="connsiteX11" fmla="*/ 85725 w 171450"/>
              <a:gd name="connsiteY11" fmla="*/ 15983 h 190501"/>
              <a:gd name="connsiteX12" fmla="*/ 14288 w 171450"/>
              <a:gd name="connsiteY12" fmla="*/ 42653 h 190501"/>
              <a:gd name="connsiteX13" fmla="*/ 14288 w 171450"/>
              <a:gd name="connsiteY13" fmla="*/ 85725 h 190501"/>
              <a:gd name="connsiteX14" fmla="*/ 85725 w 171450"/>
              <a:gd name="connsiteY14" fmla="*/ 175660 h 190501"/>
              <a:gd name="connsiteX15" fmla="*/ 157163 w 171450"/>
              <a:gd name="connsiteY15" fmla="*/ 85725 h 190501"/>
              <a:gd name="connsiteX16" fmla="*/ 157163 w 171450"/>
              <a:gd name="connsiteY16" fmla="*/ 42653 h 190501"/>
              <a:gd name="connsiteX17" fmla="*/ 85725 w 171450"/>
              <a:gd name="connsiteY17" fmla="*/ 15983 h 190501"/>
              <a:gd name="connsiteX18" fmla="*/ 59817 w 171450"/>
              <a:gd name="connsiteY18" fmla="*/ 59265 h 190501"/>
              <a:gd name="connsiteX19" fmla="*/ 85763 w 171450"/>
              <a:gd name="connsiteY19" fmla="*/ 85201 h 190501"/>
              <a:gd name="connsiteX20" fmla="*/ 111719 w 171450"/>
              <a:gd name="connsiteY20" fmla="*/ 59265 h 190501"/>
              <a:gd name="connsiteX21" fmla="*/ 121006 w 171450"/>
              <a:gd name="connsiteY21" fmla="*/ 58569 h 190501"/>
              <a:gd name="connsiteX22" fmla="*/ 121806 w 171450"/>
              <a:gd name="connsiteY22" fmla="*/ 59265 h 190501"/>
              <a:gd name="connsiteX23" fmla="*/ 122501 w 171450"/>
              <a:gd name="connsiteY23" fmla="*/ 68551 h 190501"/>
              <a:gd name="connsiteX24" fmla="*/ 121806 w 171450"/>
              <a:gd name="connsiteY24" fmla="*/ 69352 h 190501"/>
              <a:gd name="connsiteX25" fmla="*/ 95860 w 171450"/>
              <a:gd name="connsiteY25" fmla="*/ 95288 h 190501"/>
              <a:gd name="connsiteX26" fmla="*/ 121806 w 171450"/>
              <a:gd name="connsiteY26" fmla="*/ 121244 h 190501"/>
              <a:gd name="connsiteX27" fmla="*/ 121801 w 171450"/>
              <a:gd name="connsiteY27" fmla="*/ 131335 h 190501"/>
              <a:gd name="connsiteX28" fmla="*/ 111709 w 171450"/>
              <a:gd name="connsiteY28" fmla="*/ 131331 h 190501"/>
              <a:gd name="connsiteX29" fmla="*/ 85763 w 171450"/>
              <a:gd name="connsiteY29" fmla="*/ 105385 h 190501"/>
              <a:gd name="connsiteX30" fmla="*/ 59827 w 171450"/>
              <a:gd name="connsiteY30" fmla="*/ 131331 h 190501"/>
              <a:gd name="connsiteX31" fmla="*/ 50540 w 171450"/>
              <a:gd name="connsiteY31" fmla="*/ 132026 h 190501"/>
              <a:gd name="connsiteX32" fmla="*/ 49740 w 171450"/>
              <a:gd name="connsiteY32" fmla="*/ 131331 h 190501"/>
              <a:gd name="connsiteX33" fmla="*/ 49044 w 171450"/>
              <a:gd name="connsiteY33" fmla="*/ 122044 h 190501"/>
              <a:gd name="connsiteX34" fmla="*/ 49740 w 171450"/>
              <a:gd name="connsiteY34" fmla="*/ 121244 h 190501"/>
              <a:gd name="connsiteX35" fmla="*/ 75676 w 171450"/>
              <a:gd name="connsiteY35" fmla="*/ 95288 h 190501"/>
              <a:gd name="connsiteX36" fmla="*/ 49740 w 171450"/>
              <a:gd name="connsiteY36" fmla="*/ 69352 h 190501"/>
              <a:gd name="connsiteX37" fmla="*/ 50197 w 171450"/>
              <a:gd name="connsiteY37" fmla="*/ 59259 h 190501"/>
              <a:gd name="connsiteX38" fmla="*/ 59817 w 171450"/>
              <a:gd name="connsiteY38" fmla="*/ 59246 h 190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71450" h="190501">
                <a:moveTo>
                  <a:pt x="90011" y="1429"/>
                </a:moveTo>
                <a:cubicBezTo>
                  <a:pt x="114224" y="19593"/>
                  <a:pt x="138941" y="28575"/>
                  <a:pt x="164306" y="28575"/>
                </a:cubicBezTo>
                <a:cubicBezTo>
                  <a:pt x="168252" y="28575"/>
                  <a:pt x="171450" y="31773"/>
                  <a:pt x="171450" y="35719"/>
                </a:cubicBezTo>
                <a:lnTo>
                  <a:pt x="171450" y="85725"/>
                </a:lnTo>
                <a:cubicBezTo>
                  <a:pt x="171450" y="133360"/>
                  <a:pt x="143275" y="168364"/>
                  <a:pt x="88344" y="190005"/>
                </a:cubicBezTo>
                <a:cubicBezTo>
                  <a:pt x="86661" y="190668"/>
                  <a:pt x="84789" y="190668"/>
                  <a:pt x="83106" y="190005"/>
                </a:cubicBezTo>
                <a:cubicBezTo>
                  <a:pt x="28175" y="168364"/>
                  <a:pt x="0" y="133350"/>
                  <a:pt x="0" y="85725"/>
                </a:cubicBezTo>
                <a:lnTo>
                  <a:pt x="0" y="35719"/>
                </a:lnTo>
                <a:cubicBezTo>
                  <a:pt x="0" y="31773"/>
                  <a:pt x="3198" y="28575"/>
                  <a:pt x="7144" y="28575"/>
                </a:cubicBezTo>
                <a:cubicBezTo>
                  <a:pt x="32509" y="28575"/>
                  <a:pt x="57226" y="19593"/>
                  <a:pt x="81439" y="1429"/>
                </a:cubicBezTo>
                <a:cubicBezTo>
                  <a:pt x="83979" y="-476"/>
                  <a:pt x="87471" y="-476"/>
                  <a:pt x="90011" y="1429"/>
                </a:cubicBezTo>
                <a:close/>
                <a:moveTo>
                  <a:pt x="85725" y="15983"/>
                </a:moveTo>
                <a:cubicBezTo>
                  <a:pt x="62675" y="32271"/>
                  <a:pt x="38833" y="41205"/>
                  <a:pt x="14288" y="42653"/>
                </a:cubicBezTo>
                <a:lnTo>
                  <a:pt x="14288" y="85725"/>
                </a:lnTo>
                <a:cubicBezTo>
                  <a:pt x="14288" y="126263"/>
                  <a:pt x="37652" y="156010"/>
                  <a:pt x="85725" y="175660"/>
                </a:cubicBezTo>
                <a:cubicBezTo>
                  <a:pt x="133798" y="156010"/>
                  <a:pt x="157163" y="126263"/>
                  <a:pt x="157163" y="85725"/>
                </a:cubicBezTo>
                <a:lnTo>
                  <a:pt x="157163" y="42653"/>
                </a:lnTo>
                <a:cubicBezTo>
                  <a:pt x="132617" y="41205"/>
                  <a:pt x="108776" y="32271"/>
                  <a:pt x="85725" y="15983"/>
                </a:cubicBezTo>
                <a:close/>
                <a:moveTo>
                  <a:pt x="59817" y="59265"/>
                </a:moveTo>
                <a:lnTo>
                  <a:pt x="85763" y="85201"/>
                </a:lnTo>
                <a:lnTo>
                  <a:pt x="111719" y="59265"/>
                </a:lnTo>
                <a:cubicBezTo>
                  <a:pt x="114217" y="56770"/>
                  <a:pt x="118163" y="56474"/>
                  <a:pt x="121006" y="58569"/>
                </a:cubicBezTo>
                <a:lnTo>
                  <a:pt x="121806" y="59265"/>
                </a:lnTo>
                <a:cubicBezTo>
                  <a:pt x="124300" y="61763"/>
                  <a:pt x="124597" y="65709"/>
                  <a:pt x="122501" y="68551"/>
                </a:cubicBezTo>
                <a:lnTo>
                  <a:pt x="121806" y="69352"/>
                </a:lnTo>
                <a:lnTo>
                  <a:pt x="95860" y="95288"/>
                </a:lnTo>
                <a:lnTo>
                  <a:pt x="121806" y="121244"/>
                </a:lnTo>
                <a:cubicBezTo>
                  <a:pt x="124591" y="124032"/>
                  <a:pt x="124589" y="128550"/>
                  <a:pt x="121801" y="131335"/>
                </a:cubicBezTo>
                <a:cubicBezTo>
                  <a:pt x="119013" y="134121"/>
                  <a:pt x="114494" y="134119"/>
                  <a:pt x="111709" y="131331"/>
                </a:cubicBezTo>
                <a:lnTo>
                  <a:pt x="85763" y="105385"/>
                </a:lnTo>
                <a:lnTo>
                  <a:pt x="59827" y="131331"/>
                </a:lnTo>
                <a:cubicBezTo>
                  <a:pt x="57328" y="133825"/>
                  <a:pt x="53382" y="134122"/>
                  <a:pt x="50540" y="132026"/>
                </a:cubicBezTo>
                <a:lnTo>
                  <a:pt x="49740" y="131331"/>
                </a:lnTo>
                <a:cubicBezTo>
                  <a:pt x="47245" y="128832"/>
                  <a:pt x="46949" y="124886"/>
                  <a:pt x="49044" y="122044"/>
                </a:cubicBezTo>
                <a:lnTo>
                  <a:pt x="49740" y="121244"/>
                </a:lnTo>
                <a:lnTo>
                  <a:pt x="75676" y="95288"/>
                </a:lnTo>
                <a:lnTo>
                  <a:pt x="49740" y="69352"/>
                </a:lnTo>
                <a:cubicBezTo>
                  <a:pt x="47079" y="66438"/>
                  <a:pt x="47284" y="61920"/>
                  <a:pt x="50197" y="59259"/>
                </a:cubicBezTo>
                <a:cubicBezTo>
                  <a:pt x="52920" y="56773"/>
                  <a:pt x="57087" y="56767"/>
                  <a:pt x="59817" y="59246"/>
                </a:cubicBezTo>
                <a:close/>
              </a:path>
            </a:pathLst>
          </a:custGeom>
          <a:solidFill>
            <a:schemeClr val="accent5"/>
          </a:solidFill>
          <a:ln w="12700">
            <a:miter lim="400000"/>
          </a:ln>
          <a:effectLst>
            <a:outerShdw blurRad="254000" dist="50800" dir="2700000" sx="103000" sy="103000" rotWithShape="0">
              <a:srgbClr val="000000">
                <a:alpha val="20000"/>
              </a:srgbClr>
            </a:outerShdw>
          </a:effectLst>
        </p:spPr>
        <p:txBody>
          <a:bodyPr lIns="19430" tIns="19430" rIns="19430" bIns="19430" anchor="ctr"/>
          <a:lstStyle/>
          <a:p>
            <a:pPr algn="ctr" defTabSz="396148" hangingPunct="0"/>
            <a:endParaRPr lang="en-IN" sz="850" b="1" kern="0">
              <a:gradFill flip="none" rotWithShape="1">
                <a:gsLst>
                  <a:gs pos="0">
                    <a:srgbClr val="FFFFFF"/>
                  </a:gs>
                  <a:gs pos="100000">
                    <a:srgbClr val="FFFFFF"/>
                  </a:gs>
                </a:gsLst>
                <a:lin ang="5400000" scaled="0"/>
              </a:gradFill>
              <a:latin typeface="Avenir Heavy" panose="02000503020000020003" pitchFamily="2" charset="0"/>
              <a:cs typeface="Segoe UI Semilight"/>
            </a:endParaRPr>
          </a:p>
        </p:txBody>
      </p:sp>
      <p:sp>
        <p:nvSpPr>
          <p:cNvPr id="16" name="Graphic 11">
            <a:extLst>
              <a:ext uri="{FF2B5EF4-FFF2-40B4-BE49-F238E27FC236}">
                <a16:creationId xmlns:a16="http://schemas.microsoft.com/office/drawing/2014/main" id="{616A792B-571F-C9E8-4608-464F64B75794}"/>
              </a:ext>
              <a:ext uri="{C183D7F6-B498-43B3-948B-1728B52AA6E4}">
                <adec:decorative xmlns:adec="http://schemas.microsoft.com/office/drawing/2017/decorative" val="1"/>
              </a:ext>
            </a:extLst>
          </p:cNvPr>
          <p:cNvSpPr/>
          <p:nvPr/>
        </p:nvSpPr>
        <p:spPr>
          <a:xfrm>
            <a:off x="2791814" y="3541697"/>
            <a:ext cx="266424" cy="612949"/>
          </a:xfrm>
          <a:custGeom>
            <a:avLst/>
            <a:gdLst>
              <a:gd name="connsiteX0" fmla="*/ 95269 w 190538"/>
              <a:gd name="connsiteY0" fmla="*/ 0 h 190538"/>
              <a:gd name="connsiteX1" fmla="*/ 127911 w 190538"/>
              <a:gd name="connsiteY1" fmla="*/ 5734 h 190538"/>
              <a:gd name="connsiteX2" fmla="*/ 116529 w 190538"/>
              <a:gd name="connsiteY2" fmla="*/ 17107 h 190538"/>
              <a:gd name="connsiteX3" fmla="*/ 17136 w 190538"/>
              <a:gd name="connsiteY3" fmla="*/ 74002 h 190538"/>
              <a:gd name="connsiteX4" fmla="*/ 74031 w 190538"/>
              <a:gd name="connsiteY4" fmla="*/ 173395 h 190538"/>
              <a:gd name="connsiteX5" fmla="*/ 173425 w 190538"/>
              <a:gd name="connsiteY5" fmla="*/ 116500 h 190538"/>
              <a:gd name="connsiteX6" fmla="*/ 173431 w 190538"/>
              <a:gd name="connsiteY6" fmla="*/ 74028 h 190538"/>
              <a:gd name="connsiteX7" fmla="*/ 184804 w 190538"/>
              <a:gd name="connsiteY7" fmla="*/ 62655 h 190538"/>
              <a:gd name="connsiteX8" fmla="*/ 190538 w 190538"/>
              <a:gd name="connsiteY8" fmla="*/ 95269 h 190538"/>
              <a:gd name="connsiteX9" fmla="*/ 95269 w 190538"/>
              <a:gd name="connsiteY9" fmla="*/ 190538 h 190538"/>
              <a:gd name="connsiteX10" fmla="*/ 0 w 190538"/>
              <a:gd name="connsiteY10" fmla="*/ 95269 h 190538"/>
              <a:gd name="connsiteX11" fmla="*/ 95269 w 190538"/>
              <a:gd name="connsiteY11" fmla="*/ 0 h 190538"/>
              <a:gd name="connsiteX12" fmla="*/ 95269 w 190538"/>
              <a:gd name="connsiteY12" fmla="*/ 38119 h 190538"/>
              <a:gd name="connsiteX13" fmla="*/ 109576 w 190538"/>
              <a:gd name="connsiteY13" fmla="*/ 39929 h 190538"/>
              <a:gd name="connsiteX14" fmla="*/ 109576 w 190538"/>
              <a:gd name="connsiteY14" fmla="*/ 54854 h 190538"/>
              <a:gd name="connsiteX15" fmla="*/ 54872 w 190538"/>
              <a:gd name="connsiteY15" fmla="*/ 80967 h 190538"/>
              <a:gd name="connsiteX16" fmla="*/ 80983 w 190538"/>
              <a:gd name="connsiteY16" fmla="*/ 135671 h 190538"/>
              <a:gd name="connsiteX17" fmla="*/ 135688 w 190538"/>
              <a:gd name="connsiteY17" fmla="*/ 109558 h 190538"/>
              <a:gd name="connsiteX18" fmla="*/ 135693 w 190538"/>
              <a:gd name="connsiteY18" fmla="*/ 80982 h 190538"/>
              <a:gd name="connsiteX19" fmla="*/ 150619 w 190538"/>
              <a:gd name="connsiteY19" fmla="*/ 80982 h 190538"/>
              <a:gd name="connsiteX20" fmla="*/ 109571 w 190538"/>
              <a:gd name="connsiteY20" fmla="*/ 150605 h 190538"/>
              <a:gd name="connsiteX21" fmla="*/ 39948 w 190538"/>
              <a:gd name="connsiteY21" fmla="*/ 109557 h 190538"/>
              <a:gd name="connsiteX22" fmla="*/ 80996 w 190538"/>
              <a:gd name="connsiteY22" fmla="*/ 39934 h 190538"/>
              <a:gd name="connsiteX23" fmla="*/ 95288 w 190538"/>
              <a:gd name="connsiteY23" fmla="*/ 38119 h 190538"/>
              <a:gd name="connsiteX24" fmla="*/ 114319 w 190538"/>
              <a:gd name="connsiteY24" fmla="*/ 95269 h 190538"/>
              <a:gd name="connsiteX25" fmla="*/ 95263 w 190538"/>
              <a:gd name="connsiteY25" fmla="*/ 114313 h 190538"/>
              <a:gd name="connsiteX26" fmla="*/ 76219 w 190538"/>
              <a:gd name="connsiteY26" fmla="*/ 95257 h 190538"/>
              <a:gd name="connsiteX27" fmla="*/ 95275 w 190538"/>
              <a:gd name="connsiteY27" fmla="*/ 76213 h 190538"/>
              <a:gd name="connsiteX28" fmla="*/ 102727 w 190538"/>
              <a:gd name="connsiteY28" fmla="*/ 77734 h 190538"/>
              <a:gd name="connsiteX29" fmla="*/ 119110 w 190538"/>
              <a:gd name="connsiteY29" fmla="*/ 61351 h 190538"/>
              <a:gd name="connsiteX30" fmla="*/ 119101 w 190538"/>
              <a:gd name="connsiteY30" fmla="*/ 30975 h 190538"/>
              <a:gd name="connsiteX31" fmla="*/ 121196 w 190538"/>
              <a:gd name="connsiteY31" fmla="*/ 25927 h 190538"/>
              <a:gd name="connsiteX32" fmla="*/ 145009 w 190538"/>
              <a:gd name="connsiteY32" fmla="*/ 2115 h 190538"/>
              <a:gd name="connsiteX33" fmla="*/ 155112 w 190538"/>
              <a:gd name="connsiteY33" fmla="*/ 2121 h 190538"/>
              <a:gd name="connsiteX34" fmla="*/ 157201 w 190538"/>
              <a:gd name="connsiteY34" fmla="*/ 7163 h 190538"/>
              <a:gd name="connsiteX35" fmla="*/ 157201 w 190538"/>
              <a:gd name="connsiteY35" fmla="*/ 33357 h 190538"/>
              <a:gd name="connsiteX36" fmla="*/ 183394 w 190538"/>
              <a:gd name="connsiteY36" fmla="*/ 33357 h 190538"/>
              <a:gd name="connsiteX37" fmla="*/ 190531 w 190538"/>
              <a:gd name="connsiteY37" fmla="*/ 40507 h 190538"/>
              <a:gd name="connsiteX38" fmla="*/ 188443 w 190538"/>
              <a:gd name="connsiteY38" fmla="*/ 45549 h 190538"/>
              <a:gd name="connsiteX39" fmla="*/ 164630 w 190538"/>
              <a:gd name="connsiteY39" fmla="*/ 69361 h 190538"/>
              <a:gd name="connsiteX40" fmla="*/ 159582 w 190538"/>
              <a:gd name="connsiteY40" fmla="*/ 71457 h 190538"/>
              <a:gd name="connsiteX41" fmla="*/ 129197 w 190538"/>
              <a:gd name="connsiteY41" fmla="*/ 71457 h 190538"/>
              <a:gd name="connsiteX42" fmla="*/ 112814 w 190538"/>
              <a:gd name="connsiteY42" fmla="*/ 87840 h 190538"/>
              <a:gd name="connsiteX43" fmla="*/ 114319 w 190538"/>
              <a:gd name="connsiteY43" fmla="*/ 95269 h 190538"/>
              <a:gd name="connsiteX44" fmla="*/ 156620 w 190538"/>
              <a:gd name="connsiteY44" fmla="*/ 57169 h 190538"/>
              <a:gd name="connsiteX45" fmla="*/ 166145 w 190538"/>
              <a:gd name="connsiteY45" fmla="*/ 47644 h 190538"/>
              <a:gd name="connsiteX46" fmla="*/ 150047 w 190538"/>
              <a:gd name="connsiteY46" fmla="*/ 47644 h 190538"/>
              <a:gd name="connsiteX47" fmla="*/ 142904 w 190538"/>
              <a:gd name="connsiteY47" fmla="*/ 40500 h 190538"/>
              <a:gd name="connsiteX48" fmla="*/ 142904 w 190538"/>
              <a:gd name="connsiteY48" fmla="*/ 24403 h 190538"/>
              <a:gd name="connsiteX49" fmla="*/ 133388 w 190538"/>
              <a:gd name="connsiteY49" fmla="*/ 33928 h 190538"/>
              <a:gd name="connsiteX50" fmla="*/ 133388 w 190538"/>
              <a:gd name="connsiteY50" fmla="*/ 56607 h 190538"/>
              <a:gd name="connsiteX51" fmla="*/ 133960 w 190538"/>
              <a:gd name="connsiteY51" fmla="*/ 57169 h 190538"/>
              <a:gd name="connsiteX52" fmla="*/ 156629 w 190538"/>
              <a:gd name="connsiteY52" fmla="*/ 57169 h 1905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190538" h="190538">
                <a:moveTo>
                  <a:pt x="95269" y="0"/>
                </a:moveTo>
                <a:cubicBezTo>
                  <a:pt x="106737" y="0"/>
                  <a:pt x="117729" y="2029"/>
                  <a:pt x="127911" y="5734"/>
                </a:cubicBezTo>
                <a:lnTo>
                  <a:pt x="116529" y="17107"/>
                </a:lnTo>
                <a:cubicBezTo>
                  <a:pt x="73371" y="5372"/>
                  <a:pt x="28871" y="30844"/>
                  <a:pt x="17136" y="74002"/>
                </a:cubicBezTo>
                <a:cubicBezTo>
                  <a:pt x="5400" y="117160"/>
                  <a:pt x="30873" y="161659"/>
                  <a:pt x="74031" y="173395"/>
                </a:cubicBezTo>
                <a:cubicBezTo>
                  <a:pt x="117189" y="185131"/>
                  <a:pt x="161689" y="159658"/>
                  <a:pt x="173425" y="116500"/>
                </a:cubicBezTo>
                <a:cubicBezTo>
                  <a:pt x="177205" y="102596"/>
                  <a:pt x="177208" y="87934"/>
                  <a:pt x="173431" y="74028"/>
                </a:cubicBezTo>
                <a:lnTo>
                  <a:pt x="184804" y="62655"/>
                </a:lnTo>
                <a:cubicBezTo>
                  <a:pt x="188608" y="73108"/>
                  <a:pt x="190549" y="84146"/>
                  <a:pt x="190538" y="95269"/>
                </a:cubicBezTo>
                <a:cubicBezTo>
                  <a:pt x="190538" y="147885"/>
                  <a:pt x="147885" y="190538"/>
                  <a:pt x="95269" y="190538"/>
                </a:cubicBezTo>
                <a:cubicBezTo>
                  <a:pt x="42653" y="190538"/>
                  <a:pt x="0" y="147885"/>
                  <a:pt x="0" y="95269"/>
                </a:cubicBezTo>
                <a:cubicBezTo>
                  <a:pt x="0" y="42653"/>
                  <a:pt x="42653" y="0"/>
                  <a:pt x="95269" y="0"/>
                </a:cubicBezTo>
                <a:close/>
                <a:moveTo>
                  <a:pt x="95269" y="38119"/>
                </a:moveTo>
                <a:cubicBezTo>
                  <a:pt x="100095" y="38117"/>
                  <a:pt x="104902" y="38725"/>
                  <a:pt x="109576" y="39929"/>
                </a:cubicBezTo>
                <a:lnTo>
                  <a:pt x="109576" y="54854"/>
                </a:lnTo>
                <a:cubicBezTo>
                  <a:pt x="87259" y="46959"/>
                  <a:pt x="62767" y="58650"/>
                  <a:pt x="54872" y="80967"/>
                </a:cubicBezTo>
                <a:cubicBezTo>
                  <a:pt x="46976" y="103283"/>
                  <a:pt x="58667" y="127775"/>
                  <a:pt x="80983" y="135671"/>
                </a:cubicBezTo>
                <a:cubicBezTo>
                  <a:pt x="103301" y="143567"/>
                  <a:pt x="127792" y="131876"/>
                  <a:pt x="135688" y="109558"/>
                </a:cubicBezTo>
                <a:cubicBezTo>
                  <a:pt x="138958" y="100313"/>
                  <a:pt x="138960" y="90227"/>
                  <a:pt x="135693" y="80982"/>
                </a:cubicBezTo>
                <a:lnTo>
                  <a:pt x="150619" y="80982"/>
                </a:lnTo>
                <a:cubicBezTo>
                  <a:pt x="158509" y="111543"/>
                  <a:pt x="140132" y="142713"/>
                  <a:pt x="109571" y="150605"/>
                </a:cubicBezTo>
                <a:cubicBezTo>
                  <a:pt x="79010" y="158495"/>
                  <a:pt x="47839" y="140118"/>
                  <a:pt x="39948" y="109557"/>
                </a:cubicBezTo>
                <a:cubicBezTo>
                  <a:pt x="32058" y="78996"/>
                  <a:pt x="50435" y="47825"/>
                  <a:pt x="80996" y="39934"/>
                </a:cubicBezTo>
                <a:cubicBezTo>
                  <a:pt x="85664" y="38728"/>
                  <a:pt x="90467" y="38119"/>
                  <a:pt x="95288" y="38119"/>
                </a:cubicBezTo>
                <a:close/>
                <a:moveTo>
                  <a:pt x="114319" y="95269"/>
                </a:moveTo>
                <a:cubicBezTo>
                  <a:pt x="114315" y="105790"/>
                  <a:pt x="105784" y="114316"/>
                  <a:pt x="95263" y="114313"/>
                </a:cubicBezTo>
                <a:cubicBezTo>
                  <a:pt x="84742" y="114310"/>
                  <a:pt x="76216" y="105778"/>
                  <a:pt x="76219" y="95257"/>
                </a:cubicBezTo>
                <a:cubicBezTo>
                  <a:pt x="76222" y="84735"/>
                  <a:pt x="84754" y="76210"/>
                  <a:pt x="95275" y="76213"/>
                </a:cubicBezTo>
                <a:cubicBezTo>
                  <a:pt x="97836" y="76214"/>
                  <a:pt x="100371" y="76731"/>
                  <a:pt x="102727" y="77734"/>
                </a:cubicBezTo>
                <a:lnTo>
                  <a:pt x="119110" y="61351"/>
                </a:lnTo>
                <a:lnTo>
                  <a:pt x="119101" y="30975"/>
                </a:lnTo>
                <a:cubicBezTo>
                  <a:pt x="119103" y="29081"/>
                  <a:pt x="119856" y="27266"/>
                  <a:pt x="121196" y="25927"/>
                </a:cubicBezTo>
                <a:lnTo>
                  <a:pt x="145009" y="2115"/>
                </a:lnTo>
                <a:cubicBezTo>
                  <a:pt x="147800" y="-674"/>
                  <a:pt x="152323" y="-671"/>
                  <a:pt x="155112" y="2121"/>
                </a:cubicBezTo>
                <a:cubicBezTo>
                  <a:pt x="156447" y="3459"/>
                  <a:pt x="157199" y="5272"/>
                  <a:pt x="157201" y="7163"/>
                </a:cubicBezTo>
                <a:lnTo>
                  <a:pt x="157201" y="33357"/>
                </a:lnTo>
                <a:lnTo>
                  <a:pt x="183394" y="33357"/>
                </a:lnTo>
                <a:cubicBezTo>
                  <a:pt x="187340" y="33360"/>
                  <a:pt x="190535" y="36561"/>
                  <a:pt x="190531" y="40507"/>
                </a:cubicBezTo>
                <a:cubicBezTo>
                  <a:pt x="190530" y="42397"/>
                  <a:pt x="189779" y="44211"/>
                  <a:pt x="188443" y="45549"/>
                </a:cubicBezTo>
                <a:lnTo>
                  <a:pt x="164630" y="69361"/>
                </a:lnTo>
                <a:cubicBezTo>
                  <a:pt x="163292" y="70701"/>
                  <a:pt x="161475" y="71455"/>
                  <a:pt x="159582" y="71457"/>
                </a:cubicBezTo>
                <a:lnTo>
                  <a:pt x="129197" y="71457"/>
                </a:lnTo>
                <a:lnTo>
                  <a:pt x="112814" y="87840"/>
                </a:lnTo>
                <a:cubicBezTo>
                  <a:pt x="113786" y="90126"/>
                  <a:pt x="114319" y="92631"/>
                  <a:pt x="114319" y="95269"/>
                </a:cubicBezTo>
                <a:close/>
                <a:moveTo>
                  <a:pt x="156620" y="57169"/>
                </a:moveTo>
                <a:lnTo>
                  <a:pt x="166145" y="47644"/>
                </a:lnTo>
                <a:lnTo>
                  <a:pt x="150047" y="47644"/>
                </a:lnTo>
                <a:cubicBezTo>
                  <a:pt x="146102" y="47644"/>
                  <a:pt x="142904" y="44446"/>
                  <a:pt x="142904" y="40500"/>
                </a:cubicBezTo>
                <a:lnTo>
                  <a:pt x="142904" y="24403"/>
                </a:lnTo>
                <a:lnTo>
                  <a:pt x="133388" y="33928"/>
                </a:lnTo>
                <a:lnTo>
                  <a:pt x="133388" y="56607"/>
                </a:lnTo>
                <a:cubicBezTo>
                  <a:pt x="133590" y="56783"/>
                  <a:pt x="133781" y="56970"/>
                  <a:pt x="133960" y="57169"/>
                </a:cubicBezTo>
                <a:lnTo>
                  <a:pt x="156629" y="57169"/>
                </a:lnTo>
                <a:close/>
              </a:path>
            </a:pathLst>
          </a:custGeom>
          <a:solidFill>
            <a:schemeClr val="accent5"/>
          </a:solidFill>
          <a:ln w="12700">
            <a:miter lim="400000"/>
          </a:ln>
          <a:effectLst>
            <a:outerShdw blurRad="254000" dist="50800" dir="2700000" sx="103000" sy="103000" rotWithShape="0">
              <a:srgbClr val="000000">
                <a:alpha val="20000"/>
              </a:srgbClr>
            </a:outerShdw>
          </a:effectLst>
        </p:spPr>
        <p:txBody>
          <a:bodyPr rot="0" spcFirstLastPara="0" vertOverflow="overflow" horzOverflow="overflow" vert="horz" wrap="square" lIns="19430" tIns="19430" rIns="19430" bIns="19430" numCol="1" spcCol="0" rtlCol="0" fromWordArt="0" anchor="ctr" anchorCtr="0" forceAA="0" compatLnSpc="1">
            <a:prstTxWarp prst="textNoShape">
              <a:avLst/>
            </a:prstTxWarp>
            <a:noAutofit/>
          </a:bodyPr>
          <a:lstStyle/>
          <a:p>
            <a:pPr algn="ctr" defTabSz="396148" hangingPunct="0"/>
            <a:endParaRPr lang="en-IN" sz="850" b="1" kern="0">
              <a:gradFill flip="none" rotWithShape="1">
                <a:gsLst>
                  <a:gs pos="0">
                    <a:srgbClr val="FFFFFF"/>
                  </a:gs>
                  <a:gs pos="100000">
                    <a:srgbClr val="FFFFFF"/>
                  </a:gs>
                </a:gsLst>
                <a:lin ang="5400000" scaled="0"/>
              </a:gradFill>
              <a:latin typeface="Avenir Heavy" panose="02000503020000020003" pitchFamily="2" charset="0"/>
              <a:cs typeface="Segoe UI Semilight"/>
            </a:endParaRPr>
          </a:p>
        </p:txBody>
      </p:sp>
      <p:sp>
        <p:nvSpPr>
          <p:cNvPr id="17" name="Graphic 15">
            <a:extLst>
              <a:ext uri="{FF2B5EF4-FFF2-40B4-BE49-F238E27FC236}">
                <a16:creationId xmlns:a16="http://schemas.microsoft.com/office/drawing/2014/main" id="{8E4D4901-8838-DE6C-3C3A-71C2CAB2635B}"/>
              </a:ext>
              <a:ext uri="{C183D7F6-B498-43B3-948B-1728B52AA6E4}">
                <adec:decorative xmlns:adec="http://schemas.microsoft.com/office/drawing/2017/decorative" val="1"/>
              </a:ext>
            </a:extLst>
          </p:cNvPr>
          <p:cNvSpPr/>
          <p:nvPr/>
        </p:nvSpPr>
        <p:spPr>
          <a:xfrm>
            <a:off x="2796202" y="4626034"/>
            <a:ext cx="266424" cy="612948"/>
          </a:xfrm>
          <a:custGeom>
            <a:avLst/>
            <a:gdLst>
              <a:gd name="connsiteX0" fmla="*/ 97631 w 190500"/>
              <a:gd name="connsiteY0" fmla="*/ 76200 h 190500"/>
              <a:gd name="connsiteX1" fmla="*/ 114243 w 190500"/>
              <a:gd name="connsiteY1" fmla="*/ 91497 h 190500"/>
              <a:gd name="connsiteX2" fmla="*/ 114300 w 190500"/>
              <a:gd name="connsiteY2" fmla="*/ 92869 h 190500"/>
              <a:gd name="connsiteX3" fmla="*/ 114300 w 190500"/>
              <a:gd name="connsiteY3" fmla="*/ 173831 h 190500"/>
              <a:gd name="connsiteX4" fmla="*/ 98993 w 190500"/>
              <a:gd name="connsiteY4" fmla="*/ 190443 h 190500"/>
              <a:gd name="connsiteX5" fmla="*/ 97631 w 190500"/>
              <a:gd name="connsiteY5" fmla="*/ 190500 h 190500"/>
              <a:gd name="connsiteX6" fmla="*/ 16669 w 190500"/>
              <a:gd name="connsiteY6" fmla="*/ 190500 h 190500"/>
              <a:gd name="connsiteX7" fmla="*/ 57 w 190500"/>
              <a:gd name="connsiteY7" fmla="*/ 175193 h 190500"/>
              <a:gd name="connsiteX8" fmla="*/ 0 w 190500"/>
              <a:gd name="connsiteY8" fmla="*/ 173831 h 190500"/>
              <a:gd name="connsiteX9" fmla="*/ 0 w 190500"/>
              <a:gd name="connsiteY9" fmla="*/ 92869 h 190500"/>
              <a:gd name="connsiteX10" fmla="*/ 15297 w 190500"/>
              <a:gd name="connsiteY10" fmla="*/ 76257 h 190500"/>
              <a:gd name="connsiteX11" fmla="*/ 16669 w 190500"/>
              <a:gd name="connsiteY11" fmla="*/ 76200 h 190500"/>
              <a:gd name="connsiteX12" fmla="*/ 97631 w 190500"/>
              <a:gd name="connsiteY12" fmla="*/ 76200 h 190500"/>
              <a:gd name="connsiteX13" fmla="*/ 52388 w 190500"/>
              <a:gd name="connsiteY13" fmla="*/ 90478 h 190500"/>
              <a:gd name="connsiteX14" fmla="*/ 16669 w 190500"/>
              <a:gd name="connsiteY14" fmla="*/ 90478 h 190500"/>
              <a:gd name="connsiteX15" fmla="*/ 14354 w 190500"/>
              <a:gd name="connsiteY15" fmla="*/ 92326 h 190500"/>
              <a:gd name="connsiteX16" fmla="*/ 14288 w 190500"/>
              <a:gd name="connsiteY16" fmla="*/ 92869 h 190500"/>
              <a:gd name="connsiteX17" fmla="*/ 14288 w 190500"/>
              <a:gd name="connsiteY17" fmla="*/ 173831 h 190500"/>
              <a:gd name="connsiteX18" fmla="*/ 16126 w 190500"/>
              <a:gd name="connsiteY18" fmla="*/ 176146 h 190500"/>
              <a:gd name="connsiteX19" fmla="*/ 16669 w 190500"/>
              <a:gd name="connsiteY19" fmla="*/ 176213 h 190500"/>
              <a:gd name="connsiteX20" fmla="*/ 52388 w 190500"/>
              <a:gd name="connsiteY20" fmla="*/ 176203 h 190500"/>
              <a:gd name="connsiteX21" fmla="*/ 52388 w 190500"/>
              <a:gd name="connsiteY21" fmla="*/ 90478 h 190500"/>
              <a:gd name="connsiteX22" fmla="*/ 97631 w 190500"/>
              <a:gd name="connsiteY22" fmla="*/ 90478 h 190500"/>
              <a:gd name="connsiteX23" fmla="*/ 61913 w 190500"/>
              <a:gd name="connsiteY23" fmla="*/ 90478 h 190500"/>
              <a:gd name="connsiteX24" fmla="*/ 61913 w 190500"/>
              <a:gd name="connsiteY24" fmla="*/ 176203 h 190500"/>
              <a:gd name="connsiteX25" fmla="*/ 97631 w 190500"/>
              <a:gd name="connsiteY25" fmla="*/ 176213 h 190500"/>
              <a:gd name="connsiteX26" fmla="*/ 99946 w 190500"/>
              <a:gd name="connsiteY26" fmla="*/ 174374 h 190500"/>
              <a:gd name="connsiteX27" fmla="*/ 100013 w 190500"/>
              <a:gd name="connsiteY27" fmla="*/ 173831 h 190500"/>
              <a:gd name="connsiteX28" fmla="*/ 100013 w 190500"/>
              <a:gd name="connsiteY28" fmla="*/ 92869 h 190500"/>
              <a:gd name="connsiteX29" fmla="*/ 98174 w 190500"/>
              <a:gd name="connsiteY29" fmla="*/ 90545 h 190500"/>
              <a:gd name="connsiteX30" fmla="*/ 97631 w 190500"/>
              <a:gd name="connsiteY30" fmla="*/ 90488 h 190500"/>
              <a:gd name="connsiteX31" fmla="*/ 82153 w 190500"/>
              <a:gd name="connsiteY31" fmla="*/ 152400 h 190500"/>
              <a:gd name="connsiteX32" fmla="*/ 89295 w 190500"/>
              <a:gd name="connsiteY32" fmla="*/ 159546 h 190500"/>
              <a:gd name="connsiteX33" fmla="*/ 83125 w 190500"/>
              <a:gd name="connsiteY33" fmla="*/ 166621 h 190500"/>
              <a:gd name="connsiteX34" fmla="*/ 82153 w 190500"/>
              <a:gd name="connsiteY34" fmla="*/ 166688 h 190500"/>
              <a:gd name="connsiteX35" fmla="*/ 77391 w 190500"/>
              <a:gd name="connsiteY35" fmla="*/ 166688 h 190500"/>
              <a:gd name="connsiteX36" fmla="*/ 70249 w 190500"/>
              <a:gd name="connsiteY36" fmla="*/ 159542 h 190500"/>
              <a:gd name="connsiteX37" fmla="*/ 76419 w 190500"/>
              <a:gd name="connsiteY37" fmla="*/ 152467 h 190500"/>
              <a:gd name="connsiteX38" fmla="*/ 77391 w 190500"/>
              <a:gd name="connsiteY38" fmla="*/ 152400 h 190500"/>
              <a:gd name="connsiteX39" fmla="*/ 82153 w 190500"/>
              <a:gd name="connsiteY39" fmla="*/ 152400 h 190500"/>
              <a:gd name="connsiteX40" fmla="*/ 36909 w 190500"/>
              <a:gd name="connsiteY40" fmla="*/ 152400 h 190500"/>
              <a:gd name="connsiteX41" fmla="*/ 44051 w 190500"/>
              <a:gd name="connsiteY41" fmla="*/ 159546 h 190500"/>
              <a:gd name="connsiteX42" fmla="*/ 37881 w 190500"/>
              <a:gd name="connsiteY42" fmla="*/ 166621 h 190500"/>
              <a:gd name="connsiteX43" fmla="*/ 36909 w 190500"/>
              <a:gd name="connsiteY43" fmla="*/ 166688 h 190500"/>
              <a:gd name="connsiteX44" fmla="*/ 32147 w 190500"/>
              <a:gd name="connsiteY44" fmla="*/ 166688 h 190500"/>
              <a:gd name="connsiteX45" fmla="*/ 25005 w 190500"/>
              <a:gd name="connsiteY45" fmla="*/ 159542 h 190500"/>
              <a:gd name="connsiteX46" fmla="*/ 31175 w 190500"/>
              <a:gd name="connsiteY46" fmla="*/ 152467 h 190500"/>
              <a:gd name="connsiteX47" fmla="*/ 32147 w 190500"/>
              <a:gd name="connsiteY47" fmla="*/ 152400 h 190500"/>
              <a:gd name="connsiteX48" fmla="*/ 36909 w 190500"/>
              <a:gd name="connsiteY48" fmla="*/ 152400 h 190500"/>
              <a:gd name="connsiteX49" fmla="*/ 169069 w 190500"/>
              <a:gd name="connsiteY49" fmla="*/ 0 h 190500"/>
              <a:gd name="connsiteX50" fmla="*/ 190452 w 190500"/>
              <a:gd name="connsiteY50" fmla="*/ 19964 h 190500"/>
              <a:gd name="connsiteX51" fmla="*/ 190500 w 190500"/>
              <a:gd name="connsiteY51" fmla="*/ 21431 h 190500"/>
              <a:gd name="connsiteX52" fmla="*/ 190500 w 190500"/>
              <a:gd name="connsiteY52" fmla="*/ 107156 h 190500"/>
              <a:gd name="connsiteX53" fmla="*/ 170536 w 190500"/>
              <a:gd name="connsiteY53" fmla="*/ 128540 h 190500"/>
              <a:gd name="connsiteX54" fmla="*/ 169069 w 190500"/>
              <a:gd name="connsiteY54" fmla="*/ 128588 h 190500"/>
              <a:gd name="connsiteX55" fmla="*/ 142913 w 190500"/>
              <a:gd name="connsiteY55" fmla="*/ 128588 h 190500"/>
              <a:gd name="connsiteX56" fmla="*/ 142913 w 190500"/>
              <a:gd name="connsiteY56" fmla="*/ 147638 h 190500"/>
              <a:gd name="connsiteX57" fmla="*/ 154781 w 190500"/>
              <a:gd name="connsiteY57" fmla="*/ 147638 h 190500"/>
              <a:gd name="connsiteX58" fmla="*/ 161923 w 190500"/>
              <a:gd name="connsiteY58" fmla="*/ 154783 h 190500"/>
              <a:gd name="connsiteX59" fmla="*/ 155753 w 190500"/>
              <a:gd name="connsiteY59" fmla="*/ 161858 h 190500"/>
              <a:gd name="connsiteX60" fmla="*/ 154781 w 190500"/>
              <a:gd name="connsiteY60" fmla="*/ 161925 h 190500"/>
              <a:gd name="connsiteX61" fmla="*/ 123825 w 190500"/>
              <a:gd name="connsiteY61" fmla="*/ 161925 h 190500"/>
              <a:gd name="connsiteX62" fmla="*/ 123825 w 190500"/>
              <a:gd name="connsiteY62" fmla="*/ 147638 h 190500"/>
              <a:gd name="connsiteX63" fmla="*/ 128626 w 190500"/>
              <a:gd name="connsiteY63" fmla="*/ 147638 h 190500"/>
              <a:gd name="connsiteX64" fmla="*/ 128626 w 190500"/>
              <a:gd name="connsiteY64" fmla="*/ 128588 h 190500"/>
              <a:gd name="connsiteX65" fmla="*/ 123825 w 190500"/>
              <a:gd name="connsiteY65" fmla="*/ 128588 h 190500"/>
              <a:gd name="connsiteX66" fmla="*/ 123825 w 190500"/>
              <a:gd name="connsiteY66" fmla="*/ 114300 h 190500"/>
              <a:gd name="connsiteX67" fmla="*/ 169069 w 190500"/>
              <a:gd name="connsiteY67" fmla="*/ 114300 h 190500"/>
              <a:gd name="connsiteX68" fmla="*/ 176146 w 190500"/>
              <a:gd name="connsiteY68" fmla="*/ 108128 h 190500"/>
              <a:gd name="connsiteX69" fmla="*/ 176213 w 190500"/>
              <a:gd name="connsiteY69" fmla="*/ 107156 h 190500"/>
              <a:gd name="connsiteX70" fmla="*/ 176213 w 190500"/>
              <a:gd name="connsiteY70" fmla="*/ 21431 h 190500"/>
              <a:gd name="connsiteX71" fmla="*/ 169069 w 190500"/>
              <a:gd name="connsiteY71" fmla="*/ 14288 h 190500"/>
              <a:gd name="connsiteX72" fmla="*/ 40481 w 190500"/>
              <a:gd name="connsiteY72" fmla="*/ 14288 h 190500"/>
              <a:gd name="connsiteX73" fmla="*/ 33404 w 190500"/>
              <a:gd name="connsiteY73" fmla="*/ 20460 h 190500"/>
              <a:gd name="connsiteX74" fmla="*/ 33338 w 190500"/>
              <a:gd name="connsiteY74" fmla="*/ 21431 h 190500"/>
              <a:gd name="connsiteX75" fmla="*/ 33338 w 190500"/>
              <a:gd name="connsiteY75" fmla="*/ 66675 h 190500"/>
              <a:gd name="connsiteX76" fmla="*/ 19050 w 190500"/>
              <a:gd name="connsiteY76" fmla="*/ 66675 h 190500"/>
              <a:gd name="connsiteX77" fmla="*/ 19050 w 190500"/>
              <a:gd name="connsiteY77" fmla="*/ 21431 h 190500"/>
              <a:gd name="connsiteX78" fmla="*/ 39014 w 190500"/>
              <a:gd name="connsiteY78" fmla="*/ 48 h 190500"/>
              <a:gd name="connsiteX79" fmla="*/ 40481 w 190500"/>
              <a:gd name="connsiteY79" fmla="*/ 0 h 190500"/>
              <a:gd name="connsiteX80" fmla="*/ 169069 w 190500"/>
              <a:gd name="connsiteY80" fmla="*/ 0 h 190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190500" h="190500">
                <a:moveTo>
                  <a:pt x="97631" y="76200"/>
                </a:moveTo>
                <a:cubicBezTo>
                  <a:pt x="106305" y="76200"/>
                  <a:pt x="113529" y="82852"/>
                  <a:pt x="114243" y="91497"/>
                </a:cubicBezTo>
                <a:lnTo>
                  <a:pt x="114300" y="92869"/>
                </a:lnTo>
                <a:lnTo>
                  <a:pt x="114300" y="173831"/>
                </a:lnTo>
                <a:cubicBezTo>
                  <a:pt x="114299" y="182509"/>
                  <a:pt x="107642" y="189734"/>
                  <a:pt x="98993" y="190443"/>
                </a:cubicBezTo>
                <a:lnTo>
                  <a:pt x="97631" y="190500"/>
                </a:lnTo>
                <a:lnTo>
                  <a:pt x="16669" y="190500"/>
                </a:lnTo>
                <a:cubicBezTo>
                  <a:pt x="7991" y="190499"/>
                  <a:pt x="766" y="183841"/>
                  <a:pt x="57" y="175193"/>
                </a:cubicBezTo>
                <a:lnTo>
                  <a:pt x="0" y="173831"/>
                </a:lnTo>
                <a:lnTo>
                  <a:pt x="0" y="92869"/>
                </a:lnTo>
                <a:cubicBezTo>
                  <a:pt x="0" y="84195"/>
                  <a:pt x="6653" y="76971"/>
                  <a:pt x="15297" y="76257"/>
                </a:cubicBezTo>
                <a:lnTo>
                  <a:pt x="16669" y="76200"/>
                </a:lnTo>
                <a:lnTo>
                  <a:pt x="97631" y="76200"/>
                </a:lnTo>
                <a:close/>
                <a:moveTo>
                  <a:pt x="52388" y="90478"/>
                </a:moveTo>
                <a:lnTo>
                  <a:pt x="16669" y="90478"/>
                </a:lnTo>
                <a:cubicBezTo>
                  <a:pt x="15561" y="90481"/>
                  <a:pt x="14602" y="91247"/>
                  <a:pt x="14354" y="92326"/>
                </a:cubicBezTo>
                <a:lnTo>
                  <a:pt x="14288" y="92869"/>
                </a:lnTo>
                <a:lnTo>
                  <a:pt x="14288" y="173831"/>
                </a:lnTo>
                <a:cubicBezTo>
                  <a:pt x="14289" y="174936"/>
                  <a:pt x="15050" y="175894"/>
                  <a:pt x="16126" y="176146"/>
                </a:cubicBezTo>
                <a:lnTo>
                  <a:pt x="16669" y="176213"/>
                </a:lnTo>
                <a:lnTo>
                  <a:pt x="52388" y="176203"/>
                </a:lnTo>
                <a:lnTo>
                  <a:pt x="52388" y="90478"/>
                </a:lnTo>
                <a:close/>
                <a:moveTo>
                  <a:pt x="97631" y="90478"/>
                </a:moveTo>
                <a:lnTo>
                  <a:pt x="61913" y="90478"/>
                </a:lnTo>
                <a:lnTo>
                  <a:pt x="61913" y="176203"/>
                </a:lnTo>
                <a:lnTo>
                  <a:pt x="97631" y="176213"/>
                </a:lnTo>
                <a:cubicBezTo>
                  <a:pt x="98736" y="176211"/>
                  <a:pt x="99694" y="175450"/>
                  <a:pt x="99946" y="174374"/>
                </a:cubicBezTo>
                <a:lnTo>
                  <a:pt x="100013" y="173831"/>
                </a:lnTo>
                <a:lnTo>
                  <a:pt x="100013" y="92869"/>
                </a:lnTo>
                <a:cubicBezTo>
                  <a:pt x="100015" y="91761"/>
                  <a:pt x="99253" y="90797"/>
                  <a:pt x="98174" y="90545"/>
                </a:cubicBezTo>
                <a:lnTo>
                  <a:pt x="97631" y="90488"/>
                </a:lnTo>
                <a:close/>
                <a:moveTo>
                  <a:pt x="82153" y="152400"/>
                </a:moveTo>
                <a:cubicBezTo>
                  <a:pt x="86098" y="152401"/>
                  <a:pt x="89296" y="155600"/>
                  <a:pt x="89295" y="159546"/>
                </a:cubicBezTo>
                <a:cubicBezTo>
                  <a:pt x="89294" y="163115"/>
                  <a:pt x="86659" y="166134"/>
                  <a:pt x="83125" y="166621"/>
                </a:cubicBezTo>
                <a:lnTo>
                  <a:pt x="82153" y="166688"/>
                </a:lnTo>
                <a:lnTo>
                  <a:pt x="77391" y="166688"/>
                </a:lnTo>
                <a:cubicBezTo>
                  <a:pt x="73445" y="166687"/>
                  <a:pt x="70248" y="163487"/>
                  <a:pt x="70249" y="159542"/>
                </a:cubicBezTo>
                <a:cubicBezTo>
                  <a:pt x="70250" y="155973"/>
                  <a:pt x="72884" y="152953"/>
                  <a:pt x="76419" y="152467"/>
                </a:cubicBezTo>
                <a:lnTo>
                  <a:pt x="77391" y="152400"/>
                </a:lnTo>
                <a:lnTo>
                  <a:pt x="82153" y="152400"/>
                </a:lnTo>
                <a:close/>
                <a:moveTo>
                  <a:pt x="36909" y="152400"/>
                </a:moveTo>
                <a:cubicBezTo>
                  <a:pt x="40855" y="152401"/>
                  <a:pt x="44052" y="155600"/>
                  <a:pt x="44051" y="159546"/>
                </a:cubicBezTo>
                <a:cubicBezTo>
                  <a:pt x="44050" y="163115"/>
                  <a:pt x="41416" y="166134"/>
                  <a:pt x="37881" y="166621"/>
                </a:cubicBezTo>
                <a:lnTo>
                  <a:pt x="36909" y="166688"/>
                </a:lnTo>
                <a:lnTo>
                  <a:pt x="32147" y="166688"/>
                </a:lnTo>
                <a:cubicBezTo>
                  <a:pt x="28202" y="166687"/>
                  <a:pt x="25004" y="163487"/>
                  <a:pt x="25005" y="159542"/>
                </a:cubicBezTo>
                <a:cubicBezTo>
                  <a:pt x="25006" y="155973"/>
                  <a:pt x="27640" y="152953"/>
                  <a:pt x="31175" y="152467"/>
                </a:cubicBezTo>
                <a:lnTo>
                  <a:pt x="32147" y="152400"/>
                </a:lnTo>
                <a:lnTo>
                  <a:pt x="36909" y="152400"/>
                </a:lnTo>
                <a:close/>
                <a:moveTo>
                  <a:pt x="169069" y="0"/>
                </a:moveTo>
                <a:cubicBezTo>
                  <a:pt x="180337" y="-1"/>
                  <a:pt x="189681" y="8723"/>
                  <a:pt x="190452" y="19964"/>
                </a:cubicBezTo>
                <a:lnTo>
                  <a:pt x="190500" y="21431"/>
                </a:lnTo>
                <a:lnTo>
                  <a:pt x="190500" y="107156"/>
                </a:lnTo>
                <a:cubicBezTo>
                  <a:pt x="190501" y="118424"/>
                  <a:pt x="181777" y="127768"/>
                  <a:pt x="170536" y="128540"/>
                </a:cubicBezTo>
                <a:lnTo>
                  <a:pt x="169069" y="128588"/>
                </a:lnTo>
                <a:lnTo>
                  <a:pt x="142913" y="128588"/>
                </a:lnTo>
                <a:lnTo>
                  <a:pt x="142913" y="147638"/>
                </a:lnTo>
                <a:lnTo>
                  <a:pt x="154781" y="147638"/>
                </a:lnTo>
                <a:cubicBezTo>
                  <a:pt x="158727" y="147638"/>
                  <a:pt x="161924" y="150838"/>
                  <a:pt x="161923" y="154783"/>
                </a:cubicBezTo>
                <a:cubicBezTo>
                  <a:pt x="161922" y="158352"/>
                  <a:pt x="159288" y="161372"/>
                  <a:pt x="155753" y="161858"/>
                </a:cubicBezTo>
                <a:lnTo>
                  <a:pt x="154781" y="161925"/>
                </a:lnTo>
                <a:lnTo>
                  <a:pt x="123825" y="161925"/>
                </a:lnTo>
                <a:lnTo>
                  <a:pt x="123825" y="147638"/>
                </a:lnTo>
                <a:lnTo>
                  <a:pt x="128626" y="147638"/>
                </a:lnTo>
                <a:lnTo>
                  <a:pt x="128626" y="128588"/>
                </a:lnTo>
                <a:lnTo>
                  <a:pt x="123825" y="128588"/>
                </a:lnTo>
                <a:lnTo>
                  <a:pt x="123825" y="114300"/>
                </a:lnTo>
                <a:lnTo>
                  <a:pt x="169069" y="114300"/>
                </a:lnTo>
                <a:cubicBezTo>
                  <a:pt x="172639" y="114300"/>
                  <a:pt x="175660" y="111664"/>
                  <a:pt x="176146" y="108128"/>
                </a:cubicBezTo>
                <a:lnTo>
                  <a:pt x="176213" y="107156"/>
                </a:lnTo>
                <a:lnTo>
                  <a:pt x="176213" y="21431"/>
                </a:lnTo>
                <a:cubicBezTo>
                  <a:pt x="176213" y="17486"/>
                  <a:pt x="173014" y="14288"/>
                  <a:pt x="169069" y="14288"/>
                </a:cubicBezTo>
                <a:lnTo>
                  <a:pt x="40481" y="14288"/>
                </a:lnTo>
                <a:cubicBezTo>
                  <a:pt x="36911" y="14288"/>
                  <a:pt x="33890" y="16923"/>
                  <a:pt x="33404" y="20460"/>
                </a:cubicBezTo>
                <a:lnTo>
                  <a:pt x="33338" y="21431"/>
                </a:lnTo>
                <a:lnTo>
                  <a:pt x="33338" y="66675"/>
                </a:lnTo>
                <a:lnTo>
                  <a:pt x="19050" y="66675"/>
                </a:lnTo>
                <a:lnTo>
                  <a:pt x="19050" y="21431"/>
                </a:lnTo>
                <a:cubicBezTo>
                  <a:pt x="19049" y="10163"/>
                  <a:pt x="27773" y="819"/>
                  <a:pt x="39014" y="48"/>
                </a:cubicBezTo>
                <a:lnTo>
                  <a:pt x="40481" y="0"/>
                </a:lnTo>
                <a:lnTo>
                  <a:pt x="169069" y="0"/>
                </a:lnTo>
                <a:close/>
              </a:path>
            </a:pathLst>
          </a:custGeom>
          <a:solidFill>
            <a:schemeClr val="accent5"/>
          </a:solidFill>
          <a:ln w="12700">
            <a:miter lim="400000"/>
          </a:ln>
          <a:effectLst>
            <a:outerShdw blurRad="254000" dist="50800" dir="2700000" sx="103000" sy="103000" rotWithShape="0">
              <a:srgbClr val="000000">
                <a:alpha val="20000"/>
              </a:srgbClr>
            </a:outerShdw>
          </a:effectLst>
        </p:spPr>
        <p:txBody>
          <a:bodyPr rot="0" spcFirstLastPara="0" vertOverflow="overflow" horzOverflow="overflow" vert="horz" wrap="square" lIns="19430" tIns="19430" rIns="19430" bIns="19430" numCol="1" spcCol="0" rtlCol="0" fromWordArt="0" anchor="ctr" anchorCtr="0" forceAA="0" compatLnSpc="1">
            <a:prstTxWarp prst="textNoShape">
              <a:avLst/>
            </a:prstTxWarp>
            <a:noAutofit/>
          </a:bodyPr>
          <a:lstStyle/>
          <a:p>
            <a:pPr algn="ctr" defTabSz="396148" hangingPunct="0"/>
            <a:endParaRPr lang="en-IN" sz="850" b="1" kern="0">
              <a:gradFill flip="none" rotWithShape="1">
                <a:gsLst>
                  <a:gs pos="0">
                    <a:srgbClr val="FFFFFF"/>
                  </a:gs>
                  <a:gs pos="100000">
                    <a:srgbClr val="FFFFFF"/>
                  </a:gs>
                </a:gsLst>
                <a:lin ang="5400000" scaled="0"/>
              </a:gradFill>
              <a:latin typeface="Avenir Heavy" panose="02000503020000020003" pitchFamily="2" charset="0"/>
              <a:cs typeface="Segoe UI Semilight"/>
            </a:endParaRPr>
          </a:p>
        </p:txBody>
      </p:sp>
      <p:sp>
        <p:nvSpPr>
          <p:cNvPr id="18" name="Graphic 19">
            <a:extLst>
              <a:ext uri="{FF2B5EF4-FFF2-40B4-BE49-F238E27FC236}">
                <a16:creationId xmlns:a16="http://schemas.microsoft.com/office/drawing/2014/main" id="{F4632DF3-152E-02A7-3BDA-1A1CD9CCC57B}"/>
              </a:ext>
              <a:ext uri="{C183D7F6-B498-43B3-948B-1728B52AA6E4}">
                <adec:decorative xmlns:adec="http://schemas.microsoft.com/office/drawing/2017/decorative" val="1"/>
              </a:ext>
            </a:extLst>
          </p:cNvPr>
          <p:cNvSpPr/>
          <p:nvPr/>
        </p:nvSpPr>
        <p:spPr>
          <a:xfrm>
            <a:off x="2783393" y="5676327"/>
            <a:ext cx="266424" cy="612948"/>
          </a:xfrm>
          <a:custGeom>
            <a:avLst/>
            <a:gdLst>
              <a:gd name="connsiteX0" fmla="*/ 95250 w 190500"/>
              <a:gd name="connsiteY0" fmla="*/ 0 h 190500"/>
              <a:gd name="connsiteX1" fmla="*/ 190500 w 190500"/>
              <a:gd name="connsiteY1" fmla="*/ 95250 h 190500"/>
              <a:gd name="connsiteX2" fmla="*/ 95250 w 190500"/>
              <a:gd name="connsiteY2" fmla="*/ 190500 h 190500"/>
              <a:gd name="connsiteX3" fmla="*/ 0 w 190500"/>
              <a:gd name="connsiteY3" fmla="*/ 95250 h 190500"/>
              <a:gd name="connsiteX4" fmla="*/ 95250 w 190500"/>
              <a:gd name="connsiteY4" fmla="*/ 0 h 190500"/>
              <a:gd name="connsiteX5" fmla="*/ 95250 w 190500"/>
              <a:gd name="connsiteY5" fmla="*/ 15878 h 190500"/>
              <a:gd name="connsiteX6" fmla="*/ 15878 w 190500"/>
              <a:gd name="connsiteY6" fmla="*/ 95250 h 190500"/>
              <a:gd name="connsiteX7" fmla="*/ 95250 w 190500"/>
              <a:gd name="connsiteY7" fmla="*/ 174622 h 190500"/>
              <a:gd name="connsiteX8" fmla="*/ 174622 w 190500"/>
              <a:gd name="connsiteY8" fmla="*/ 95250 h 190500"/>
              <a:gd name="connsiteX9" fmla="*/ 95250 w 190500"/>
              <a:gd name="connsiteY9" fmla="*/ 15878 h 190500"/>
              <a:gd name="connsiteX10" fmla="*/ 95250 w 190500"/>
              <a:gd name="connsiteY10" fmla="*/ 128588 h 190500"/>
              <a:gd name="connsiteX11" fmla="*/ 104775 w 190500"/>
              <a:gd name="connsiteY11" fmla="*/ 138113 h 190500"/>
              <a:gd name="connsiteX12" fmla="*/ 95250 w 190500"/>
              <a:gd name="connsiteY12" fmla="*/ 147638 h 190500"/>
              <a:gd name="connsiteX13" fmla="*/ 85725 w 190500"/>
              <a:gd name="connsiteY13" fmla="*/ 138113 h 190500"/>
              <a:gd name="connsiteX14" fmla="*/ 95250 w 190500"/>
              <a:gd name="connsiteY14" fmla="*/ 128588 h 190500"/>
              <a:gd name="connsiteX15" fmla="*/ 95250 w 190500"/>
              <a:gd name="connsiteY15" fmla="*/ 45244 h 190500"/>
              <a:gd name="connsiteX16" fmla="*/ 121444 w 190500"/>
              <a:gd name="connsiteY16" fmla="*/ 71438 h 190500"/>
              <a:gd name="connsiteX17" fmla="*/ 111433 w 190500"/>
              <a:gd name="connsiteY17" fmla="*/ 93907 h 190500"/>
              <a:gd name="connsiteX18" fmla="*/ 109823 w 190500"/>
              <a:gd name="connsiteY18" fmla="*/ 95536 h 190500"/>
              <a:gd name="connsiteX19" fmla="*/ 102394 w 190500"/>
              <a:gd name="connsiteY19" fmla="*/ 109538 h 190500"/>
              <a:gd name="connsiteX20" fmla="*/ 95250 w 190500"/>
              <a:gd name="connsiteY20" fmla="*/ 116681 h 190500"/>
              <a:gd name="connsiteX21" fmla="*/ 88106 w 190500"/>
              <a:gd name="connsiteY21" fmla="*/ 109538 h 190500"/>
              <a:gd name="connsiteX22" fmla="*/ 98117 w 190500"/>
              <a:gd name="connsiteY22" fmla="*/ 87068 h 190500"/>
              <a:gd name="connsiteX23" fmla="*/ 99727 w 190500"/>
              <a:gd name="connsiteY23" fmla="*/ 85439 h 190500"/>
              <a:gd name="connsiteX24" fmla="*/ 107156 w 190500"/>
              <a:gd name="connsiteY24" fmla="*/ 71438 h 190500"/>
              <a:gd name="connsiteX25" fmla="*/ 95212 w 190500"/>
              <a:gd name="connsiteY25" fmla="*/ 59570 h 190500"/>
              <a:gd name="connsiteX26" fmla="*/ 83410 w 190500"/>
              <a:gd name="connsiteY26" fmla="*/ 70218 h 190500"/>
              <a:gd name="connsiteX27" fmla="*/ 83344 w 190500"/>
              <a:gd name="connsiteY27" fmla="*/ 71438 h 190500"/>
              <a:gd name="connsiteX28" fmla="*/ 76200 w 190500"/>
              <a:gd name="connsiteY28" fmla="*/ 78581 h 190500"/>
              <a:gd name="connsiteX29" fmla="*/ 69056 w 190500"/>
              <a:gd name="connsiteY29" fmla="*/ 71438 h 190500"/>
              <a:gd name="connsiteX30" fmla="*/ 95250 w 190500"/>
              <a:gd name="connsiteY30" fmla="*/ 45244 h 190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90500" h="190500">
                <a:moveTo>
                  <a:pt x="95250" y="0"/>
                </a:moveTo>
                <a:cubicBezTo>
                  <a:pt x="147857" y="0"/>
                  <a:pt x="190500" y="42653"/>
                  <a:pt x="190500" y="95250"/>
                </a:cubicBezTo>
                <a:cubicBezTo>
                  <a:pt x="190500" y="147847"/>
                  <a:pt x="147857" y="190500"/>
                  <a:pt x="95250" y="190500"/>
                </a:cubicBezTo>
                <a:cubicBezTo>
                  <a:pt x="42643" y="190500"/>
                  <a:pt x="0" y="147847"/>
                  <a:pt x="0" y="95250"/>
                </a:cubicBezTo>
                <a:cubicBezTo>
                  <a:pt x="0" y="42653"/>
                  <a:pt x="42643" y="0"/>
                  <a:pt x="95250" y="0"/>
                </a:cubicBezTo>
                <a:close/>
                <a:moveTo>
                  <a:pt x="95250" y="15878"/>
                </a:moveTo>
                <a:cubicBezTo>
                  <a:pt x="51483" y="15878"/>
                  <a:pt x="15878" y="51483"/>
                  <a:pt x="15878" y="95250"/>
                </a:cubicBezTo>
                <a:cubicBezTo>
                  <a:pt x="15878" y="139017"/>
                  <a:pt x="51483" y="174622"/>
                  <a:pt x="95250" y="174622"/>
                </a:cubicBezTo>
                <a:cubicBezTo>
                  <a:pt x="139017" y="174622"/>
                  <a:pt x="174622" y="139017"/>
                  <a:pt x="174622" y="95250"/>
                </a:cubicBezTo>
                <a:cubicBezTo>
                  <a:pt x="174622" y="51483"/>
                  <a:pt x="139017" y="15878"/>
                  <a:pt x="95250" y="15878"/>
                </a:cubicBezTo>
                <a:close/>
                <a:moveTo>
                  <a:pt x="95250" y="128588"/>
                </a:moveTo>
                <a:cubicBezTo>
                  <a:pt x="100511" y="128588"/>
                  <a:pt x="104775" y="132852"/>
                  <a:pt x="104775" y="138113"/>
                </a:cubicBezTo>
                <a:cubicBezTo>
                  <a:pt x="104775" y="143373"/>
                  <a:pt x="100511" y="147638"/>
                  <a:pt x="95250" y="147638"/>
                </a:cubicBezTo>
                <a:cubicBezTo>
                  <a:pt x="89989" y="147638"/>
                  <a:pt x="85725" y="143373"/>
                  <a:pt x="85725" y="138113"/>
                </a:cubicBezTo>
                <a:cubicBezTo>
                  <a:pt x="85725" y="132852"/>
                  <a:pt x="89989" y="128588"/>
                  <a:pt x="95250" y="128588"/>
                </a:cubicBezTo>
                <a:close/>
                <a:moveTo>
                  <a:pt x="95250" y="45244"/>
                </a:moveTo>
                <a:cubicBezTo>
                  <a:pt x="109717" y="45244"/>
                  <a:pt x="121444" y="56971"/>
                  <a:pt x="121444" y="71438"/>
                </a:cubicBezTo>
                <a:cubicBezTo>
                  <a:pt x="121444" y="81058"/>
                  <a:pt x="118615" y="86430"/>
                  <a:pt x="111433" y="93907"/>
                </a:cubicBezTo>
                <a:lnTo>
                  <a:pt x="109823" y="95536"/>
                </a:lnTo>
                <a:cubicBezTo>
                  <a:pt x="103899" y="101460"/>
                  <a:pt x="102394" y="103975"/>
                  <a:pt x="102394" y="109538"/>
                </a:cubicBezTo>
                <a:cubicBezTo>
                  <a:pt x="102394" y="113483"/>
                  <a:pt x="99195" y="116681"/>
                  <a:pt x="95250" y="116681"/>
                </a:cubicBezTo>
                <a:cubicBezTo>
                  <a:pt x="91305" y="116681"/>
                  <a:pt x="88106" y="113483"/>
                  <a:pt x="88106" y="109538"/>
                </a:cubicBezTo>
                <a:cubicBezTo>
                  <a:pt x="88106" y="99917"/>
                  <a:pt x="90935" y="94545"/>
                  <a:pt x="98117" y="87068"/>
                </a:cubicBezTo>
                <a:lnTo>
                  <a:pt x="99727" y="85439"/>
                </a:lnTo>
                <a:cubicBezTo>
                  <a:pt x="105651" y="79515"/>
                  <a:pt x="107156" y="77000"/>
                  <a:pt x="107156" y="71438"/>
                </a:cubicBezTo>
                <a:cubicBezTo>
                  <a:pt x="107135" y="64862"/>
                  <a:pt x="101787" y="59549"/>
                  <a:pt x="95212" y="59570"/>
                </a:cubicBezTo>
                <a:cubicBezTo>
                  <a:pt x="89138" y="59589"/>
                  <a:pt x="84052" y="64178"/>
                  <a:pt x="83410" y="70218"/>
                </a:cubicBezTo>
                <a:lnTo>
                  <a:pt x="83344" y="71438"/>
                </a:lnTo>
                <a:cubicBezTo>
                  <a:pt x="83344" y="75383"/>
                  <a:pt x="80145" y="78581"/>
                  <a:pt x="76200" y="78581"/>
                </a:cubicBezTo>
                <a:cubicBezTo>
                  <a:pt x="72255" y="78581"/>
                  <a:pt x="69056" y="75383"/>
                  <a:pt x="69056" y="71438"/>
                </a:cubicBezTo>
                <a:cubicBezTo>
                  <a:pt x="69056" y="56971"/>
                  <a:pt x="80783" y="45244"/>
                  <a:pt x="95250" y="45244"/>
                </a:cubicBezTo>
                <a:close/>
              </a:path>
            </a:pathLst>
          </a:custGeom>
          <a:solidFill>
            <a:schemeClr val="accent5"/>
          </a:solidFill>
          <a:ln w="12700">
            <a:miter lim="400000"/>
          </a:ln>
          <a:effectLst>
            <a:outerShdw blurRad="254000" dist="50800" dir="2700000" sx="103000" sy="103000" rotWithShape="0">
              <a:srgbClr val="000000">
                <a:alpha val="20000"/>
              </a:srgbClr>
            </a:outerShdw>
          </a:effectLst>
        </p:spPr>
        <p:txBody>
          <a:bodyPr rot="0" spcFirstLastPara="0" vertOverflow="overflow" horzOverflow="overflow" vert="horz" wrap="square" lIns="19430" tIns="19430" rIns="19430" bIns="19430" numCol="1" spcCol="0" rtlCol="0" fromWordArt="0" anchor="ctr" anchorCtr="0" forceAA="0" compatLnSpc="1">
            <a:prstTxWarp prst="textNoShape">
              <a:avLst/>
            </a:prstTxWarp>
            <a:noAutofit/>
          </a:bodyPr>
          <a:lstStyle/>
          <a:p>
            <a:pPr algn="ctr" defTabSz="396148" hangingPunct="0"/>
            <a:endParaRPr lang="en-IN" sz="850" b="1" kern="0">
              <a:gradFill flip="none" rotWithShape="1">
                <a:gsLst>
                  <a:gs pos="0">
                    <a:srgbClr val="FFFFFF"/>
                  </a:gs>
                  <a:gs pos="100000">
                    <a:srgbClr val="FFFFFF"/>
                  </a:gs>
                </a:gsLst>
                <a:lin ang="5400000" scaled="0"/>
              </a:gradFill>
              <a:latin typeface="Avenir Heavy" panose="02000503020000020003" pitchFamily="2" charset="0"/>
              <a:cs typeface="Segoe UI Semilight"/>
            </a:endParaRPr>
          </a:p>
        </p:txBody>
      </p:sp>
      <p:sp>
        <p:nvSpPr>
          <p:cNvPr id="19" name="Graphic 23">
            <a:extLst>
              <a:ext uri="{FF2B5EF4-FFF2-40B4-BE49-F238E27FC236}">
                <a16:creationId xmlns:a16="http://schemas.microsoft.com/office/drawing/2014/main" id="{C3C25C8B-8A98-9943-DF12-83E8BCA89F3E}"/>
              </a:ext>
              <a:ext uri="{C183D7F6-B498-43B3-948B-1728B52AA6E4}">
                <adec:decorative xmlns:adec="http://schemas.microsoft.com/office/drawing/2017/decorative" val="1"/>
              </a:ext>
            </a:extLst>
          </p:cNvPr>
          <p:cNvSpPr/>
          <p:nvPr/>
        </p:nvSpPr>
        <p:spPr>
          <a:xfrm>
            <a:off x="2779006" y="6760661"/>
            <a:ext cx="254158" cy="528583"/>
          </a:xfrm>
          <a:custGeom>
            <a:avLst/>
            <a:gdLst>
              <a:gd name="connsiteX0" fmla="*/ 97511 w 190073"/>
              <a:gd name="connsiteY0" fmla="*/ 0 h 171822"/>
              <a:gd name="connsiteX1" fmla="*/ 91986 w 190073"/>
              <a:gd name="connsiteY1" fmla="*/ 2629 h 171822"/>
              <a:gd name="connsiteX2" fmla="*/ 91434 w 190073"/>
              <a:gd name="connsiteY2" fmla="*/ 3039 h 171822"/>
              <a:gd name="connsiteX3" fmla="*/ 31750 w 190073"/>
              <a:gd name="connsiteY3" fmla="*/ 17831 h 171822"/>
              <a:gd name="connsiteX4" fmla="*/ 15215 w 190073"/>
              <a:gd name="connsiteY4" fmla="*/ 70314 h 171822"/>
              <a:gd name="connsiteX5" fmla="*/ 15072 w 190073"/>
              <a:gd name="connsiteY5" fmla="*/ 70457 h 171822"/>
              <a:gd name="connsiteX6" fmla="*/ 5947 w 190073"/>
              <a:gd name="connsiteY6" fmla="*/ 79515 h 171822"/>
              <a:gd name="connsiteX7" fmla="*/ 5815 w 190073"/>
              <a:gd name="connsiteY7" fmla="*/ 107910 h 171822"/>
              <a:gd name="connsiteX8" fmla="*/ 5947 w 190073"/>
              <a:gd name="connsiteY8" fmla="*/ 108043 h 171822"/>
              <a:gd name="connsiteX9" fmla="*/ 23025 w 190073"/>
              <a:gd name="connsiteY9" fmla="*/ 113767 h 171822"/>
              <a:gd name="connsiteX10" fmla="*/ 40961 w 190073"/>
              <a:gd name="connsiteY10" fmla="*/ 128607 h 171822"/>
              <a:gd name="connsiteX11" fmla="*/ 60173 w 190073"/>
              <a:gd name="connsiteY11" fmla="*/ 147105 h 171822"/>
              <a:gd name="connsiteX12" fmla="*/ 66098 w 190073"/>
              <a:gd name="connsiteY12" fmla="*/ 160354 h 171822"/>
              <a:gd name="connsiteX13" fmla="*/ 92644 w 190073"/>
              <a:gd name="connsiteY13" fmla="*/ 162230 h 171822"/>
              <a:gd name="connsiteX14" fmla="*/ 96330 w 190073"/>
              <a:gd name="connsiteY14" fmla="*/ 165888 h 171822"/>
              <a:gd name="connsiteX15" fmla="*/ 125172 w 190073"/>
              <a:gd name="connsiteY15" fmla="*/ 165888 h 171822"/>
              <a:gd name="connsiteX16" fmla="*/ 131077 w 190073"/>
              <a:gd name="connsiteY16" fmla="*/ 153334 h 171822"/>
              <a:gd name="connsiteX17" fmla="*/ 149556 w 190073"/>
              <a:gd name="connsiteY17" fmla="*/ 134932 h 171822"/>
              <a:gd name="connsiteX18" fmla="*/ 167367 w 190073"/>
              <a:gd name="connsiteY18" fmla="*/ 119654 h 171822"/>
              <a:gd name="connsiteX19" fmla="*/ 184131 w 190073"/>
              <a:gd name="connsiteY19" fmla="*/ 113881 h 171822"/>
              <a:gd name="connsiteX20" fmla="*/ 184254 w 190073"/>
              <a:gd name="connsiteY20" fmla="*/ 85486 h 171822"/>
              <a:gd name="connsiteX21" fmla="*/ 184131 w 190073"/>
              <a:gd name="connsiteY21" fmla="*/ 85364 h 171822"/>
              <a:gd name="connsiteX22" fmla="*/ 176197 w 190073"/>
              <a:gd name="connsiteY22" fmla="*/ 77467 h 171822"/>
              <a:gd name="connsiteX23" fmla="*/ 177835 w 190073"/>
              <a:gd name="connsiteY23" fmla="*/ 71124 h 171822"/>
              <a:gd name="connsiteX24" fmla="*/ 172835 w 190073"/>
              <a:gd name="connsiteY24" fmla="*/ 30138 h 171822"/>
              <a:gd name="connsiteX25" fmla="*/ 122324 w 190073"/>
              <a:gd name="connsiteY25" fmla="*/ 39 h 171822"/>
              <a:gd name="connsiteX26" fmla="*/ 107017 w 190073"/>
              <a:gd name="connsiteY26" fmla="*/ 39 h 171822"/>
              <a:gd name="connsiteX27" fmla="*/ 105055 w 190073"/>
              <a:gd name="connsiteY27" fmla="*/ 0 h 171822"/>
              <a:gd name="connsiteX28" fmla="*/ 97521 w 190073"/>
              <a:gd name="connsiteY28" fmla="*/ 0 h 171822"/>
              <a:gd name="connsiteX29" fmla="*/ 125372 w 190073"/>
              <a:gd name="connsiteY29" fmla="*/ 47102 h 171822"/>
              <a:gd name="connsiteX30" fmla="*/ 158366 w 190073"/>
              <a:gd name="connsiteY30" fmla="*/ 79887 h 171822"/>
              <a:gd name="connsiteX31" fmla="*/ 158395 w 190073"/>
              <a:gd name="connsiteY31" fmla="*/ 79925 h 171822"/>
              <a:gd name="connsiteX32" fmla="*/ 158528 w 190073"/>
              <a:gd name="connsiteY32" fmla="*/ 80049 h 171822"/>
              <a:gd name="connsiteX33" fmla="*/ 174006 w 190073"/>
              <a:gd name="connsiteY33" fmla="*/ 95431 h 171822"/>
              <a:gd name="connsiteX34" fmla="*/ 174037 w 190073"/>
              <a:gd name="connsiteY34" fmla="*/ 103783 h 171822"/>
              <a:gd name="connsiteX35" fmla="*/ 174006 w 190073"/>
              <a:gd name="connsiteY35" fmla="*/ 103813 h 171822"/>
              <a:gd name="connsiteX36" fmla="*/ 165567 w 190073"/>
              <a:gd name="connsiteY36" fmla="*/ 103813 h 171822"/>
              <a:gd name="connsiteX37" fmla="*/ 150089 w 190073"/>
              <a:gd name="connsiteY37" fmla="*/ 88431 h 171822"/>
              <a:gd name="connsiteX38" fmla="*/ 139954 w 190073"/>
              <a:gd name="connsiteY38" fmla="*/ 88431 h 171822"/>
              <a:gd name="connsiteX39" fmla="*/ 139802 w 190073"/>
              <a:gd name="connsiteY39" fmla="*/ 88593 h 171822"/>
              <a:gd name="connsiteX40" fmla="*/ 139756 w 190073"/>
              <a:gd name="connsiteY40" fmla="*/ 98615 h 171822"/>
              <a:gd name="connsiteX41" fmla="*/ 139802 w 190073"/>
              <a:gd name="connsiteY41" fmla="*/ 98660 h 171822"/>
              <a:gd name="connsiteX42" fmla="*/ 151861 w 190073"/>
              <a:gd name="connsiteY42" fmla="*/ 110652 h 171822"/>
              <a:gd name="connsiteX43" fmla="*/ 151891 w 190073"/>
              <a:gd name="connsiteY43" fmla="*/ 119004 h 171822"/>
              <a:gd name="connsiteX44" fmla="*/ 151861 w 190073"/>
              <a:gd name="connsiteY44" fmla="*/ 119034 h 171822"/>
              <a:gd name="connsiteX45" fmla="*/ 144060 w 190073"/>
              <a:gd name="connsiteY45" fmla="*/ 119606 h 171822"/>
              <a:gd name="connsiteX46" fmla="*/ 134658 w 190073"/>
              <a:gd name="connsiteY46" fmla="*/ 120273 h 171822"/>
              <a:gd name="connsiteX47" fmla="*/ 134068 w 190073"/>
              <a:gd name="connsiteY47" fmla="*/ 129626 h 171822"/>
              <a:gd name="connsiteX48" fmla="*/ 133544 w 190073"/>
              <a:gd name="connsiteY48" fmla="*/ 137427 h 171822"/>
              <a:gd name="connsiteX49" fmla="*/ 125638 w 190073"/>
              <a:gd name="connsiteY49" fmla="*/ 137903 h 171822"/>
              <a:gd name="connsiteX50" fmla="*/ 116161 w 190073"/>
              <a:gd name="connsiteY50" fmla="*/ 138446 h 171822"/>
              <a:gd name="connsiteX51" fmla="*/ 115551 w 190073"/>
              <a:gd name="connsiteY51" fmla="*/ 147867 h 171822"/>
              <a:gd name="connsiteX52" fmla="*/ 115037 w 190073"/>
              <a:gd name="connsiteY52" fmla="*/ 155810 h 171822"/>
              <a:gd name="connsiteX53" fmla="*/ 106464 w 190073"/>
              <a:gd name="connsiteY53" fmla="*/ 155810 h 171822"/>
              <a:gd name="connsiteX54" fmla="*/ 102921 w 190073"/>
              <a:gd name="connsiteY54" fmla="*/ 152296 h 171822"/>
              <a:gd name="connsiteX55" fmla="*/ 103921 w 190073"/>
              <a:gd name="connsiteY55" fmla="*/ 151296 h 171822"/>
              <a:gd name="connsiteX56" fmla="*/ 104044 w 190073"/>
              <a:gd name="connsiteY56" fmla="*/ 122901 h 171822"/>
              <a:gd name="connsiteX57" fmla="*/ 103921 w 190073"/>
              <a:gd name="connsiteY57" fmla="*/ 122778 h 171822"/>
              <a:gd name="connsiteX58" fmla="*/ 90586 w 190073"/>
              <a:gd name="connsiteY58" fmla="*/ 116891 h 171822"/>
              <a:gd name="connsiteX59" fmla="*/ 71974 w 190073"/>
              <a:gd name="connsiteY59" fmla="*/ 97803 h 171822"/>
              <a:gd name="connsiteX60" fmla="*/ 66098 w 190073"/>
              <a:gd name="connsiteY60" fmla="*/ 85192 h 171822"/>
              <a:gd name="connsiteX61" fmla="*/ 49019 w 190073"/>
              <a:gd name="connsiteY61" fmla="*/ 79468 h 171822"/>
              <a:gd name="connsiteX62" fmla="*/ 28845 w 190073"/>
              <a:gd name="connsiteY62" fmla="*/ 64561 h 171822"/>
              <a:gd name="connsiteX63" fmla="*/ 41885 w 190073"/>
              <a:gd name="connsiteY63" fmla="*/ 27890 h 171822"/>
              <a:gd name="connsiteX64" fmla="*/ 75994 w 190073"/>
              <a:gd name="connsiteY64" fmla="*/ 14745 h 171822"/>
              <a:gd name="connsiteX65" fmla="*/ 61735 w 190073"/>
              <a:gd name="connsiteY65" fmla="*/ 25537 h 171822"/>
              <a:gd name="connsiteX66" fmla="*/ 57461 w 190073"/>
              <a:gd name="connsiteY66" fmla="*/ 56413 h 171822"/>
              <a:gd name="connsiteX67" fmla="*/ 57544 w 190073"/>
              <a:gd name="connsiteY67" fmla="*/ 56522 h 171822"/>
              <a:gd name="connsiteX68" fmla="*/ 88577 w 190073"/>
              <a:gd name="connsiteY68" fmla="*/ 60722 h 171822"/>
              <a:gd name="connsiteX69" fmla="*/ 106569 w 190073"/>
              <a:gd name="connsiteY69" fmla="*/ 47092 h 171822"/>
              <a:gd name="connsiteX70" fmla="*/ 125372 w 190073"/>
              <a:gd name="connsiteY70" fmla="*/ 47092 h 171822"/>
              <a:gd name="connsiteX71" fmla="*/ 70355 w 190073"/>
              <a:gd name="connsiteY71" fmla="*/ 36938 h 171822"/>
              <a:gd name="connsiteX72" fmla="*/ 100254 w 190073"/>
              <a:gd name="connsiteY72" fmla="*/ 14288 h 171822"/>
              <a:gd name="connsiteX73" fmla="*/ 105055 w 190073"/>
              <a:gd name="connsiteY73" fmla="*/ 14288 h 171822"/>
              <a:gd name="connsiteX74" fmla="*/ 106836 w 190073"/>
              <a:gd name="connsiteY74" fmla="*/ 14336 h 171822"/>
              <a:gd name="connsiteX75" fmla="*/ 122324 w 190073"/>
              <a:gd name="connsiteY75" fmla="*/ 14336 h 171822"/>
              <a:gd name="connsiteX76" fmla="*/ 160252 w 190073"/>
              <a:gd name="connsiteY76" fmla="*/ 36910 h 171822"/>
              <a:gd name="connsiteX77" fmla="*/ 164481 w 190073"/>
              <a:gd name="connsiteY77" fmla="*/ 65437 h 171822"/>
              <a:gd name="connsiteX78" fmla="*/ 133896 w 190073"/>
              <a:gd name="connsiteY78" fmla="*/ 34995 h 171822"/>
              <a:gd name="connsiteX79" fmla="*/ 128763 w 190073"/>
              <a:gd name="connsiteY79" fmla="*/ 32814 h 171822"/>
              <a:gd name="connsiteX80" fmla="*/ 104178 w 190073"/>
              <a:gd name="connsiteY80" fmla="*/ 32814 h 171822"/>
              <a:gd name="connsiteX81" fmla="*/ 99864 w 190073"/>
              <a:gd name="connsiteY81" fmla="*/ 34262 h 171822"/>
              <a:gd name="connsiteX82" fmla="*/ 79956 w 190073"/>
              <a:gd name="connsiteY82" fmla="*/ 49340 h 171822"/>
              <a:gd name="connsiteX83" fmla="*/ 68888 w 190073"/>
              <a:gd name="connsiteY83" fmla="*/ 47845 h 171822"/>
              <a:gd name="connsiteX84" fmla="*/ 70319 w 190073"/>
              <a:gd name="connsiteY84" fmla="*/ 36973 h 171822"/>
              <a:gd name="connsiteX85" fmla="*/ 70365 w 190073"/>
              <a:gd name="connsiteY85" fmla="*/ 36938 h 171822"/>
              <a:gd name="connsiteX86" fmla="*/ 38408 w 190073"/>
              <a:gd name="connsiteY86" fmla="*/ 112710 h 171822"/>
              <a:gd name="connsiteX87" fmla="*/ 38378 w 190073"/>
              <a:gd name="connsiteY87" fmla="*/ 104358 h 171822"/>
              <a:gd name="connsiteX88" fmla="*/ 38408 w 190073"/>
              <a:gd name="connsiteY88" fmla="*/ 104328 h 171822"/>
              <a:gd name="connsiteX89" fmla="*/ 47524 w 190073"/>
              <a:gd name="connsiteY89" fmla="*/ 95260 h 171822"/>
              <a:gd name="connsiteX90" fmla="*/ 55963 w 190073"/>
              <a:gd name="connsiteY90" fmla="*/ 95260 h 171822"/>
              <a:gd name="connsiteX91" fmla="*/ 56039 w 190073"/>
              <a:gd name="connsiteY91" fmla="*/ 103566 h 171822"/>
              <a:gd name="connsiteX92" fmla="*/ 55963 w 190073"/>
              <a:gd name="connsiteY92" fmla="*/ 103642 h 171822"/>
              <a:gd name="connsiteX93" fmla="*/ 46848 w 190073"/>
              <a:gd name="connsiteY93" fmla="*/ 112700 h 171822"/>
              <a:gd name="connsiteX94" fmla="*/ 46762 w 190073"/>
              <a:gd name="connsiteY94" fmla="*/ 112786 h 171822"/>
              <a:gd name="connsiteX95" fmla="*/ 38408 w 190073"/>
              <a:gd name="connsiteY95" fmla="*/ 112710 h 171822"/>
              <a:gd name="connsiteX96" fmla="*/ 33732 w 190073"/>
              <a:gd name="connsiteY96" fmla="*/ 80620 h 171822"/>
              <a:gd name="connsiteX97" fmla="*/ 33636 w 190073"/>
              <a:gd name="connsiteY97" fmla="*/ 88907 h 171822"/>
              <a:gd name="connsiteX98" fmla="*/ 24521 w 190073"/>
              <a:gd name="connsiteY98" fmla="*/ 97975 h 171822"/>
              <a:gd name="connsiteX99" fmla="*/ 16082 w 190073"/>
              <a:gd name="connsiteY99" fmla="*/ 97975 h 171822"/>
              <a:gd name="connsiteX100" fmla="*/ 16051 w 190073"/>
              <a:gd name="connsiteY100" fmla="*/ 89623 h 171822"/>
              <a:gd name="connsiteX101" fmla="*/ 16082 w 190073"/>
              <a:gd name="connsiteY101" fmla="*/ 89593 h 171822"/>
              <a:gd name="connsiteX102" fmla="*/ 25207 w 190073"/>
              <a:gd name="connsiteY102" fmla="*/ 80534 h 171822"/>
              <a:gd name="connsiteX103" fmla="*/ 33646 w 190073"/>
              <a:gd name="connsiteY103" fmla="*/ 80534 h 171822"/>
              <a:gd name="connsiteX104" fmla="*/ 33732 w 190073"/>
              <a:gd name="connsiteY104" fmla="*/ 80620 h 171822"/>
              <a:gd name="connsiteX105" fmla="*/ 84671 w 190073"/>
              <a:gd name="connsiteY105" fmla="*/ 150286 h 171822"/>
              <a:gd name="connsiteX106" fmla="*/ 76232 w 190073"/>
              <a:gd name="connsiteY106" fmla="*/ 150286 h 171822"/>
              <a:gd name="connsiteX107" fmla="*/ 76202 w 190073"/>
              <a:gd name="connsiteY107" fmla="*/ 141934 h 171822"/>
              <a:gd name="connsiteX108" fmla="*/ 76232 w 190073"/>
              <a:gd name="connsiteY108" fmla="*/ 141904 h 171822"/>
              <a:gd name="connsiteX109" fmla="*/ 85348 w 190073"/>
              <a:gd name="connsiteY109" fmla="*/ 132846 h 171822"/>
              <a:gd name="connsiteX110" fmla="*/ 93787 w 190073"/>
              <a:gd name="connsiteY110" fmla="*/ 132846 h 171822"/>
              <a:gd name="connsiteX111" fmla="*/ 93817 w 190073"/>
              <a:gd name="connsiteY111" fmla="*/ 141197 h 171822"/>
              <a:gd name="connsiteX112" fmla="*/ 93787 w 190073"/>
              <a:gd name="connsiteY112" fmla="*/ 141228 h 171822"/>
              <a:gd name="connsiteX113" fmla="*/ 84671 w 190073"/>
              <a:gd name="connsiteY113" fmla="*/ 150286 h 171822"/>
              <a:gd name="connsiteX114" fmla="*/ 65421 w 190073"/>
              <a:gd name="connsiteY114" fmla="*/ 131160 h 171822"/>
              <a:gd name="connsiteX115" fmla="*/ 56982 w 190073"/>
              <a:gd name="connsiteY115" fmla="*/ 131160 h 171822"/>
              <a:gd name="connsiteX116" fmla="*/ 56896 w 190073"/>
              <a:gd name="connsiteY116" fmla="*/ 122854 h 171822"/>
              <a:gd name="connsiteX117" fmla="*/ 56982 w 190073"/>
              <a:gd name="connsiteY117" fmla="*/ 122778 h 171822"/>
              <a:gd name="connsiteX118" fmla="*/ 66098 w 190073"/>
              <a:gd name="connsiteY118" fmla="*/ 113719 h 171822"/>
              <a:gd name="connsiteX119" fmla="*/ 66174 w 190073"/>
              <a:gd name="connsiteY119" fmla="*/ 113634 h 171822"/>
              <a:gd name="connsiteX120" fmla="*/ 74537 w 190073"/>
              <a:gd name="connsiteY120" fmla="*/ 113719 h 171822"/>
              <a:gd name="connsiteX121" fmla="*/ 74567 w 190073"/>
              <a:gd name="connsiteY121" fmla="*/ 122071 h 171822"/>
              <a:gd name="connsiteX122" fmla="*/ 74537 w 190073"/>
              <a:gd name="connsiteY122" fmla="*/ 122101 h 171822"/>
              <a:gd name="connsiteX123" fmla="*/ 65421 w 190073"/>
              <a:gd name="connsiteY123" fmla="*/ 131160 h 171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Lst>
            <a:rect l="l" t="t" r="r" b="b"/>
            <a:pathLst>
              <a:path w="190073" h="171822">
                <a:moveTo>
                  <a:pt x="97511" y="0"/>
                </a:moveTo>
                <a:cubicBezTo>
                  <a:pt x="95368" y="1"/>
                  <a:pt x="93339" y="967"/>
                  <a:pt x="91986" y="2629"/>
                </a:cubicBezTo>
                <a:lnTo>
                  <a:pt x="91434" y="3039"/>
                </a:lnTo>
                <a:cubicBezTo>
                  <a:pt x="70333" y="-3383"/>
                  <a:pt x="47410" y="2298"/>
                  <a:pt x="31750" y="17831"/>
                </a:cubicBezTo>
                <a:cubicBezTo>
                  <a:pt x="17920" y="31527"/>
                  <a:pt x="11733" y="51163"/>
                  <a:pt x="15215" y="70314"/>
                </a:cubicBezTo>
                <a:lnTo>
                  <a:pt x="15072" y="70457"/>
                </a:lnTo>
                <a:lnTo>
                  <a:pt x="5947" y="79515"/>
                </a:lnTo>
                <a:cubicBezTo>
                  <a:pt x="-1930" y="87320"/>
                  <a:pt x="-1990" y="100033"/>
                  <a:pt x="5815" y="107910"/>
                </a:cubicBezTo>
                <a:cubicBezTo>
                  <a:pt x="5859" y="107955"/>
                  <a:pt x="5903" y="107999"/>
                  <a:pt x="5947" y="108043"/>
                </a:cubicBezTo>
                <a:cubicBezTo>
                  <a:pt x="10439" y="112504"/>
                  <a:pt x="16752" y="114621"/>
                  <a:pt x="23025" y="113767"/>
                </a:cubicBezTo>
                <a:cubicBezTo>
                  <a:pt x="25287" y="121995"/>
                  <a:pt x="32456" y="127926"/>
                  <a:pt x="40961" y="128607"/>
                </a:cubicBezTo>
                <a:cubicBezTo>
                  <a:pt x="41844" y="138707"/>
                  <a:pt x="50047" y="146605"/>
                  <a:pt x="60173" y="147105"/>
                </a:cubicBezTo>
                <a:cubicBezTo>
                  <a:pt x="60421" y="151934"/>
                  <a:pt x="62392" y="156677"/>
                  <a:pt x="66098" y="160354"/>
                </a:cubicBezTo>
                <a:cubicBezTo>
                  <a:pt x="73337" y="167555"/>
                  <a:pt x="84690" y="168174"/>
                  <a:pt x="92644" y="162230"/>
                </a:cubicBezTo>
                <a:lnTo>
                  <a:pt x="96330" y="165888"/>
                </a:lnTo>
                <a:cubicBezTo>
                  <a:pt x="104316" y="173800"/>
                  <a:pt x="117186" y="173800"/>
                  <a:pt x="125172" y="165888"/>
                </a:cubicBezTo>
                <a:cubicBezTo>
                  <a:pt x="128696" y="162383"/>
                  <a:pt x="130668" y="157906"/>
                  <a:pt x="131077" y="153334"/>
                </a:cubicBezTo>
                <a:cubicBezTo>
                  <a:pt x="140889" y="152502"/>
                  <a:pt x="148684" y="144740"/>
                  <a:pt x="149556" y="134932"/>
                </a:cubicBezTo>
                <a:cubicBezTo>
                  <a:pt x="158137" y="134143"/>
                  <a:pt x="165281" y="128015"/>
                  <a:pt x="167367" y="119654"/>
                </a:cubicBezTo>
                <a:cubicBezTo>
                  <a:pt x="173544" y="120394"/>
                  <a:pt x="179719" y="118267"/>
                  <a:pt x="184131" y="113881"/>
                </a:cubicBezTo>
                <a:cubicBezTo>
                  <a:pt x="192007" y="106074"/>
                  <a:pt x="192061" y="93361"/>
                  <a:pt x="184254" y="85486"/>
                </a:cubicBezTo>
                <a:cubicBezTo>
                  <a:pt x="184213" y="85445"/>
                  <a:pt x="184172" y="85404"/>
                  <a:pt x="184131" y="85364"/>
                </a:cubicBezTo>
                <a:lnTo>
                  <a:pt x="176197" y="77467"/>
                </a:lnTo>
                <a:lnTo>
                  <a:pt x="177835" y="71124"/>
                </a:lnTo>
                <a:cubicBezTo>
                  <a:pt x="181380" y="57319"/>
                  <a:pt x="179595" y="42685"/>
                  <a:pt x="172835" y="30138"/>
                </a:cubicBezTo>
                <a:cubicBezTo>
                  <a:pt x="162814" y="11578"/>
                  <a:pt x="143415" y="18"/>
                  <a:pt x="122324" y="39"/>
                </a:cubicBezTo>
                <a:lnTo>
                  <a:pt x="107017" y="39"/>
                </a:lnTo>
                <a:cubicBezTo>
                  <a:pt x="106364" y="10"/>
                  <a:pt x="105709" y="-3"/>
                  <a:pt x="105055" y="0"/>
                </a:cubicBezTo>
                <a:lnTo>
                  <a:pt x="97521" y="0"/>
                </a:lnTo>
                <a:close/>
                <a:moveTo>
                  <a:pt x="125372" y="47102"/>
                </a:moveTo>
                <a:lnTo>
                  <a:pt x="158366" y="79887"/>
                </a:lnTo>
                <a:lnTo>
                  <a:pt x="158395" y="79925"/>
                </a:lnTo>
                <a:lnTo>
                  <a:pt x="158528" y="80049"/>
                </a:lnTo>
                <a:lnTo>
                  <a:pt x="174006" y="95431"/>
                </a:lnTo>
                <a:cubicBezTo>
                  <a:pt x="176321" y="97729"/>
                  <a:pt x="176334" y="101468"/>
                  <a:pt x="174037" y="103783"/>
                </a:cubicBezTo>
                <a:cubicBezTo>
                  <a:pt x="174026" y="103793"/>
                  <a:pt x="174017" y="103803"/>
                  <a:pt x="174006" y="103813"/>
                </a:cubicBezTo>
                <a:cubicBezTo>
                  <a:pt x="171668" y="106125"/>
                  <a:pt x="167906" y="106125"/>
                  <a:pt x="165567" y="103813"/>
                </a:cubicBezTo>
                <a:lnTo>
                  <a:pt x="150089" y="88431"/>
                </a:lnTo>
                <a:cubicBezTo>
                  <a:pt x="147283" y="85651"/>
                  <a:pt x="142760" y="85651"/>
                  <a:pt x="139954" y="88431"/>
                </a:cubicBezTo>
                <a:lnTo>
                  <a:pt x="139802" y="88593"/>
                </a:lnTo>
                <a:cubicBezTo>
                  <a:pt x="137022" y="91347"/>
                  <a:pt x="137002" y="95834"/>
                  <a:pt x="139756" y="98615"/>
                </a:cubicBezTo>
                <a:cubicBezTo>
                  <a:pt x="139772" y="98630"/>
                  <a:pt x="139787" y="98645"/>
                  <a:pt x="139802" y="98660"/>
                </a:cubicBezTo>
                <a:lnTo>
                  <a:pt x="151861" y="110652"/>
                </a:lnTo>
                <a:cubicBezTo>
                  <a:pt x="154175" y="112950"/>
                  <a:pt x="154189" y="116689"/>
                  <a:pt x="151891" y="119004"/>
                </a:cubicBezTo>
                <a:cubicBezTo>
                  <a:pt x="151881" y="119014"/>
                  <a:pt x="151871" y="119024"/>
                  <a:pt x="151861" y="119034"/>
                </a:cubicBezTo>
                <a:cubicBezTo>
                  <a:pt x="149758" y="121126"/>
                  <a:pt x="146444" y="121369"/>
                  <a:pt x="144060" y="119606"/>
                </a:cubicBezTo>
                <a:cubicBezTo>
                  <a:pt x="141195" y="117462"/>
                  <a:pt x="137191" y="117746"/>
                  <a:pt x="134658" y="120273"/>
                </a:cubicBezTo>
                <a:cubicBezTo>
                  <a:pt x="132133" y="122797"/>
                  <a:pt x="131881" y="126805"/>
                  <a:pt x="134068" y="129626"/>
                </a:cubicBezTo>
                <a:cubicBezTo>
                  <a:pt x="135886" y="131987"/>
                  <a:pt x="135661" y="135332"/>
                  <a:pt x="133544" y="137427"/>
                </a:cubicBezTo>
                <a:cubicBezTo>
                  <a:pt x="131403" y="139549"/>
                  <a:pt x="128019" y="139753"/>
                  <a:pt x="125638" y="137903"/>
                </a:cubicBezTo>
                <a:cubicBezTo>
                  <a:pt x="122790" y="135681"/>
                  <a:pt x="118736" y="135914"/>
                  <a:pt x="116161" y="138446"/>
                </a:cubicBezTo>
                <a:cubicBezTo>
                  <a:pt x="113591" y="140974"/>
                  <a:pt x="113329" y="145028"/>
                  <a:pt x="115551" y="147867"/>
                </a:cubicBezTo>
                <a:cubicBezTo>
                  <a:pt x="117413" y="150263"/>
                  <a:pt x="117192" y="153674"/>
                  <a:pt x="115037" y="155810"/>
                </a:cubicBezTo>
                <a:cubicBezTo>
                  <a:pt x="112662" y="158159"/>
                  <a:pt x="108839" y="158159"/>
                  <a:pt x="106464" y="155810"/>
                </a:cubicBezTo>
                <a:lnTo>
                  <a:pt x="102921" y="152296"/>
                </a:lnTo>
                <a:lnTo>
                  <a:pt x="103921" y="151296"/>
                </a:lnTo>
                <a:cubicBezTo>
                  <a:pt x="111797" y="143488"/>
                  <a:pt x="111851" y="130775"/>
                  <a:pt x="104044" y="122901"/>
                </a:cubicBezTo>
                <a:cubicBezTo>
                  <a:pt x="104003" y="122860"/>
                  <a:pt x="103962" y="122819"/>
                  <a:pt x="103921" y="122778"/>
                </a:cubicBezTo>
                <a:cubicBezTo>
                  <a:pt x="100359" y="119232"/>
                  <a:pt x="95607" y="117134"/>
                  <a:pt x="90586" y="116891"/>
                </a:cubicBezTo>
                <a:cubicBezTo>
                  <a:pt x="90024" y="106772"/>
                  <a:pt x="82077" y="98620"/>
                  <a:pt x="71974" y="97803"/>
                </a:cubicBezTo>
                <a:cubicBezTo>
                  <a:pt x="71584" y="93032"/>
                  <a:pt x="69500" y="88559"/>
                  <a:pt x="66098" y="85192"/>
                </a:cubicBezTo>
                <a:cubicBezTo>
                  <a:pt x="61606" y="80731"/>
                  <a:pt x="55293" y="78614"/>
                  <a:pt x="49019" y="79468"/>
                </a:cubicBezTo>
                <a:cubicBezTo>
                  <a:pt x="46531" y="70445"/>
                  <a:pt x="38201" y="64290"/>
                  <a:pt x="28845" y="64561"/>
                </a:cubicBezTo>
                <a:cubicBezTo>
                  <a:pt x="27380" y="50989"/>
                  <a:pt x="32180" y="37490"/>
                  <a:pt x="41885" y="27890"/>
                </a:cubicBezTo>
                <a:cubicBezTo>
                  <a:pt x="50911" y="18923"/>
                  <a:pt x="63285" y="14154"/>
                  <a:pt x="75994" y="14745"/>
                </a:cubicBezTo>
                <a:lnTo>
                  <a:pt x="61735" y="25537"/>
                </a:lnTo>
                <a:cubicBezTo>
                  <a:pt x="52029" y="32883"/>
                  <a:pt x="50115" y="46707"/>
                  <a:pt x="57461" y="56413"/>
                </a:cubicBezTo>
                <a:cubicBezTo>
                  <a:pt x="57489" y="56449"/>
                  <a:pt x="57516" y="56486"/>
                  <a:pt x="57544" y="56522"/>
                </a:cubicBezTo>
                <a:cubicBezTo>
                  <a:pt x="64977" y="66211"/>
                  <a:pt x="78835" y="68087"/>
                  <a:pt x="88577" y="60722"/>
                </a:cubicBezTo>
                <a:lnTo>
                  <a:pt x="106569" y="47092"/>
                </a:lnTo>
                <a:lnTo>
                  <a:pt x="125372" y="47092"/>
                </a:lnTo>
                <a:close/>
                <a:moveTo>
                  <a:pt x="70355" y="36938"/>
                </a:moveTo>
                <a:lnTo>
                  <a:pt x="100254" y="14288"/>
                </a:lnTo>
                <a:lnTo>
                  <a:pt x="105055" y="14288"/>
                </a:lnTo>
                <a:cubicBezTo>
                  <a:pt x="105649" y="14284"/>
                  <a:pt x="106243" y="14299"/>
                  <a:pt x="106836" y="14336"/>
                </a:cubicBezTo>
                <a:lnTo>
                  <a:pt x="122324" y="14336"/>
                </a:lnTo>
                <a:cubicBezTo>
                  <a:pt x="138155" y="14314"/>
                  <a:pt x="152722" y="22984"/>
                  <a:pt x="160252" y="36910"/>
                </a:cubicBezTo>
                <a:cubicBezTo>
                  <a:pt x="164967" y="45673"/>
                  <a:pt x="166443" y="55750"/>
                  <a:pt x="164481" y="65437"/>
                </a:cubicBezTo>
                <a:lnTo>
                  <a:pt x="133896" y="34995"/>
                </a:lnTo>
                <a:cubicBezTo>
                  <a:pt x="132552" y="33603"/>
                  <a:pt x="130699" y="32815"/>
                  <a:pt x="128763" y="32814"/>
                </a:cubicBezTo>
                <a:lnTo>
                  <a:pt x="104178" y="32814"/>
                </a:lnTo>
                <a:cubicBezTo>
                  <a:pt x="102621" y="32813"/>
                  <a:pt x="101106" y="33322"/>
                  <a:pt x="99864" y="34262"/>
                </a:cubicBezTo>
                <a:lnTo>
                  <a:pt x="79956" y="49340"/>
                </a:lnTo>
                <a:cubicBezTo>
                  <a:pt x="76482" y="51962"/>
                  <a:pt x="71543" y="51295"/>
                  <a:pt x="68888" y="47845"/>
                </a:cubicBezTo>
                <a:cubicBezTo>
                  <a:pt x="66281" y="44448"/>
                  <a:pt x="66922" y="39580"/>
                  <a:pt x="70319" y="36973"/>
                </a:cubicBezTo>
                <a:cubicBezTo>
                  <a:pt x="70334" y="36962"/>
                  <a:pt x="70349" y="36950"/>
                  <a:pt x="70365" y="36938"/>
                </a:cubicBezTo>
                <a:close/>
                <a:moveTo>
                  <a:pt x="38408" y="112710"/>
                </a:moveTo>
                <a:cubicBezTo>
                  <a:pt x="36094" y="110412"/>
                  <a:pt x="36080" y="106673"/>
                  <a:pt x="38378" y="104358"/>
                </a:cubicBezTo>
                <a:cubicBezTo>
                  <a:pt x="38388" y="104348"/>
                  <a:pt x="38398" y="104338"/>
                  <a:pt x="38408" y="104328"/>
                </a:cubicBezTo>
                <a:lnTo>
                  <a:pt x="47524" y="95260"/>
                </a:lnTo>
                <a:cubicBezTo>
                  <a:pt x="49862" y="92948"/>
                  <a:pt x="53625" y="92948"/>
                  <a:pt x="55963" y="95260"/>
                </a:cubicBezTo>
                <a:cubicBezTo>
                  <a:pt x="58260" y="97540"/>
                  <a:pt x="58294" y="101244"/>
                  <a:pt x="56039" y="103566"/>
                </a:cubicBezTo>
                <a:lnTo>
                  <a:pt x="55963" y="103642"/>
                </a:lnTo>
                <a:lnTo>
                  <a:pt x="46848" y="112700"/>
                </a:lnTo>
                <a:lnTo>
                  <a:pt x="46762" y="112786"/>
                </a:lnTo>
                <a:cubicBezTo>
                  <a:pt x="44414" y="115022"/>
                  <a:pt x="40715" y="114987"/>
                  <a:pt x="38408" y="112710"/>
                </a:cubicBezTo>
                <a:close/>
                <a:moveTo>
                  <a:pt x="33732" y="80620"/>
                </a:moveTo>
                <a:cubicBezTo>
                  <a:pt x="35979" y="82940"/>
                  <a:pt x="35937" y="86639"/>
                  <a:pt x="33636" y="88907"/>
                </a:cubicBezTo>
                <a:lnTo>
                  <a:pt x="24521" y="97975"/>
                </a:lnTo>
                <a:cubicBezTo>
                  <a:pt x="22183" y="100286"/>
                  <a:pt x="18420" y="100286"/>
                  <a:pt x="16082" y="97975"/>
                </a:cubicBezTo>
                <a:cubicBezTo>
                  <a:pt x="13767" y="95677"/>
                  <a:pt x="13754" y="91938"/>
                  <a:pt x="16051" y="89623"/>
                </a:cubicBezTo>
                <a:cubicBezTo>
                  <a:pt x="16061" y="89613"/>
                  <a:pt x="16072" y="89603"/>
                  <a:pt x="16082" y="89593"/>
                </a:cubicBezTo>
                <a:lnTo>
                  <a:pt x="25207" y="80534"/>
                </a:lnTo>
                <a:cubicBezTo>
                  <a:pt x="27545" y="78223"/>
                  <a:pt x="31308" y="78223"/>
                  <a:pt x="33646" y="80534"/>
                </a:cubicBezTo>
                <a:lnTo>
                  <a:pt x="33732" y="80620"/>
                </a:lnTo>
                <a:close/>
                <a:moveTo>
                  <a:pt x="84671" y="150286"/>
                </a:moveTo>
                <a:cubicBezTo>
                  <a:pt x="82333" y="152598"/>
                  <a:pt x="78571" y="152598"/>
                  <a:pt x="76232" y="150286"/>
                </a:cubicBezTo>
                <a:cubicBezTo>
                  <a:pt x="73917" y="147988"/>
                  <a:pt x="73904" y="144249"/>
                  <a:pt x="76202" y="141934"/>
                </a:cubicBezTo>
                <a:cubicBezTo>
                  <a:pt x="76212" y="141924"/>
                  <a:pt x="76222" y="141914"/>
                  <a:pt x="76232" y="141904"/>
                </a:cubicBezTo>
                <a:lnTo>
                  <a:pt x="85348" y="132846"/>
                </a:lnTo>
                <a:cubicBezTo>
                  <a:pt x="87686" y="130534"/>
                  <a:pt x="91448" y="130534"/>
                  <a:pt x="93787" y="132846"/>
                </a:cubicBezTo>
                <a:cubicBezTo>
                  <a:pt x="96101" y="135143"/>
                  <a:pt x="96115" y="138883"/>
                  <a:pt x="93817" y="141197"/>
                </a:cubicBezTo>
                <a:cubicBezTo>
                  <a:pt x="93807" y="141208"/>
                  <a:pt x="93797" y="141217"/>
                  <a:pt x="93787" y="141228"/>
                </a:cubicBezTo>
                <a:lnTo>
                  <a:pt x="84671" y="150286"/>
                </a:lnTo>
                <a:close/>
                <a:moveTo>
                  <a:pt x="65421" y="131160"/>
                </a:moveTo>
                <a:cubicBezTo>
                  <a:pt x="63085" y="133477"/>
                  <a:pt x="59318" y="133477"/>
                  <a:pt x="56982" y="131160"/>
                </a:cubicBezTo>
                <a:cubicBezTo>
                  <a:pt x="54682" y="128882"/>
                  <a:pt x="54644" y="125178"/>
                  <a:pt x="56896" y="122854"/>
                </a:cubicBezTo>
                <a:lnTo>
                  <a:pt x="56982" y="122778"/>
                </a:lnTo>
                <a:lnTo>
                  <a:pt x="66098" y="113719"/>
                </a:lnTo>
                <a:lnTo>
                  <a:pt x="66174" y="113634"/>
                </a:lnTo>
                <a:cubicBezTo>
                  <a:pt x="68525" y="111395"/>
                  <a:pt x="72231" y="111433"/>
                  <a:pt x="74537" y="113719"/>
                </a:cubicBezTo>
                <a:cubicBezTo>
                  <a:pt x="76851" y="116017"/>
                  <a:pt x="76865" y="119756"/>
                  <a:pt x="74567" y="122071"/>
                </a:cubicBezTo>
                <a:cubicBezTo>
                  <a:pt x="74557" y="122081"/>
                  <a:pt x="74547" y="122091"/>
                  <a:pt x="74537" y="122101"/>
                </a:cubicBezTo>
                <a:lnTo>
                  <a:pt x="65421" y="131160"/>
                </a:lnTo>
                <a:close/>
              </a:path>
            </a:pathLst>
          </a:custGeom>
          <a:solidFill>
            <a:schemeClr val="accent5"/>
          </a:solidFill>
          <a:ln w="12700">
            <a:miter lim="400000"/>
          </a:ln>
          <a:effectLst>
            <a:outerShdw blurRad="254000" dist="50800" dir="2700000" sx="103000" sy="103000" rotWithShape="0">
              <a:srgbClr val="000000">
                <a:alpha val="20000"/>
              </a:srgbClr>
            </a:outerShdw>
          </a:effectLst>
        </p:spPr>
        <p:txBody>
          <a:bodyPr rot="0" spcFirstLastPara="0" vertOverflow="overflow" horzOverflow="overflow" vert="horz" wrap="square" lIns="19430" tIns="19430" rIns="19430" bIns="19430" numCol="1" spcCol="0" rtlCol="0" fromWordArt="0" anchor="ctr" anchorCtr="0" forceAA="0" compatLnSpc="1">
            <a:prstTxWarp prst="textNoShape">
              <a:avLst/>
            </a:prstTxWarp>
            <a:noAutofit/>
          </a:bodyPr>
          <a:lstStyle/>
          <a:p>
            <a:pPr algn="ctr" defTabSz="396148" hangingPunct="0"/>
            <a:endParaRPr lang="en-IN" sz="850" b="1" kern="0">
              <a:gradFill flip="none" rotWithShape="1">
                <a:gsLst>
                  <a:gs pos="0">
                    <a:srgbClr val="FFFFFF"/>
                  </a:gs>
                  <a:gs pos="100000">
                    <a:srgbClr val="FFFFFF"/>
                  </a:gs>
                </a:gsLst>
                <a:lin ang="5400000" scaled="0"/>
              </a:gradFill>
              <a:latin typeface="Avenir Heavy" panose="02000503020000020003" pitchFamily="2" charset="0"/>
              <a:cs typeface="Segoe UI Semilight"/>
            </a:endParaRPr>
          </a:p>
        </p:txBody>
      </p:sp>
      <p:sp>
        <p:nvSpPr>
          <p:cNvPr id="20" name="Title 8">
            <a:extLst>
              <a:ext uri="{FF2B5EF4-FFF2-40B4-BE49-F238E27FC236}">
                <a16:creationId xmlns:a16="http://schemas.microsoft.com/office/drawing/2014/main" id="{EEC33CDA-67F8-44C6-E253-0ACA88AA8B08}"/>
              </a:ext>
            </a:extLst>
          </p:cNvPr>
          <p:cNvSpPr txBox="1">
            <a:spLocks/>
          </p:cNvSpPr>
          <p:nvPr/>
        </p:nvSpPr>
        <p:spPr>
          <a:xfrm>
            <a:off x="334713" y="4336813"/>
            <a:ext cx="1811024" cy="725797"/>
          </a:xfrm>
          <a:prstGeom prst="rect">
            <a:avLst/>
          </a:prstGeom>
        </p:spPr>
        <p:txBody>
          <a:bodyPr vert="horz" wrap="square"/>
          <a:lstStyle>
            <a:lvl1pPr algn="ctr" defTabSz="914377" rtl="0" eaLnBrk="1" latinLnBrk="0" hangingPunct="1">
              <a:spcBef>
                <a:spcPct val="0"/>
              </a:spcBef>
              <a:buNone/>
              <a:defRPr sz="4400" kern="1200">
                <a:solidFill>
                  <a:schemeClr val="tx1"/>
                </a:solidFill>
                <a:latin typeface="+mj-lt"/>
                <a:ea typeface="+mj-ea"/>
                <a:cs typeface="+mj-cs"/>
              </a:defRPr>
            </a:lvl1pPr>
          </a:lstStyle>
          <a:p>
            <a:r>
              <a:rPr lang="en-US" sz="2550" b="1" dirty="0">
                <a:solidFill>
                  <a:schemeClr val="bg1"/>
                </a:solidFill>
                <a:latin typeface="Avenir Heavy" panose="02000503020000020003" pitchFamily="2" charset="0"/>
              </a:rPr>
              <a:t>Agenda</a:t>
            </a:r>
          </a:p>
        </p:txBody>
      </p:sp>
      <p:pic>
        <p:nvPicPr>
          <p:cNvPr id="26" name="Picture 25" descr="A white text on a black background&#10;&#10;AI-generated content may be incorrect.">
            <a:extLst>
              <a:ext uri="{FF2B5EF4-FFF2-40B4-BE49-F238E27FC236}">
                <a16:creationId xmlns:a16="http://schemas.microsoft.com/office/drawing/2014/main" id="{0B42E627-9D1F-009E-CF49-057EE6DA26D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85535" y="8605521"/>
            <a:ext cx="1651635" cy="1266614"/>
          </a:xfrm>
          <a:prstGeom prst="rect">
            <a:avLst/>
          </a:prstGeom>
        </p:spPr>
      </p:pic>
      <p:sp>
        <p:nvSpPr>
          <p:cNvPr id="2" name="Text Placeholder 26">
            <a:extLst>
              <a:ext uri="{FF2B5EF4-FFF2-40B4-BE49-F238E27FC236}">
                <a16:creationId xmlns:a16="http://schemas.microsoft.com/office/drawing/2014/main" id="{EBA30125-0270-5CB4-5D83-16D41B22CD5B}"/>
              </a:ext>
            </a:extLst>
          </p:cNvPr>
          <p:cNvSpPr>
            <a:spLocks noGrp="1"/>
          </p:cNvSpPr>
          <p:nvPr>
            <p:ph type="body" sz="quarter" idx="10" hasCustomPrompt="1"/>
          </p:nvPr>
        </p:nvSpPr>
        <p:spPr>
          <a:xfrm>
            <a:off x="3432810" y="2466193"/>
            <a:ext cx="3725624" cy="675216"/>
          </a:xfrm>
          <a:prstGeom prst="rect">
            <a:avLst/>
          </a:prstGeom>
        </p:spPr>
        <p:txBody>
          <a:bodyPr/>
          <a:lstStyle>
            <a:lvl1pPr marL="0" indent="0">
              <a:buNone/>
              <a:defRPr sz="1020" b="1" i="0">
                <a:solidFill>
                  <a:schemeClr val="bg1"/>
                </a:solidFill>
                <a:latin typeface="Avenir Heavy" panose="02000503020000020003" pitchFamily="2" charset="0"/>
              </a:defRPr>
            </a:lvl1pPr>
            <a:lvl2pPr marL="194305" indent="0">
              <a:buNone/>
              <a:defRPr sz="1020" b="1" i="0">
                <a:solidFill>
                  <a:schemeClr val="bg1"/>
                </a:solidFill>
                <a:latin typeface="Avenir Heavy" panose="02000503020000020003" pitchFamily="2" charset="0"/>
              </a:defRPr>
            </a:lvl2pPr>
            <a:lvl3pPr marL="388610" indent="0">
              <a:buNone/>
              <a:defRPr sz="1020" b="1" i="0">
                <a:solidFill>
                  <a:schemeClr val="bg1"/>
                </a:solidFill>
                <a:latin typeface="Avenir Heavy" panose="02000503020000020003" pitchFamily="2" charset="0"/>
              </a:defRPr>
            </a:lvl3pPr>
            <a:lvl4pPr marL="582916" indent="0">
              <a:buNone/>
              <a:defRPr sz="1020" b="1" i="0">
                <a:solidFill>
                  <a:schemeClr val="bg1"/>
                </a:solidFill>
                <a:latin typeface="Avenir Heavy" panose="02000503020000020003" pitchFamily="2" charset="0"/>
              </a:defRPr>
            </a:lvl4pPr>
            <a:lvl5pPr marL="777221" indent="0">
              <a:buNone/>
              <a:defRPr sz="1020" b="1" i="0">
                <a:solidFill>
                  <a:schemeClr val="bg1"/>
                </a:solidFill>
                <a:latin typeface="Avenir Heavy" panose="02000503020000020003" pitchFamily="2" charset="0"/>
              </a:defRPr>
            </a:lvl5pPr>
          </a:lstStyle>
          <a:p>
            <a:pPr lvl="0"/>
            <a:r>
              <a:rPr lang="en-US" dirty="0"/>
              <a:t>Section</a:t>
            </a:r>
          </a:p>
        </p:txBody>
      </p:sp>
      <p:sp>
        <p:nvSpPr>
          <p:cNvPr id="3" name="Text Placeholder 26">
            <a:extLst>
              <a:ext uri="{FF2B5EF4-FFF2-40B4-BE49-F238E27FC236}">
                <a16:creationId xmlns:a16="http://schemas.microsoft.com/office/drawing/2014/main" id="{EF378EB4-36A7-C0BD-CE62-A3C183320B19}"/>
              </a:ext>
            </a:extLst>
          </p:cNvPr>
          <p:cNvSpPr>
            <a:spLocks noGrp="1"/>
          </p:cNvSpPr>
          <p:nvPr>
            <p:ph type="body" sz="quarter" idx="11" hasCustomPrompt="1"/>
          </p:nvPr>
        </p:nvSpPr>
        <p:spPr>
          <a:xfrm>
            <a:off x="3432810" y="3558973"/>
            <a:ext cx="3725624" cy="675216"/>
          </a:xfrm>
          <a:prstGeom prst="rect">
            <a:avLst/>
          </a:prstGeom>
        </p:spPr>
        <p:txBody>
          <a:bodyPr/>
          <a:lstStyle>
            <a:lvl1pPr marL="0" indent="0">
              <a:buNone/>
              <a:defRPr sz="1020" b="1" i="0">
                <a:solidFill>
                  <a:schemeClr val="bg1"/>
                </a:solidFill>
                <a:latin typeface="Avenir Heavy" panose="02000503020000020003" pitchFamily="2" charset="0"/>
              </a:defRPr>
            </a:lvl1pPr>
            <a:lvl2pPr marL="194305" indent="0">
              <a:buNone/>
              <a:defRPr sz="1020" b="1" i="0">
                <a:solidFill>
                  <a:schemeClr val="bg1"/>
                </a:solidFill>
                <a:latin typeface="Avenir Heavy" panose="02000503020000020003" pitchFamily="2" charset="0"/>
              </a:defRPr>
            </a:lvl2pPr>
            <a:lvl3pPr marL="388610" indent="0">
              <a:buNone/>
              <a:defRPr sz="1020" b="1" i="0">
                <a:solidFill>
                  <a:schemeClr val="bg1"/>
                </a:solidFill>
                <a:latin typeface="Avenir Heavy" panose="02000503020000020003" pitchFamily="2" charset="0"/>
              </a:defRPr>
            </a:lvl3pPr>
            <a:lvl4pPr marL="582916" indent="0">
              <a:buNone/>
              <a:defRPr sz="1020" b="1" i="0">
                <a:solidFill>
                  <a:schemeClr val="bg1"/>
                </a:solidFill>
                <a:latin typeface="Avenir Heavy" panose="02000503020000020003" pitchFamily="2" charset="0"/>
              </a:defRPr>
            </a:lvl4pPr>
            <a:lvl5pPr marL="777221" indent="0">
              <a:buNone/>
              <a:defRPr sz="1020" b="1" i="0">
                <a:solidFill>
                  <a:schemeClr val="bg1"/>
                </a:solidFill>
                <a:latin typeface="Avenir Heavy" panose="02000503020000020003" pitchFamily="2" charset="0"/>
              </a:defRPr>
            </a:lvl5pPr>
          </a:lstStyle>
          <a:p>
            <a:pPr lvl="0"/>
            <a:r>
              <a:rPr lang="en-US" dirty="0"/>
              <a:t>Section</a:t>
            </a:r>
          </a:p>
        </p:txBody>
      </p:sp>
      <p:sp>
        <p:nvSpPr>
          <p:cNvPr id="27" name="Text Placeholder 26">
            <a:extLst>
              <a:ext uri="{FF2B5EF4-FFF2-40B4-BE49-F238E27FC236}">
                <a16:creationId xmlns:a16="http://schemas.microsoft.com/office/drawing/2014/main" id="{4B6F6842-6D62-B215-D4E7-97F784E4D1E5}"/>
              </a:ext>
            </a:extLst>
          </p:cNvPr>
          <p:cNvSpPr>
            <a:spLocks noGrp="1"/>
          </p:cNvSpPr>
          <p:nvPr>
            <p:ph type="body" sz="quarter" idx="12" hasCustomPrompt="1"/>
          </p:nvPr>
        </p:nvSpPr>
        <p:spPr>
          <a:xfrm>
            <a:off x="3432810" y="4651753"/>
            <a:ext cx="3725624" cy="675216"/>
          </a:xfrm>
          <a:prstGeom prst="rect">
            <a:avLst/>
          </a:prstGeom>
        </p:spPr>
        <p:txBody>
          <a:bodyPr/>
          <a:lstStyle>
            <a:lvl1pPr marL="0" indent="0">
              <a:buNone/>
              <a:defRPr sz="1020" b="1" i="0">
                <a:solidFill>
                  <a:schemeClr val="bg1"/>
                </a:solidFill>
                <a:latin typeface="Avenir Heavy" panose="02000503020000020003" pitchFamily="2" charset="0"/>
              </a:defRPr>
            </a:lvl1pPr>
            <a:lvl2pPr marL="194305" indent="0">
              <a:buNone/>
              <a:defRPr sz="1020" b="1" i="0">
                <a:solidFill>
                  <a:schemeClr val="bg1"/>
                </a:solidFill>
                <a:latin typeface="Avenir Heavy" panose="02000503020000020003" pitchFamily="2" charset="0"/>
              </a:defRPr>
            </a:lvl2pPr>
            <a:lvl3pPr marL="388610" indent="0">
              <a:buNone/>
              <a:defRPr sz="1020" b="1" i="0">
                <a:solidFill>
                  <a:schemeClr val="bg1"/>
                </a:solidFill>
                <a:latin typeface="Avenir Heavy" panose="02000503020000020003" pitchFamily="2" charset="0"/>
              </a:defRPr>
            </a:lvl3pPr>
            <a:lvl4pPr marL="582916" indent="0">
              <a:buNone/>
              <a:defRPr sz="1020" b="1" i="0">
                <a:solidFill>
                  <a:schemeClr val="bg1"/>
                </a:solidFill>
                <a:latin typeface="Avenir Heavy" panose="02000503020000020003" pitchFamily="2" charset="0"/>
              </a:defRPr>
            </a:lvl4pPr>
            <a:lvl5pPr marL="777221" indent="0">
              <a:buNone/>
              <a:defRPr sz="1020" b="1" i="0">
                <a:solidFill>
                  <a:schemeClr val="bg1"/>
                </a:solidFill>
                <a:latin typeface="Avenir Heavy" panose="02000503020000020003" pitchFamily="2" charset="0"/>
              </a:defRPr>
            </a:lvl5pPr>
          </a:lstStyle>
          <a:p>
            <a:pPr lvl="0"/>
            <a:r>
              <a:rPr lang="en-US" dirty="0"/>
              <a:t>Section</a:t>
            </a:r>
          </a:p>
        </p:txBody>
      </p:sp>
      <p:sp>
        <p:nvSpPr>
          <p:cNvPr id="28" name="Text Placeholder 26">
            <a:extLst>
              <a:ext uri="{FF2B5EF4-FFF2-40B4-BE49-F238E27FC236}">
                <a16:creationId xmlns:a16="http://schemas.microsoft.com/office/drawing/2014/main" id="{A4DE7A68-786B-1386-E050-413F950A8D6C}"/>
              </a:ext>
            </a:extLst>
          </p:cNvPr>
          <p:cNvSpPr>
            <a:spLocks noGrp="1"/>
          </p:cNvSpPr>
          <p:nvPr>
            <p:ph type="body" sz="quarter" idx="13" hasCustomPrompt="1"/>
          </p:nvPr>
        </p:nvSpPr>
        <p:spPr>
          <a:xfrm>
            <a:off x="3432810" y="5736854"/>
            <a:ext cx="3725624" cy="675216"/>
          </a:xfrm>
          <a:prstGeom prst="rect">
            <a:avLst/>
          </a:prstGeom>
        </p:spPr>
        <p:txBody>
          <a:bodyPr/>
          <a:lstStyle>
            <a:lvl1pPr marL="0" indent="0">
              <a:buNone/>
              <a:defRPr sz="1020" b="1" i="0">
                <a:solidFill>
                  <a:schemeClr val="bg1"/>
                </a:solidFill>
                <a:latin typeface="Avenir Heavy" panose="02000503020000020003" pitchFamily="2" charset="0"/>
              </a:defRPr>
            </a:lvl1pPr>
            <a:lvl2pPr marL="194305" indent="0">
              <a:buNone/>
              <a:defRPr sz="1020" b="1" i="0">
                <a:solidFill>
                  <a:schemeClr val="bg1"/>
                </a:solidFill>
                <a:latin typeface="Avenir Heavy" panose="02000503020000020003" pitchFamily="2" charset="0"/>
              </a:defRPr>
            </a:lvl2pPr>
            <a:lvl3pPr marL="388610" indent="0">
              <a:buNone/>
              <a:defRPr sz="1020" b="1" i="0">
                <a:solidFill>
                  <a:schemeClr val="bg1"/>
                </a:solidFill>
                <a:latin typeface="Avenir Heavy" panose="02000503020000020003" pitchFamily="2" charset="0"/>
              </a:defRPr>
            </a:lvl3pPr>
            <a:lvl4pPr marL="582916" indent="0">
              <a:buNone/>
              <a:defRPr sz="1020" b="1" i="0">
                <a:solidFill>
                  <a:schemeClr val="bg1"/>
                </a:solidFill>
                <a:latin typeface="Avenir Heavy" panose="02000503020000020003" pitchFamily="2" charset="0"/>
              </a:defRPr>
            </a:lvl4pPr>
            <a:lvl5pPr marL="777221" indent="0">
              <a:buNone/>
              <a:defRPr sz="1020" b="1" i="0">
                <a:solidFill>
                  <a:schemeClr val="bg1"/>
                </a:solidFill>
                <a:latin typeface="Avenir Heavy" panose="02000503020000020003" pitchFamily="2" charset="0"/>
              </a:defRPr>
            </a:lvl5pPr>
          </a:lstStyle>
          <a:p>
            <a:pPr lvl="0"/>
            <a:r>
              <a:rPr lang="en-US" dirty="0"/>
              <a:t>Section</a:t>
            </a:r>
          </a:p>
        </p:txBody>
      </p:sp>
      <p:sp>
        <p:nvSpPr>
          <p:cNvPr id="29" name="Text Placeholder 26">
            <a:extLst>
              <a:ext uri="{FF2B5EF4-FFF2-40B4-BE49-F238E27FC236}">
                <a16:creationId xmlns:a16="http://schemas.microsoft.com/office/drawing/2014/main" id="{0AB3DB47-9665-AAF3-0F7E-82A4EF01AD01}"/>
              </a:ext>
            </a:extLst>
          </p:cNvPr>
          <p:cNvSpPr>
            <a:spLocks noGrp="1"/>
          </p:cNvSpPr>
          <p:nvPr>
            <p:ph type="body" sz="quarter" idx="14" hasCustomPrompt="1"/>
          </p:nvPr>
        </p:nvSpPr>
        <p:spPr>
          <a:xfrm>
            <a:off x="3423718" y="6704158"/>
            <a:ext cx="3725624" cy="675216"/>
          </a:xfrm>
          <a:prstGeom prst="rect">
            <a:avLst/>
          </a:prstGeom>
        </p:spPr>
        <p:txBody>
          <a:bodyPr/>
          <a:lstStyle>
            <a:lvl1pPr marL="0" indent="0">
              <a:buNone/>
              <a:defRPr sz="1020" b="1" i="0">
                <a:solidFill>
                  <a:schemeClr val="bg1"/>
                </a:solidFill>
                <a:latin typeface="Avenir Heavy" panose="02000503020000020003" pitchFamily="2" charset="0"/>
              </a:defRPr>
            </a:lvl1pPr>
            <a:lvl2pPr marL="194305" indent="0">
              <a:buNone/>
              <a:defRPr sz="1020" b="1" i="0">
                <a:solidFill>
                  <a:schemeClr val="bg1"/>
                </a:solidFill>
                <a:latin typeface="Avenir Heavy" panose="02000503020000020003" pitchFamily="2" charset="0"/>
              </a:defRPr>
            </a:lvl2pPr>
            <a:lvl3pPr marL="388610" indent="0">
              <a:buNone/>
              <a:defRPr sz="1020" b="1" i="0">
                <a:solidFill>
                  <a:schemeClr val="bg1"/>
                </a:solidFill>
                <a:latin typeface="Avenir Heavy" panose="02000503020000020003" pitchFamily="2" charset="0"/>
              </a:defRPr>
            </a:lvl3pPr>
            <a:lvl4pPr marL="582916" indent="0">
              <a:buNone/>
              <a:defRPr sz="1020" b="1" i="0">
                <a:solidFill>
                  <a:schemeClr val="bg1"/>
                </a:solidFill>
                <a:latin typeface="Avenir Heavy" panose="02000503020000020003" pitchFamily="2" charset="0"/>
              </a:defRPr>
            </a:lvl4pPr>
            <a:lvl5pPr marL="777221" indent="0">
              <a:buNone/>
              <a:defRPr sz="1020" b="1" i="0">
                <a:solidFill>
                  <a:schemeClr val="bg1"/>
                </a:solidFill>
                <a:latin typeface="Avenir Heavy" panose="02000503020000020003" pitchFamily="2" charset="0"/>
              </a:defRPr>
            </a:lvl5pPr>
          </a:lstStyle>
          <a:p>
            <a:pPr lvl="0"/>
            <a:r>
              <a:rPr lang="en-US" dirty="0"/>
              <a:t>Section</a:t>
            </a:r>
          </a:p>
        </p:txBody>
      </p:sp>
    </p:spTree>
    <p:extLst>
      <p:ext uri="{BB962C8B-B14F-4D97-AF65-F5344CB8AC3E}">
        <p14:creationId xmlns:p14="http://schemas.microsoft.com/office/powerpoint/2010/main" val="40499509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Dark Mode Title Slide Option 1">
    <p:bg>
      <p:bgPr>
        <a:solidFill>
          <a:schemeClr val="tx2"/>
        </a:solidFill>
        <a:effectLst/>
      </p:bgPr>
    </p:bg>
    <p:spTree>
      <p:nvGrpSpPr>
        <p:cNvPr id="1" name=""/>
        <p:cNvGrpSpPr/>
        <p:nvPr/>
      </p:nvGrpSpPr>
      <p:grpSpPr>
        <a:xfrm>
          <a:off x="0" y="0"/>
          <a:ext cx="0" cy="0"/>
          <a:chOff x="0" y="0"/>
          <a:chExt cx="0" cy="0"/>
        </a:xfrm>
      </p:grpSpPr>
      <p:sp>
        <p:nvSpPr>
          <p:cNvPr id="9" name="AutoShape 5">
            <a:extLst>
              <a:ext uri="{FF2B5EF4-FFF2-40B4-BE49-F238E27FC236}">
                <a16:creationId xmlns:a16="http://schemas.microsoft.com/office/drawing/2014/main" id="{868A2230-F845-563A-96E7-269DBF483131}"/>
              </a:ext>
            </a:extLst>
          </p:cNvPr>
          <p:cNvSpPr/>
          <p:nvPr/>
        </p:nvSpPr>
        <p:spPr>
          <a:xfrm>
            <a:off x="0" y="8336635"/>
            <a:ext cx="7772400" cy="1721765"/>
          </a:xfrm>
          <a:prstGeom prst="rect">
            <a:avLst/>
          </a:prstGeom>
          <a:solidFill>
            <a:srgbClr val="373939"/>
          </a:solidFill>
        </p:spPr>
        <p:txBody>
          <a:bodyPr/>
          <a:lstStyle/>
          <a:p>
            <a:endParaRPr lang="en-US" sz="765"/>
          </a:p>
        </p:txBody>
      </p:sp>
      <p:sp>
        <p:nvSpPr>
          <p:cNvPr id="11" name="Freeform 7">
            <a:extLst>
              <a:ext uri="{FF2B5EF4-FFF2-40B4-BE49-F238E27FC236}">
                <a16:creationId xmlns:a16="http://schemas.microsoft.com/office/drawing/2014/main" id="{281BD547-1A47-745B-AA5F-AD4349C43EB4}"/>
              </a:ext>
            </a:extLst>
          </p:cNvPr>
          <p:cNvSpPr/>
          <p:nvPr/>
        </p:nvSpPr>
        <p:spPr>
          <a:xfrm>
            <a:off x="4167172" y="0"/>
            <a:ext cx="3605229" cy="8336635"/>
          </a:xfrm>
          <a:custGeom>
            <a:avLst/>
            <a:gdLst/>
            <a:ahLst/>
            <a:cxnLst/>
            <a:rect l="l" t="t" r="r" b="b"/>
            <a:pathLst>
              <a:path w="5691773" h="10650536">
                <a:moveTo>
                  <a:pt x="0" y="0"/>
                </a:moveTo>
                <a:lnTo>
                  <a:pt x="5691773" y="0"/>
                </a:lnTo>
                <a:lnTo>
                  <a:pt x="5691773" y="10650536"/>
                </a:lnTo>
                <a:lnTo>
                  <a:pt x="0" y="10650536"/>
                </a:lnTo>
                <a:lnTo>
                  <a:pt x="0" y="0"/>
                </a:lnTo>
                <a:close/>
              </a:path>
            </a:pathLst>
          </a:custGeom>
          <a:blipFill>
            <a:blip r:embed="rId2"/>
            <a:stretch>
              <a:fillRect l="-29916" r="-151469"/>
            </a:stretch>
          </a:blipFill>
        </p:spPr>
        <p:txBody>
          <a:bodyPr/>
          <a:lstStyle/>
          <a:p>
            <a:endParaRPr lang="en-US" sz="765"/>
          </a:p>
        </p:txBody>
      </p:sp>
      <p:sp>
        <p:nvSpPr>
          <p:cNvPr id="14" name="AutoShape 2">
            <a:extLst>
              <a:ext uri="{FF2B5EF4-FFF2-40B4-BE49-F238E27FC236}">
                <a16:creationId xmlns:a16="http://schemas.microsoft.com/office/drawing/2014/main" id="{9835860A-38EF-CAF8-4DBD-1B018C63968B}"/>
              </a:ext>
            </a:extLst>
          </p:cNvPr>
          <p:cNvSpPr/>
          <p:nvPr/>
        </p:nvSpPr>
        <p:spPr>
          <a:xfrm flipH="1">
            <a:off x="4158234" y="0"/>
            <a:ext cx="19431" cy="10021147"/>
          </a:xfrm>
          <a:prstGeom prst="rect">
            <a:avLst/>
          </a:prstGeom>
          <a:solidFill>
            <a:schemeClr val="accent1"/>
          </a:solidFill>
        </p:spPr>
        <p:txBody>
          <a:bodyPr/>
          <a:lstStyle/>
          <a:p>
            <a:endParaRPr lang="en-US" sz="765"/>
          </a:p>
        </p:txBody>
      </p:sp>
      <p:pic>
        <p:nvPicPr>
          <p:cNvPr id="4" name="Picture 3" descr="A white text on a black background&#10;&#10;AI-generated content may be incorrect.">
            <a:extLst>
              <a:ext uri="{FF2B5EF4-FFF2-40B4-BE49-F238E27FC236}">
                <a16:creationId xmlns:a16="http://schemas.microsoft.com/office/drawing/2014/main" id="{0461A890-2D85-8D44-ED32-1CEEDAB0789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72236" y="8489433"/>
            <a:ext cx="1900165" cy="1457209"/>
          </a:xfrm>
          <a:prstGeom prst="rect">
            <a:avLst/>
          </a:prstGeom>
        </p:spPr>
      </p:pic>
      <p:sp>
        <p:nvSpPr>
          <p:cNvPr id="2" name="Text Placeholder 2">
            <a:extLst>
              <a:ext uri="{FF2B5EF4-FFF2-40B4-BE49-F238E27FC236}">
                <a16:creationId xmlns:a16="http://schemas.microsoft.com/office/drawing/2014/main" id="{30DD4471-60CB-0B56-EA25-FAF4C5C7AB88}"/>
              </a:ext>
            </a:extLst>
          </p:cNvPr>
          <p:cNvSpPr>
            <a:spLocks noGrp="1"/>
          </p:cNvSpPr>
          <p:nvPr>
            <p:ph type="body" sz="quarter" idx="10" hasCustomPrompt="1"/>
          </p:nvPr>
        </p:nvSpPr>
        <p:spPr>
          <a:xfrm>
            <a:off x="437198" y="2447122"/>
            <a:ext cx="3351848" cy="2595316"/>
          </a:xfrm>
          <a:prstGeom prst="rect">
            <a:avLst/>
          </a:prstGeom>
        </p:spPr>
        <p:txBody>
          <a:bodyPr/>
          <a:lstStyle>
            <a:lvl1pPr marL="0" indent="0">
              <a:buNone/>
              <a:defRPr sz="3400" b="1" i="0">
                <a:solidFill>
                  <a:schemeClr val="bg1"/>
                </a:solidFill>
                <a:latin typeface="Avenir Heavy" panose="02000503020000020003" pitchFamily="2" charset="0"/>
              </a:defRPr>
            </a:lvl1pPr>
            <a:lvl2pPr marL="194305" indent="0">
              <a:buNone/>
              <a:defRPr b="1" i="0">
                <a:latin typeface="Avenir Heavy" panose="02000503020000020003" pitchFamily="2" charset="0"/>
              </a:defRPr>
            </a:lvl2pPr>
            <a:lvl3pPr marL="388610" indent="0">
              <a:buNone/>
              <a:defRPr b="1" i="0">
                <a:latin typeface="Avenir Heavy" panose="02000503020000020003" pitchFamily="2" charset="0"/>
              </a:defRPr>
            </a:lvl3pPr>
            <a:lvl4pPr marL="582916" indent="0">
              <a:buNone/>
              <a:defRPr b="1" i="0">
                <a:latin typeface="Avenir Heavy" panose="02000503020000020003" pitchFamily="2" charset="0"/>
              </a:defRPr>
            </a:lvl4pPr>
            <a:lvl5pPr marL="777221" indent="0">
              <a:buNone/>
              <a:defRPr b="1" i="0">
                <a:latin typeface="Avenir Heavy" panose="02000503020000020003" pitchFamily="2" charset="0"/>
              </a:defRPr>
            </a:lvl5pPr>
          </a:lstStyle>
          <a:p>
            <a:pPr lvl="0"/>
            <a:r>
              <a:rPr lang="en-US" dirty="0"/>
              <a:t>Presentation Title</a:t>
            </a:r>
          </a:p>
        </p:txBody>
      </p:sp>
      <p:sp>
        <p:nvSpPr>
          <p:cNvPr id="3" name="Text Placeholder 4">
            <a:extLst>
              <a:ext uri="{FF2B5EF4-FFF2-40B4-BE49-F238E27FC236}">
                <a16:creationId xmlns:a16="http://schemas.microsoft.com/office/drawing/2014/main" id="{433AB4F7-8AF3-BE30-355D-F0A3BBC90CA1}"/>
              </a:ext>
            </a:extLst>
          </p:cNvPr>
          <p:cNvSpPr>
            <a:spLocks noGrp="1"/>
          </p:cNvSpPr>
          <p:nvPr>
            <p:ph type="body" sz="quarter" idx="11" hasCustomPrompt="1"/>
          </p:nvPr>
        </p:nvSpPr>
        <p:spPr>
          <a:xfrm>
            <a:off x="437198" y="5164680"/>
            <a:ext cx="3351848" cy="1117600"/>
          </a:xfrm>
          <a:prstGeom prst="rect">
            <a:avLst/>
          </a:prstGeom>
        </p:spPr>
        <p:txBody>
          <a:bodyPr/>
          <a:lstStyle>
            <a:lvl1pPr marL="0" indent="0">
              <a:buNone/>
              <a:defRPr sz="1190">
                <a:solidFill>
                  <a:schemeClr val="bg1"/>
                </a:solidFill>
                <a:latin typeface="Avenir Book" panose="02000503020000020003" pitchFamily="2" charset="0"/>
              </a:defRPr>
            </a:lvl1pPr>
            <a:lvl2pPr marL="194305" indent="0">
              <a:buNone/>
              <a:defRPr>
                <a:latin typeface="Avenir Book" panose="02000503020000020003" pitchFamily="2" charset="0"/>
              </a:defRPr>
            </a:lvl2pPr>
            <a:lvl3pPr marL="388610" indent="0">
              <a:buNone/>
              <a:defRPr>
                <a:latin typeface="Avenir Book" panose="02000503020000020003" pitchFamily="2" charset="0"/>
              </a:defRPr>
            </a:lvl3pPr>
            <a:lvl4pPr marL="582916" indent="0">
              <a:buNone/>
              <a:defRPr>
                <a:latin typeface="Avenir Book" panose="02000503020000020003" pitchFamily="2" charset="0"/>
              </a:defRPr>
            </a:lvl4pPr>
            <a:lvl5pPr marL="777221" indent="0">
              <a:buNone/>
              <a:defRPr>
                <a:latin typeface="Avenir Book" panose="02000503020000020003" pitchFamily="2" charset="0"/>
              </a:defRPr>
            </a:lvl5pPr>
          </a:lstStyle>
          <a:p>
            <a:pPr lvl="0"/>
            <a:r>
              <a:rPr lang="en-US" dirty="0"/>
              <a:t>Presentation Subtitle</a:t>
            </a:r>
          </a:p>
        </p:txBody>
      </p:sp>
      <p:sp>
        <p:nvSpPr>
          <p:cNvPr id="5" name="Text Placeholder 14">
            <a:extLst>
              <a:ext uri="{FF2B5EF4-FFF2-40B4-BE49-F238E27FC236}">
                <a16:creationId xmlns:a16="http://schemas.microsoft.com/office/drawing/2014/main" id="{DA563E0A-D124-61B5-7EFD-E1BAF0C4ECA3}"/>
              </a:ext>
            </a:extLst>
          </p:cNvPr>
          <p:cNvSpPr>
            <a:spLocks noGrp="1"/>
          </p:cNvSpPr>
          <p:nvPr>
            <p:ph type="body" sz="quarter" idx="12" hasCustomPrompt="1"/>
          </p:nvPr>
        </p:nvSpPr>
        <p:spPr>
          <a:xfrm>
            <a:off x="437198" y="8963132"/>
            <a:ext cx="3359944" cy="468771"/>
          </a:xfrm>
          <a:prstGeom prst="rect">
            <a:avLst/>
          </a:prstGeom>
        </p:spPr>
        <p:txBody>
          <a:bodyPr/>
          <a:lstStyle>
            <a:lvl1pPr marL="0" indent="0">
              <a:buNone/>
              <a:defRPr sz="1190">
                <a:solidFill>
                  <a:schemeClr val="bg1"/>
                </a:solidFill>
                <a:latin typeface="Avenir Book" panose="02000503020000020003" pitchFamily="2" charset="0"/>
              </a:defRPr>
            </a:lvl1pPr>
          </a:lstStyle>
          <a:p>
            <a:pPr lvl="0"/>
            <a:r>
              <a:rPr lang="en-US" dirty="0"/>
              <a:t>Alt Text</a:t>
            </a:r>
          </a:p>
        </p:txBody>
      </p:sp>
      <p:sp>
        <p:nvSpPr>
          <p:cNvPr id="12" name="Picture Placeholder 11">
            <a:extLst>
              <a:ext uri="{FF2B5EF4-FFF2-40B4-BE49-F238E27FC236}">
                <a16:creationId xmlns:a16="http://schemas.microsoft.com/office/drawing/2014/main" id="{CD598D48-3BAF-0682-EC47-15299C1359A0}"/>
              </a:ext>
            </a:extLst>
          </p:cNvPr>
          <p:cNvSpPr>
            <a:spLocks noGrp="1"/>
          </p:cNvSpPr>
          <p:nvPr>
            <p:ph type="pic" sz="quarter" idx="13"/>
          </p:nvPr>
        </p:nvSpPr>
        <p:spPr>
          <a:xfrm>
            <a:off x="4177665" y="1"/>
            <a:ext cx="3594735" cy="8336986"/>
          </a:xfrm>
          <a:prstGeom prst="rect">
            <a:avLst/>
          </a:prstGeom>
        </p:spPr>
        <p:txBody>
          <a:bodyPr/>
          <a:lstStyle/>
          <a:p>
            <a:r>
              <a:rPr lang="en-US"/>
              <a:t>Click icon to add picture</a:t>
            </a:r>
          </a:p>
        </p:txBody>
      </p:sp>
    </p:spTree>
    <p:extLst>
      <p:ext uri="{BB962C8B-B14F-4D97-AF65-F5344CB8AC3E}">
        <p14:creationId xmlns:p14="http://schemas.microsoft.com/office/powerpoint/2010/main" val="191163093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Section Divider Slide">
    <p:spTree>
      <p:nvGrpSpPr>
        <p:cNvPr id="1" name=""/>
        <p:cNvGrpSpPr/>
        <p:nvPr/>
      </p:nvGrpSpPr>
      <p:grpSpPr>
        <a:xfrm>
          <a:off x="0" y="0"/>
          <a:ext cx="0" cy="0"/>
          <a:chOff x="0" y="0"/>
          <a:chExt cx="0" cy="0"/>
        </a:xfrm>
      </p:grpSpPr>
      <p:sp>
        <p:nvSpPr>
          <p:cNvPr id="3" name="AutoShape 2">
            <a:extLst>
              <a:ext uri="{FF2B5EF4-FFF2-40B4-BE49-F238E27FC236}">
                <a16:creationId xmlns:a16="http://schemas.microsoft.com/office/drawing/2014/main" id="{3B85DAE8-108B-D60B-A02B-FD5D76E7FFFA}"/>
              </a:ext>
            </a:extLst>
          </p:cNvPr>
          <p:cNvSpPr/>
          <p:nvPr/>
        </p:nvSpPr>
        <p:spPr>
          <a:xfrm>
            <a:off x="0" y="0"/>
            <a:ext cx="2614148" cy="10058400"/>
          </a:xfrm>
          <a:prstGeom prst="rect">
            <a:avLst/>
          </a:prstGeom>
          <a:solidFill>
            <a:srgbClr val="262626"/>
          </a:solidFill>
        </p:spPr>
        <p:txBody>
          <a:bodyPr/>
          <a:lstStyle/>
          <a:p>
            <a:endParaRPr lang="en-US" sz="765"/>
          </a:p>
        </p:txBody>
      </p:sp>
      <p:sp>
        <p:nvSpPr>
          <p:cNvPr id="6" name="AutoShape 5">
            <a:extLst>
              <a:ext uri="{FF2B5EF4-FFF2-40B4-BE49-F238E27FC236}">
                <a16:creationId xmlns:a16="http://schemas.microsoft.com/office/drawing/2014/main" id="{8EF95CB8-EA13-9E5B-2E9E-40856BCCEBA0}"/>
              </a:ext>
            </a:extLst>
          </p:cNvPr>
          <p:cNvSpPr/>
          <p:nvPr/>
        </p:nvSpPr>
        <p:spPr>
          <a:xfrm>
            <a:off x="2788071" y="0"/>
            <a:ext cx="19431" cy="10058400"/>
          </a:xfrm>
          <a:prstGeom prst="rect">
            <a:avLst/>
          </a:prstGeom>
          <a:solidFill>
            <a:srgbClr val="111B1E">
              <a:alpha val="29804"/>
            </a:srgbClr>
          </a:solidFill>
        </p:spPr>
        <p:txBody>
          <a:bodyPr/>
          <a:lstStyle/>
          <a:p>
            <a:endParaRPr lang="en-US" sz="765"/>
          </a:p>
        </p:txBody>
      </p:sp>
      <p:pic>
        <p:nvPicPr>
          <p:cNvPr id="7" name="Picture 6" descr="A white text on a black background&#10;&#10;AI-generated content may be incorrect.">
            <a:extLst>
              <a:ext uri="{FF2B5EF4-FFF2-40B4-BE49-F238E27FC236}">
                <a16:creationId xmlns:a16="http://schemas.microsoft.com/office/drawing/2014/main" id="{83025D85-CED2-8017-0A1C-5399325B54C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6992" y="186268"/>
            <a:ext cx="1900165" cy="1457209"/>
          </a:xfrm>
          <a:prstGeom prst="rect">
            <a:avLst/>
          </a:prstGeom>
        </p:spPr>
      </p:pic>
      <p:sp>
        <p:nvSpPr>
          <p:cNvPr id="8" name="Vertical Text Placeholder 7">
            <a:extLst>
              <a:ext uri="{FF2B5EF4-FFF2-40B4-BE49-F238E27FC236}">
                <a16:creationId xmlns:a16="http://schemas.microsoft.com/office/drawing/2014/main" id="{CA7C37A2-34D7-E958-6C42-A6E3CBA032C1}"/>
              </a:ext>
            </a:extLst>
          </p:cNvPr>
          <p:cNvSpPr>
            <a:spLocks noGrp="1"/>
          </p:cNvSpPr>
          <p:nvPr>
            <p:ph type="body" orient="vert" sz="quarter" idx="10" hasCustomPrompt="1"/>
          </p:nvPr>
        </p:nvSpPr>
        <p:spPr>
          <a:xfrm>
            <a:off x="356992" y="5997787"/>
            <a:ext cx="1220510" cy="3650827"/>
          </a:xfrm>
          <a:prstGeom prst="rect">
            <a:avLst/>
          </a:prstGeom>
        </p:spPr>
        <p:txBody>
          <a:bodyPr vert="vert270"/>
          <a:lstStyle>
            <a:lvl1pPr marL="0" indent="0">
              <a:lnSpc>
                <a:spcPct val="150000"/>
              </a:lnSpc>
              <a:buNone/>
              <a:defRPr sz="1020" spc="127">
                <a:solidFill>
                  <a:schemeClr val="bg1"/>
                </a:solidFill>
                <a:latin typeface="Avenir Book" panose="02000503020000020003" pitchFamily="2" charset="0"/>
              </a:defRPr>
            </a:lvl1pPr>
            <a:lvl2pPr marL="194305" indent="0">
              <a:buNone/>
              <a:defRPr/>
            </a:lvl2pPr>
            <a:lvl3pPr marL="388610" indent="0">
              <a:buNone/>
              <a:defRPr/>
            </a:lvl3pPr>
            <a:lvl4pPr marL="582916" indent="0">
              <a:buNone/>
              <a:defRPr>
                <a:solidFill>
                  <a:schemeClr val="bg1"/>
                </a:solidFill>
              </a:defRPr>
            </a:lvl4pPr>
            <a:lvl5pPr>
              <a:defRPr>
                <a:solidFill>
                  <a:schemeClr val="bg1"/>
                </a:solidFill>
              </a:defRPr>
            </a:lvl5pPr>
          </a:lstStyle>
          <a:p>
            <a:pPr lvl="0"/>
            <a:r>
              <a:rPr lang="en-US" dirty="0"/>
              <a:t>PRESENTATION </a:t>
            </a:r>
            <a:br>
              <a:rPr lang="en-US" dirty="0"/>
            </a:br>
            <a:r>
              <a:rPr lang="en-US" dirty="0"/>
              <a:t>TITLE</a:t>
            </a:r>
          </a:p>
        </p:txBody>
      </p:sp>
      <p:sp>
        <p:nvSpPr>
          <p:cNvPr id="10" name="Text Placeholder 9">
            <a:extLst>
              <a:ext uri="{FF2B5EF4-FFF2-40B4-BE49-F238E27FC236}">
                <a16:creationId xmlns:a16="http://schemas.microsoft.com/office/drawing/2014/main" id="{56C67287-B74F-0C78-2B73-4D17D86E541D}"/>
              </a:ext>
            </a:extLst>
          </p:cNvPr>
          <p:cNvSpPr>
            <a:spLocks noGrp="1"/>
          </p:cNvSpPr>
          <p:nvPr>
            <p:ph type="body" sz="quarter" idx="11" hasCustomPrompt="1"/>
          </p:nvPr>
        </p:nvSpPr>
        <p:spPr>
          <a:xfrm>
            <a:off x="3108960" y="3688080"/>
            <a:ext cx="4080510" cy="3427307"/>
          </a:xfrm>
          <a:prstGeom prst="rect">
            <a:avLst/>
          </a:prstGeom>
        </p:spPr>
        <p:txBody>
          <a:bodyPr/>
          <a:lstStyle>
            <a:lvl1pPr marL="0" indent="0">
              <a:buNone/>
              <a:defRPr sz="3400" b="1" i="0">
                <a:latin typeface="Avenir Heavy" panose="02000503020000020003" pitchFamily="2" charset="0"/>
              </a:defRPr>
            </a:lvl1pPr>
            <a:lvl2pPr marL="194305" indent="0">
              <a:buNone/>
              <a:defRPr sz="3400" b="1" i="0">
                <a:latin typeface="Avenir Heavy" panose="02000503020000020003" pitchFamily="2" charset="0"/>
              </a:defRPr>
            </a:lvl2pPr>
            <a:lvl3pPr marL="388610" indent="0">
              <a:buNone/>
              <a:defRPr sz="3400" b="1" i="0">
                <a:latin typeface="Avenir Heavy" panose="02000503020000020003" pitchFamily="2" charset="0"/>
              </a:defRPr>
            </a:lvl3pPr>
            <a:lvl4pPr marL="582916" indent="0">
              <a:buNone/>
              <a:defRPr sz="3400" b="1" i="0">
                <a:latin typeface="Avenir Heavy" panose="02000503020000020003" pitchFamily="2" charset="0"/>
              </a:defRPr>
            </a:lvl4pPr>
            <a:lvl5pPr marL="777221" indent="0">
              <a:buNone/>
              <a:defRPr sz="3400" b="1" i="0">
                <a:latin typeface="Avenir Heavy" panose="02000503020000020003" pitchFamily="2" charset="0"/>
              </a:defRPr>
            </a:lvl5pPr>
          </a:lstStyle>
          <a:p>
            <a:pPr lvl="0"/>
            <a:r>
              <a:rPr lang="en-US" dirty="0"/>
              <a:t>Section One</a:t>
            </a:r>
          </a:p>
        </p:txBody>
      </p:sp>
    </p:spTree>
    <p:extLst>
      <p:ext uri="{BB962C8B-B14F-4D97-AF65-F5344CB8AC3E}">
        <p14:creationId xmlns:p14="http://schemas.microsoft.com/office/powerpoint/2010/main" val="133592069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Section Divider Slide 2">
    <p:spTree>
      <p:nvGrpSpPr>
        <p:cNvPr id="1" name=""/>
        <p:cNvGrpSpPr/>
        <p:nvPr/>
      </p:nvGrpSpPr>
      <p:grpSpPr>
        <a:xfrm>
          <a:off x="0" y="0"/>
          <a:ext cx="0" cy="0"/>
          <a:chOff x="0" y="0"/>
          <a:chExt cx="0" cy="0"/>
        </a:xfrm>
      </p:grpSpPr>
      <p:sp>
        <p:nvSpPr>
          <p:cNvPr id="3" name="AutoShape 2">
            <a:extLst>
              <a:ext uri="{FF2B5EF4-FFF2-40B4-BE49-F238E27FC236}">
                <a16:creationId xmlns:a16="http://schemas.microsoft.com/office/drawing/2014/main" id="{DDB2FF4B-D827-8B30-B152-84CCA83A4EC9}"/>
              </a:ext>
            </a:extLst>
          </p:cNvPr>
          <p:cNvSpPr/>
          <p:nvPr/>
        </p:nvSpPr>
        <p:spPr>
          <a:xfrm>
            <a:off x="0" y="0"/>
            <a:ext cx="2614148" cy="10058400"/>
          </a:xfrm>
          <a:prstGeom prst="rect">
            <a:avLst/>
          </a:prstGeom>
          <a:solidFill>
            <a:schemeClr val="accent1"/>
          </a:solidFill>
        </p:spPr>
        <p:txBody>
          <a:bodyPr/>
          <a:lstStyle/>
          <a:p>
            <a:endParaRPr lang="en-US" sz="765">
              <a:solidFill>
                <a:schemeClr val="accent1"/>
              </a:solidFill>
            </a:endParaRPr>
          </a:p>
        </p:txBody>
      </p:sp>
      <p:sp>
        <p:nvSpPr>
          <p:cNvPr id="6" name="AutoShape 5">
            <a:extLst>
              <a:ext uri="{FF2B5EF4-FFF2-40B4-BE49-F238E27FC236}">
                <a16:creationId xmlns:a16="http://schemas.microsoft.com/office/drawing/2014/main" id="{D03C8239-40FF-682C-417B-2100A3570F48}"/>
              </a:ext>
            </a:extLst>
          </p:cNvPr>
          <p:cNvSpPr/>
          <p:nvPr/>
        </p:nvSpPr>
        <p:spPr>
          <a:xfrm>
            <a:off x="2788071" y="0"/>
            <a:ext cx="19431" cy="10058400"/>
          </a:xfrm>
          <a:prstGeom prst="rect">
            <a:avLst/>
          </a:prstGeom>
          <a:solidFill>
            <a:srgbClr val="111B1E">
              <a:alpha val="29804"/>
            </a:srgbClr>
          </a:solidFill>
        </p:spPr>
        <p:txBody>
          <a:bodyPr/>
          <a:lstStyle/>
          <a:p>
            <a:endParaRPr lang="en-US" sz="765"/>
          </a:p>
        </p:txBody>
      </p:sp>
      <p:pic>
        <p:nvPicPr>
          <p:cNvPr id="7" name="Picture 6" descr="A white text on a black background&#10;&#10;AI-generated content may be incorrect.">
            <a:extLst>
              <a:ext uri="{FF2B5EF4-FFF2-40B4-BE49-F238E27FC236}">
                <a16:creationId xmlns:a16="http://schemas.microsoft.com/office/drawing/2014/main" id="{D42570FD-DA15-E705-4EB6-7B544DFD8D6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6992" y="186268"/>
            <a:ext cx="1900165" cy="1457209"/>
          </a:xfrm>
          <a:prstGeom prst="rect">
            <a:avLst/>
          </a:prstGeom>
        </p:spPr>
      </p:pic>
      <p:sp>
        <p:nvSpPr>
          <p:cNvPr id="2" name="Vertical Text Placeholder 7">
            <a:extLst>
              <a:ext uri="{FF2B5EF4-FFF2-40B4-BE49-F238E27FC236}">
                <a16:creationId xmlns:a16="http://schemas.microsoft.com/office/drawing/2014/main" id="{A0B031E9-DAD2-9C84-D181-A54DECCFFA00}"/>
              </a:ext>
            </a:extLst>
          </p:cNvPr>
          <p:cNvSpPr>
            <a:spLocks noGrp="1"/>
          </p:cNvSpPr>
          <p:nvPr>
            <p:ph type="body" orient="vert" sz="quarter" idx="10" hasCustomPrompt="1"/>
          </p:nvPr>
        </p:nvSpPr>
        <p:spPr>
          <a:xfrm>
            <a:off x="356992" y="5997787"/>
            <a:ext cx="1220510" cy="3650827"/>
          </a:xfrm>
          <a:prstGeom prst="rect">
            <a:avLst/>
          </a:prstGeom>
        </p:spPr>
        <p:txBody>
          <a:bodyPr vert="vert270"/>
          <a:lstStyle>
            <a:lvl1pPr marL="0" indent="0">
              <a:lnSpc>
                <a:spcPct val="150000"/>
              </a:lnSpc>
              <a:buNone/>
              <a:defRPr sz="1020" spc="127">
                <a:solidFill>
                  <a:schemeClr val="bg1"/>
                </a:solidFill>
                <a:latin typeface="Avenir Book" panose="02000503020000020003" pitchFamily="2" charset="0"/>
              </a:defRPr>
            </a:lvl1pPr>
            <a:lvl2pPr marL="194305" indent="0">
              <a:buNone/>
              <a:defRPr/>
            </a:lvl2pPr>
            <a:lvl3pPr marL="388610" indent="0">
              <a:buNone/>
              <a:defRPr/>
            </a:lvl3pPr>
            <a:lvl4pPr marL="582916" indent="0">
              <a:buNone/>
              <a:defRPr>
                <a:solidFill>
                  <a:schemeClr val="bg1"/>
                </a:solidFill>
              </a:defRPr>
            </a:lvl4pPr>
            <a:lvl5pPr>
              <a:defRPr>
                <a:solidFill>
                  <a:schemeClr val="bg1"/>
                </a:solidFill>
              </a:defRPr>
            </a:lvl5pPr>
          </a:lstStyle>
          <a:p>
            <a:pPr lvl="0"/>
            <a:r>
              <a:rPr lang="en-US" dirty="0"/>
              <a:t>PRESENTATION </a:t>
            </a:r>
            <a:br>
              <a:rPr lang="en-US" dirty="0"/>
            </a:br>
            <a:r>
              <a:rPr lang="en-US" dirty="0"/>
              <a:t>TITLE</a:t>
            </a:r>
          </a:p>
        </p:txBody>
      </p:sp>
      <p:sp>
        <p:nvSpPr>
          <p:cNvPr id="8" name="Text Placeholder 9">
            <a:extLst>
              <a:ext uri="{FF2B5EF4-FFF2-40B4-BE49-F238E27FC236}">
                <a16:creationId xmlns:a16="http://schemas.microsoft.com/office/drawing/2014/main" id="{7E3B9718-5B31-63DD-CE31-C12B7E58820B}"/>
              </a:ext>
            </a:extLst>
          </p:cNvPr>
          <p:cNvSpPr>
            <a:spLocks noGrp="1"/>
          </p:cNvSpPr>
          <p:nvPr>
            <p:ph type="body" sz="quarter" idx="11" hasCustomPrompt="1"/>
          </p:nvPr>
        </p:nvSpPr>
        <p:spPr>
          <a:xfrm>
            <a:off x="3108960" y="3688080"/>
            <a:ext cx="4080510" cy="3427307"/>
          </a:xfrm>
          <a:prstGeom prst="rect">
            <a:avLst/>
          </a:prstGeom>
        </p:spPr>
        <p:txBody>
          <a:bodyPr/>
          <a:lstStyle>
            <a:lvl1pPr marL="0" indent="0">
              <a:buNone/>
              <a:defRPr sz="3400" b="1" i="0">
                <a:latin typeface="Avenir Heavy" panose="02000503020000020003" pitchFamily="2" charset="0"/>
              </a:defRPr>
            </a:lvl1pPr>
            <a:lvl2pPr marL="194305" indent="0">
              <a:buNone/>
              <a:defRPr sz="3400" b="1" i="0">
                <a:latin typeface="Avenir Heavy" panose="02000503020000020003" pitchFamily="2" charset="0"/>
              </a:defRPr>
            </a:lvl2pPr>
            <a:lvl3pPr marL="388610" indent="0">
              <a:buNone/>
              <a:defRPr sz="3400" b="1" i="0">
                <a:latin typeface="Avenir Heavy" panose="02000503020000020003" pitchFamily="2" charset="0"/>
              </a:defRPr>
            </a:lvl3pPr>
            <a:lvl4pPr marL="582916" indent="0">
              <a:buNone/>
              <a:defRPr sz="3400" b="1" i="0">
                <a:latin typeface="Avenir Heavy" panose="02000503020000020003" pitchFamily="2" charset="0"/>
              </a:defRPr>
            </a:lvl4pPr>
            <a:lvl5pPr marL="777221" indent="0">
              <a:buNone/>
              <a:defRPr sz="3400" b="1" i="0">
                <a:latin typeface="Avenir Heavy" panose="02000503020000020003" pitchFamily="2" charset="0"/>
              </a:defRPr>
            </a:lvl5pPr>
          </a:lstStyle>
          <a:p>
            <a:pPr lvl="0"/>
            <a:r>
              <a:rPr lang="en-US" dirty="0"/>
              <a:t>Section One</a:t>
            </a:r>
          </a:p>
        </p:txBody>
      </p:sp>
    </p:spTree>
    <p:extLst>
      <p:ext uri="{BB962C8B-B14F-4D97-AF65-F5344CB8AC3E}">
        <p14:creationId xmlns:p14="http://schemas.microsoft.com/office/powerpoint/2010/main" val="238559936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Dark Mode Section Divider">
    <p:bg>
      <p:bgPr>
        <a:solidFill>
          <a:schemeClr val="tx2"/>
        </a:solidFill>
        <a:effectLst/>
      </p:bgPr>
    </p:bg>
    <p:spTree>
      <p:nvGrpSpPr>
        <p:cNvPr id="1" name=""/>
        <p:cNvGrpSpPr/>
        <p:nvPr/>
      </p:nvGrpSpPr>
      <p:grpSpPr>
        <a:xfrm>
          <a:off x="0" y="0"/>
          <a:ext cx="0" cy="0"/>
          <a:chOff x="0" y="0"/>
          <a:chExt cx="0" cy="0"/>
        </a:xfrm>
      </p:grpSpPr>
      <p:sp>
        <p:nvSpPr>
          <p:cNvPr id="3" name="AutoShape 2">
            <a:extLst>
              <a:ext uri="{FF2B5EF4-FFF2-40B4-BE49-F238E27FC236}">
                <a16:creationId xmlns:a16="http://schemas.microsoft.com/office/drawing/2014/main" id="{3B85DAE8-108B-D60B-A02B-FD5D76E7FFFA}"/>
              </a:ext>
            </a:extLst>
          </p:cNvPr>
          <p:cNvSpPr/>
          <p:nvPr/>
        </p:nvSpPr>
        <p:spPr>
          <a:xfrm>
            <a:off x="0" y="0"/>
            <a:ext cx="2614148" cy="10058400"/>
          </a:xfrm>
          <a:prstGeom prst="rect">
            <a:avLst/>
          </a:prstGeom>
          <a:solidFill>
            <a:srgbClr val="373939"/>
          </a:solidFill>
        </p:spPr>
        <p:txBody>
          <a:bodyPr/>
          <a:lstStyle/>
          <a:p>
            <a:endParaRPr lang="en-US" sz="765"/>
          </a:p>
        </p:txBody>
      </p:sp>
      <p:sp>
        <p:nvSpPr>
          <p:cNvPr id="6" name="AutoShape 5">
            <a:extLst>
              <a:ext uri="{FF2B5EF4-FFF2-40B4-BE49-F238E27FC236}">
                <a16:creationId xmlns:a16="http://schemas.microsoft.com/office/drawing/2014/main" id="{8EF95CB8-EA13-9E5B-2E9E-40856BCCEBA0}"/>
              </a:ext>
            </a:extLst>
          </p:cNvPr>
          <p:cNvSpPr/>
          <p:nvPr/>
        </p:nvSpPr>
        <p:spPr>
          <a:xfrm flipH="1">
            <a:off x="2807501" y="0"/>
            <a:ext cx="19431" cy="10058400"/>
          </a:xfrm>
          <a:prstGeom prst="rect">
            <a:avLst/>
          </a:prstGeom>
          <a:solidFill>
            <a:schemeClr val="accent1"/>
          </a:solidFill>
        </p:spPr>
        <p:txBody>
          <a:bodyPr/>
          <a:lstStyle/>
          <a:p>
            <a:endParaRPr lang="en-US" sz="765"/>
          </a:p>
        </p:txBody>
      </p:sp>
      <p:pic>
        <p:nvPicPr>
          <p:cNvPr id="7" name="Picture 6" descr="A white text on a black background&#10;&#10;AI-generated content may be incorrect.">
            <a:extLst>
              <a:ext uri="{FF2B5EF4-FFF2-40B4-BE49-F238E27FC236}">
                <a16:creationId xmlns:a16="http://schemas.microsoft.com/office/drawing/2014/main" id="{83025D85-CED2-8017-0A1C-5399325B54C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6992" y="186268"/>
            <a:ext cx="1900165" cy="1457209"/>
          </a:xfrm>
          <a:prstGeom prst="rect">
            <a:avLst/>
          </a:prstGeom>
        </p:spPr>
      </p:pic>
      <p:sp>
        <p:nvSpPr>
          <p:cNvPr id="2" name="Vertical Text Placeholder 7">
            <a:extLst>
              <a:ext uri="{FF2B5EF4-FFF2-40B4-BE49-F238E27FC236}">
                <a16:creationId xmlns:a16="http://schemas.microsoft.com/office/drawing/2014/main" id="{33D76DA3-5FAA-EE92-E794-9E87BBDABD5F}"/>
              </a:ext>
            </a:extLst>
          </p:cNvPr>
          <p:cNvSpPr>
            <a:spLocks noGrp="1"/>
          </p:cNvSpPr>
          <p:nvPr>
            <p:ph type="body" orient="vert" sz="quarter" idx="10" hasCustomPrompt="1"/>
          </p:nvPr>
        </p:nvSpPr>
        <p:spPr>
          <a:xfrm>
            <a:off x="356992" y="5997787"/>
            <a:ext cx="1220510" cy="3650827"/>
          </a:xfrm>
          <a:prstGeom prst="rect">
            <a:avLst/>
          </a:prstGeom>
        </p:spPr>
        <p:txBody>
          <a:bodyPr vert="vert270"/>
          <a:lstStyle>
            <a:lvl1pPr marL="0" indent="0">
              <a:lnSpc>
                <a:spcPct val="150000"/>
              </a:lnSpc>
              <a:buNone/>
              <a:defRPr sz="1020" spc="127">
                <a:solidFill>
                  <a:schemeClr val="bg1"/>
                </a:solidFill>
                <a:latin typeface="Avenir Book" panose="02000503020000020003" pitchFamily="2" charset="0"/>
              </a:defRPr>
            </a:lvl1pPr>
            <a:lvl2pPr marL="194305" indent="0">
              <a:buNone/>
              <a:defRPr/>
            </a:lvl2pPr>
            <a:lvl3pPr marL="388610" indent="0">
              <a:buNone/>
              <a:defRPr/>
            </a:lvl3pPr>
            <a:lvl4pPr marL="582916" indent="0">
              <a:buNone/>
              <a:defRPr>
                <a:solidFill>
                  <a:schemeClr val="bg1"/>
                </a:solidFill>
              </a:defRPr>
            </a:lvl4pPr>
            <a:lvl5pPr>
              <a:defRPr>
                <a:solidFill>
                  <a:schemeClr val="bg1"/>
                </a:solidFill>
              </a:defRPr>
            </a:lvl5pPr>
          </a:lstStyle>
          <a:p>
            <a:pPr lvl="0"/>
            <a:r>
              <a:rPr lang="en-US" dirty="0"/>
              <a:t>PRESENTATION </a:t>
            </a:r>
            <a:br>
              <a:rPr lang="en-US" dirty="0"/>
            </a:br>
            <a:r>
              <a:rPr lang="en-US" dirty="0"/>
              <a:t>TITLE</a:t>
            </a:r>
          </a:p>
        </p:txBody>
      </p:sp>
      <p:sp>
        <p:nvSpPr>
          <p:cNvPr id="8" name="Text Placeholder 9">
            <a:extLst>
              <a:ext uri="{FF2B5EF4-FFF2-40B4-BE49-F238E27FC236}">
                <a16:creationId xmlns:a16="http://schemas.microsoft.com/office/drawing/2014/main" id="{D2EA9547-4407-AC62-F8FC-6A9BBDDA7A6C}"/>
              </a:ext>
            </a:extLst>
          </p:cNvPr>
          <p:cNvSpPr>
            <a:spLocks noGrp="1"/>
          </p:cNvSpPr>
          <p:nvPr>
            <p:ph type="body" sz="quarter" idx="11" hasCustomPrompt="1"/>
          </p:nvPr>
        </p:nvSpPr>
        <p:spPr>
          <a:xfrm>
            <a:off x="3108960" y="3688080"/>
            <a:ext cx="4080510" cy="3427307"/>
          </a:xfrm>
          <a:prstGeom prst="rect">
            <a:avLst/>
          </a:prstGeom>
        </p:spPr>
        <p:txBody>
          <a:bodyPr/>
          <a:lstStyle>
            <a:lvl1pPr marL="0" indent="0">
              <a:buNone/>
              <a:defRPr sz="3400" b="1" i="0">
                <a:solidFill>
                  <a:schemeClr val="bg1"/>
                </a:solidFill>
                <a:latin typeface="Avenir Heavy" panose="02000503020000020003" pitchFamily="2" charset="0"/>
              </a:defRPr>
            </a:lvl1pPr>
            <a:lvl2pPr marL="194305" indent="0">
              <a:buNone/>
              <a:defRPr sz="3400" b="1" i="0">
                <a:latin typeface="Avenir Heavy" panose="02000503020000020003" pitchFamily="2" charset="0"/>
              </a:defRPr>
            </a:lvl2pPr>
            <a:lvl3pPr marL="388610" indent="0">
              <a:buNone/>
              <a:defRPr sz="3400" b="1" i="0">
                <a:latin typeface="Avenir Heavy" panose="02000503020000020003" pitchFamily="2" charset="0"/>
              </a:defRPr>
            </a:lvl3pPr>
            <a:lvl4pPr marL="582916" indent="0">
              <a:buNone/>
              <a:defRPr sz="3400" b="1" i="0">
                <a:latin typeface="Avenir Heavy" panose="02000503020000020003" pitchFamily="2" charset="0"/>
              </a:defRPr>
            </a:lvl4pPr>
            <a:lvl5pPr marL="777221" indent="0">
              <a:buNone/>
              <a:defRPr sz="3400" b="1" i="0">
                <a:latin typeface="Avenir Heavy" panose="02000503020000020003" pitchFamily="2" charset="0"/>
              </a:defRPr>
            </a:lvl5pPr>
          </a:lstStyle>
          <a:p>
            <a:pPr lvl="0"/>
            <a:r>
              <a:rPr lang="en-US" dirty="0"/>
              <a:t>Section One</a:t>
            </a:r>
          </a:p>
        </p:txBody>
      </p:sp>
    </p:spTree>
    <p:extLst>
      <p:ext uri="{BB962C8B-B14F-4D97-AF65-F5344CB8AC3E}">
        <p14:creationId xmlns:p14="http://schemas.microsoft.com/office/powerpoint/2010/main" val="220293469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Standard Info">
    <p:spTree>
      <p:nvGrpSpPr>
        <p:cNvPr id="1" name=""/>
        <p:cNvGrpSpPr/>
        <p:nvPr/>
      </p:nvGrpSpPr>
      <p:grpSpPr>
        <a:xfrm>
          <a:off x="0" y="0"/>
          <a:ext cx="0" cy="0"/>
          <a:chOff x="0" y="0"/>
          <a:chExt cx="0" cy="0"/>
        </a:xfrm>
      </p:grpSpPr>
      <p:pic>
        <p:nvPicPr>
          <p:cNvPr id="3" name="Picture 5">
            <a:extLst>
              <a:ext uri="{FF2B5EF4-FFF2-40B4-BE49-F238E27FC236}">
                <a16:creationId xmlns:a16="http://schemas.microsoft.com/office/drawing/2014/main" id="{9E8DF7D1-0D1C-0378-3EFC-C5DC675F7A31}"/>
              </a:ext>
            </a:extLst>
          </p:cNvPr>
          <p:cNvPicPr>
            <a:picLocks noChangeAspect="1"/>
          </p:cNvPicPr>
          <p:nvPr/>
        </p:nvPicPr>
        <p:blipFill>
          <a:blip r:embed="rId2"/>
          <a:srcRect/>
          <a:stretch>
            <a:fillRect/>
          </a:stretch>
        </p:blipFill>
        <p:spPr>
          <a:xfrm>
            <a:off x="7153145" y="567783"/>
            <a:ext cx="364115" cy="1092365"/>
          </a:xfrm>
          <a:prstGeom prst="rect">
            <a:avLst/>
          </a:prstGeom>
        </p:spPr>
      </p:pic>
      <p:sp>
        <p:nvSpPr>
          <p:cNvPr id="7" name="AutoShape 8">
            <a:extLst>
              <a:ext uri="{FF2B5EF4-FFF2-40B4-BE49-F238E27FC236}">
                <a16:creationId xmlns:a16="http://schemas.microsoft.com/office/drawing/2014/main" id="{92448089-E2F3-852A-D944-001BA5CA975A}"/>
              </a:ext>
            </a:extLst>
          </p:cNvPr>
          <p:cNvSpPr/>
          <p:nvPr/>
        </p:nvSpPr>
        <p:spPr>
          <a:xfrm rot="5400000" flipH="1">
            <a:off x="2866613" y="-864463"/>
            <a:ext cx="44703" cy="4935164"/>
          </a:xfrm>
          <a:prstGeom prst="rect">
            <a:avLst/>
          </a:prstGeom>
          <a:solidFill>
            <a:srgbClr val="373939"/>
          </a:solidFill>
        </p:spPr>
        <p:txBody>
          <a:bodyPr/>
          <a:lstStyle/>
          <a:p>
            <a:endParaRPr lang="en-US" sz="765"/>
          </a:p>
        </p:txBody>
      </p:sp>
      <p:sp>
        <p:nvSpPr>
          <p:cNvPr id="9" name="Text Placeholder 8">
            <a:extLst>
              <a:ext uri="{FF2B5EF4-FFF2-40B4-BE49-F238E27FC236}">
                <a16:creationId xmlns:a16="http://schemas.microsoft.com/office/drawing/2014/main" id="{CD22266B-1C4A-B787-AC8A-96300A6E77C9}"/>
              </a:ext>
            </a:extLst>
          </p:cNvPr>
          <p:cNvSpPr>
            <a:spLocks noGrp="1"/>
          </p:cNvSpPr>
          <p:nvPr>
            <p:ph type="body" sz="quarter" idx="10" hasCustomPrompt="1"/>
          </p:nvPr>
        </p:nvSpPr>
        <p:spPr>
          <a:xfrm>
            <a:off x="438219" y="543107"/>
            <a:ext cx="6718538" cy="884767"/>
          </a:xfrm>
          <a:prstGeom prst="rect">
            <a:avLst/>
          </a:prstGeom>
        </p:spPr>
        <p:txBody>
          <a:bodyPr/>
          <a:lstStyle>
            <a:lvl1pPr marL="0" indent="0">
              <a:buNone/>
              <a:defRPr sz="2295" b="1" i="0">
                <a:latin typeface="Avenir Heavy" panose="02000503020000020003" pitchFamily="2" charset="0"/>
              </a:defRPr>
            </a:lvl1pPr>
            <a:lvl2pPr marL="194305" indent="0">
              <a:buNone/>
              <a:defRPr sz="2295" b="1" i="0">
                <a:latin typeface="Avenir Heavy" panose="02000503020000020003" pitchFamily="2" charset="0"/>
              </a:defRPr>
            </a:lvl2pPr>
            <a:lvl3pPr marL="388610" indent="0">
              <a:buNone/>
              <a:defRPr sz="2295" b="1" i="0">
                <a:latin typeface="Avenir Heavy" panose="02000503020000020003" pitchFamily="2" charset="0"/>
              </a:defRPr>
            </a:lvl3pPr>
            <a:lvl4pPr marL="582916" indent="0">
              <a:buNone/>
              <a:defRPr sz="2295" b="1" i="0">
                <a:latin typeface="Avenir Heavy" panose="02000503020000020003" pitchFamily="2" charset="0"/>
              </a:defRPr>
            </a:lvl4pPr>
            <a:lvl5pPr marL="777221" indent="0">
              <a:buNone/>
              <a:defRPr sz="2295" b="1" i="0">
                <a:latin typeface="Avenir Heavy" panose="02000503020000020003" pitchFamily="2" charset="0"/>
              </a:defRPr>
            </a:lvl5pPr>
          </a:lstStyle>
          <a:p>
            <a:pPr lvl="0"/>
            <a:r>
              <a:rPr lang="en-US" dirty="0"/>
              <a:t>What We Do</a:t>
            </a:r>
          </a:p>
        </p:txBody>
      </p:sp>
      <p:sp>
        <p:nvSpPr>
          <p:cNvPr id="11" name="Text Placeholder 10">
            <a:extLst>
              <a:ext uri="{FF2B5EF4-FFF2-40B4-BE49-F238E27FC236}">
                <a16:creationId xmlns:a16="http://schemas.microsoft.com/office/drawing/2014/main" id="{1537011A-D8D6-9A4A-DE0D-DF7E3D487B5E}"/>
              </a:ext>
            </a:extLst>
          </p:cNvPr>
          <p:cNvSpPr>
            <a:spLocks noGrp="1"/>
          </p:cNvSpPr>
          <p:nvPr>
            <p:ph type="body" sz="quarter" idx="11" hasCustomPrompt="1"/>
          </p:nvPr>
        </p:nvSpPr>
        <p:spPr>
          <a:xfrm>
            <a:off x="438219" y="2935605"/>
            <a:ext cx="3206115" cy="1192107"/>
          </a:xfrm>
          <a:prstGeom prst="rect">
            <a:avLst/>
          </a:prstGeom>
        </p:spPr>
        <p:txBody>
          <a:bodyPr/>
          <a:lstStyle>
            <a:lvl1pPr marL="0" indent="0">
              <a:buNone/>
              <a:defRPr sz="1530" b="1" i="0">
                <a:latin typeface="Avenir Heavy" panose="02000503020000020003" pitchFamily="2" charset="0"/>
              </a:defRPr>
            </a:lvl1pPr>
            <a:lvl2pPr marL="194305" indent="0">
              <a:buNone/>
              <a:defRPr sz="1530" b="1" i="0">
                <a:latin typeface="Avenir Heavy" panose="02000503020000020003" pitchFamily="2" charset="0"/>
              </a:defRPr>
            </a:lvl2pPr>
            <a:lvl3pPr marL="388610" indent="0">
              <a:buNone/>
              <a:defRPr sz="1530" b="1" i="0">
                <a:latin typeface="Avenir Heavy" panose="02000503020000020003" pitchFamily="2" charset="0"/>
              </a:defRPr>
            </a:lvl3pPr>
            <a:lvl4pPr marL="582916" indent="0">
              <a:buNone/>
              <a:defRPr sz="1530" b="1" i="0">
                <a:latin typeface="Avenir Heavy" panose="02000503020000020003" pitchFamily="2" charset="0"/>
              </a:defRPr>
            </a:lvl4pPr>
            <a:lvl5pPr marL="777221" indent="0">
              <a:buNone/>
              <a:defRPr sz="1530" b="1" i="0">
                <a:latin typeface="Avenir Heavy" panose="02000503020000020003" pitchFamily="2" charset="0"/>
              </a:defRPr>
            </a:lvl5pPr>
          </a:lstStyle>
          <a:p>
            <a:pPr lvl="0"/>
            <a:r>
              <a:rPr lang="en-US" dirty="0"/>
              <a:t>Microsoft 365</a:t>
            </a:r>
          </a:p>
        </p:txBody>
      </p:sp>
      <p:sp>
        <p:nvSpPr>
          <p:cNvPr id="13" name="Text Placeholder 12">
            <a:extLst>
              <a:ext uri="{FF2B5EF4-FFF2-40B4-BE49-F238E27FC236}">
                <a16:creationId xmlns:a16="http://schemas.microsoft.com/office/drawing/2014/main" id="{D2E1D4EF-1554-9E2A-23B5-59348E1CA4DB}"/>
              </a:ext>
            </a:extLst>
          </p:cNvPr>
          <p:cNvSpPr>
            <a:spLocks noGrp="1"/>
          </p:cNvSpPr>
          <p:nvPr>
            <p:ph type="body" sz="quarter" idx="12" hasCustomPrompt="1"/>
          </p:nvPr>
        </p:nvSpPr>
        <p:spPr>
          <a:xfrm>
            <a:off x="438219" y="3762587"/>
            <a:ext cx="3270885" cy="4917440"/>
          </a:xfrm>
          <a:prstGeom prst="rect">
            <a:avLst/>
          </a:prstGeom>
        </p:spPr>
        <p:txBody>
          <a:bodyPr/>
          <a:lstStyle>
            <a:lvl1pPr marL="194310" indent="-194310">
              <a:buFont typeface="Arial" panose="020B0604020202020204" pitchFamily="34" charset="0"/>
              <a:buChar char="•"/>
              <a:defRPr sz="1190">
                <a:latin typeface="Avenir Book" panose="02000503020000020003" pitchFamily="2" charset="0"/>
              </a:defRPr>
            </a:lvl1pPr>
            <a:lvl2pPr marL="220212" indent="-110106" algn="just">
              <a:lnSpc>
                <a:spcPts val="1428"/>
              </a:lnSpc>
              <a:buFont typeface="Arial"/>
              <a:buChar char="•"/>
              <a:defRPr sz="1190">
                <a:latin typeface="Avenir Book" panose="02000503020000020003" pitchFamily="2" charset="0"/>
              </a:defRPr>
            </a:lvl2pPr>
            <a:lvl3pPr marL="534343" indent="-145733">
              <a:buFont typeface="Arial" panose="020B0604020202020204" pitchFamily="34" charset="0"/>
              <a:buChar char="•"/>
              <a:defRPr sz="1190">
                <a:latin typeface="Avenir Book" panose="02000503020000020003" pitchFamily="2" charset="0"/>
              </a:defRPr>
            </a:lvl3pPr>
            <a:lvl4pPr marL="728648" indent="-145733">
              <a:buFont typeface="Arial" panose="020B0604020202020204" pitchFamily="34" charset="0"/>
              <a:buChar char="•"/>
              <a:defRPr sz="1190">
                <a:latin typeface="Avenir Book" panose="02000503020000020003" pitchFamily="2" charset="0"/>
              </a:defRPr>
            </a:lvl4pPr>
            <a:lvl5pPr marL="922953" indent="-145733">
              <a:buFont typeface="Arial" panose="020B0604020202020204" pitchFamily="34" charset="0"/>
              <a:buChar char="•"/>
              <a:defRPr sz="1190">
                <a:latin typeface="Avenir Book" panose="02000503020000020003" pitchFamily="2" charset="0"/>
              </a:defRPr>
            </a:lvl5pPr>
          </a:lstStyle>
          <a:p>
            <a:pPr marL="220212" lvl="1" indent="-110106" algn="just">
              <a:lnSpc>
                <a:spcPts val="1428"/>
              </a:lnSpc>
              <a:buFont typeface="Arial"/>
              <a:buChar char="•"/>
            </a:pPr>
            <a:r>
              <a:rPr lang="en-US" sz="1190" dirty="0">
                <a:solidFill>
                  <a:srgbClr val="000000"/>
                </a:solidFill>
                <a:latin typeface="Avenir Book"/>
                <a:ea typeface="Roboto"/>
                <a:cs typeface="Roboto"/>
              </a:rPr>
              <a:t>Exchange Online</a:t>
            </a:r>
          </a:p>
          <a:p>
            <a:pPr marL="220212" lvl="1" indent="-110106" algn="just">
              <a:lnSpc>
                <a:spcPts val="1428"/>
              </a:lnSpc>
              <a:buFont typeface="Arial"/>
              <a:buChar char="•"/>
            </a:pPr>
            <a:r>
              <a:rPr lang="en-US" sz="1190" dirty="0">
                <a:solidFill>
                  <a:srgbClr val="000000"/>
                </a:solidFill>
                <a:latin typeface="Avenir Book"/>
                <a:ea typeface="Roboto"/>
                <a:cs typeface="Roboto"/>
              </a:rPr>
              <a:t>OneDrive</a:t>
            </a:r>
          </a:p>
          <a:p>
            <a:pPr marL="220212" lvl="1" indent="-110106">
              <a:lnSpc>
                <a:spcPts val="1428"/>
              </a:lnSpc>
              <a:buFont typeface="Arial"/>
              <a:buChar char="•"/>
            </a:pPr>
            <a:r>
              <a:rPr lang="en-US" sz="1190" dirty="0">
                <a:solidFill>
                  <a:srgbClr val="000000"/>
                </a:solidFill>
                <a:latin typeface="Avenir Book"/>
                <a:ea typeface="Roboto"/>
                <a:cs typeface="Roboto"/>
              </a:rPr>
              <a:t>Microsoft Teams Phone, Meetings, Rooms</a:t>
            </a:r>
          </a:p>
          <a:p>
            <a:pPr marL="220212" lvl="1" indent="-110106" algn="just">
              <a:lnSpc>
                <a:spcPts val="1428"/>
              </a:lnSpc>
              <a:buFont typeface="Arial"/>
              <a:buChar char="•"/>
            </a:pPr>
            <a:r>
              <a:rPr lang="en-US" sz="1190" dirty="0">
                <a:solidFill>
                  <a:srgbClr val="000000"/>
                </a:solidFill>
                <a:latin typeface="Avenir Book"/>
                <a:ea typeface="Roboto"/>
                <a:cs typeface="Roboto"/>
              </a:rPr>
              <a:t>Endpoint Management</a:t>
            </a:r>
          </a:p>
          <a:p>
            <a:pPr marL="220212" lvl="1" indent="-110106" algn="just">
              <a:lnSpc>
                <a:spcPts val="1428"/>
              </a:lnSpc>
              <a:buFont typeface="Arial"/>
              <a:buChar char="•"/>
            </a:pPr>
            <a:r>
              <a:rPr lang="en-US" sz="1190" dirty="0">
                <a:solidFill>
                  <a:srgbClr val="000000"/>
                </a:solidFill>
                <a:latin typeface="Avenir Book"/>
                <a:ea typeface="Roboto"/>
                <a:cs typeface="Roboto"/>
              </a:rPr>
              <a:t>SharePoint</a:t>
            </a:r>
          </a:p>
          <a:p>
            <a:pPr marL="220212" lvl="1" indent="-110106" algn="just">
              <a:lnSpc>
                <a:spcPts val="1428"/>
              </a:lnSpc>
              <a:buFont typeface="Arial"/>
              <a:buChar char="•"/>
            </a:pPr>
            <a:r>
              <a:rPr lang="en-US" sz="1190" dirty="0">
                <a:solidFill>
                  <a:srgbClr val="000000"/>
                </a:solidFill>
                <a:latin typeface="Avenir Book"/>
                <a:ea typeface="Roboto"/>
                <a:cs typeface="Roboto"/>
              </a:rPr>
              <a:t>Microsoft 365 Copilot</a:t>
            </a:r>
          </a:p>
        </p:txBody>
      </p:sp>
    </p:spTree>
    <p:extLst>
      <p:ext uri="{BB962C8B-B14F-4D97-AF65-F5344CB8AC3E}">
        <p14:creationId xmlns:p14="http://schemas.microsoft.com/office/powerpoint/2010/main" val="322998351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Dark Mode Standard Info">
    <p:bg>
      <p:bgPr>
        <a:solidFill>
          <a:schemeClr val="tx2"/>
        </a:solidFill>
        <a:effectLst/>
      </p:bgPr>
    </p:bg>
    <p:spTree>
      <p:nvGrpSpPr>
        <p:cNvPr id="1" name=""/>
        <p:cNvGrpSpPr/>
        <p:nvPr/>
      </p:nvGrpSpPr>
      <p:grpSpPr>
        <a:xfrm>
          <a:off x="0" y="0"/>
          <a:ext cx="0" cy="0"/>
          <a:chOff x="0" y="0"/>
          <a:chExt cx="0" cy="0"/>
        </a:xfrm>
      </p:grpSpPr>
      <p:pic>
        <p:nvPicPr>
          <p:cNvPr id="3" name="Picture 5">
            <a:extLst>
              <a:ext uri="{FF2B5EF4-FFF2-40B4-BE49-F238E27FC236}">
                <a16:creationId xmlns:a16="http://schemas.microsoft.com/office/drawing/2014/main" id="{9E8DF7D1-0D1C-0378-3EFC-C5DC675F7A31}"/>
              </a:ext>
            </a:extLst>
          </p:cNvPr>
          <p:cNvPicPr>
            <a:picLocks noChangeAspect="1"/>
          </p:cNvPicPr>
          <p:nvPr/>
        </p:nvPicPr>
        <p:blipFill>
          <a:blip r:embed="rId2">
            <a:extLst>
              <a:ext uri="{BEBA8EAE-BF5A-486C-A8C5-ECC9F3942E4B}">
                <a14:imgProps xmlns:a14="http://schemas.microsoft.com/office/drawing/2010/main">
                  <a14:imgLayer r:embed="rId3">
                    <a14:imgEffect>
                      <a14:brightnessContrast bright="100000"/>
                    </a14:imgEffect>
                  </a14:imgLayer>
                </a14:imgProps>
              </a:ext>
            </a:extLst>
          </a:blip>
          <a:srcRect/>
          <a:stretch>
            <a:fillRect/>
          </a:stretch>
        </p:blipFill>
        <p:spPr>
          <a:xfrm>
            <a:off x="7153145" y="567783"/>
            <a:ext cx="364115" cy="1092365"/>
          </a:xfrm>
          <a:prstGeom prst="rect">
            <a:avLst/>
          </a:prstGeom>
        </p:spPr>
      </p:pic>
      <p:sp>
        <p:nvSpPr>
          <p:cNvPr id="7" name="AutoShape 8">
            <a:extLst>
              <a:ext uri="{FF2B5EF4-FFF2-40B4-BE49-F238E27FC236}">
                <a16:creationId xmlns:a16="http://schemas.microsoft.com/office/drawing/2014/main" id="{92448089-E2F3-852A-D944-001BA5CA975A}"/>
              </a:ext>
            </a:extLst>
          </p:cNvPr>
          <p:cNvSpPr/>
          <p:nvPr/>
        </p:nvSpPr>
        <p:spPr>
          <a:xfrm rot="5400000" flipH="1">
            <a:off x="2866613" y="-864463"/>
            <a:ext cx="44703" cy="4935164"/>
          </a:xfrm>
          <a:prstGeom prst="rect">
            <a:avLst/>
          </a:prstGeom>
          <a:solidFill>
            <a:schemeClr val="accent1"/>
          </a:solidFill>
        </p:spPr>
        <p:txBody>
          <a:bodyPr/>
          <a:lstStyle/>
          <a:p>
            <a:endParaRPr lang="en-US" sz="765"/>
          </a:p>
        </p:txBody>
      </p:sp>
      <p:sp>
        <p:nvSpPr>
          <p:cNvPr id="2" name="Text Placeholder 8">
            <a:extLst>
              <a:ext uri="{FF2B5EF4-FFF2-40B4-BE49-F238E27FC236}">
                <a16:creationId xmlns:a16="http://schemas.microsoft.com/office/drawing/2014/main" id="{39D1B0EF-FA52-29AC-900F-07D9F929C2F1}"/>
              </a:ext>
            </a:extLst>
          </p:cNvPr>
          <p:cNvSpPr>
            <a:spLocks noGrp="1"/>
          </p:cNvSpPr>
          <p:nvPr>
            <p:ph type="body" sz="quarter" idx="10" hasCustomPrompt="1"/>
          </p:nvPr>
        </p:nvSpPr>
        <p:spPr>
          <a:xfrm>
            <a:off x="438219" y="543107"/>
            <a:ext cx="6718538" cy="884767"/>
          </a:xfrm>
          <a:prstGeom prst="rect">
            <a:avLst/>
          </a:prstGeom>
        </p:spPr>
        <p:txBody>
          <a:bodyPr/>
          <a:lstStyle>
            <a:lvl1pPr marL="0" indent="0">
              <a:buNone/>
              <a:defRPr sz="2295" b="1" i="0">
                <a:solidFill>
                  <a:schemeClr val="bg1"/>
                </a:solidFill>
                <a:latin typeface="Avenir Heavy" panose="02000503020000020003" pitchFamily="2" charset="0"/>
              </a:defRPr>
            </a:lvl1pPr>
            <a:lvl2pPr marL="194305" indent="0">
              <a:buNone/>
              <a:defRPr sz="2295" b="1" i="0">
                <a:latin typeface="Avenir Heavy" panose="02000503020000020003" pitchFamily="2" charset="0"/>
              </a:defRPr>
            </a:lvl2pPr>
            <a:lvl3pPr marL="388610" indent="0">
              <a:buNone/>
              <a:defRPr sz="2295" b="1" i="0">
                <a:latin typeface="Avenir Heavy" panose="02000503020000020003" pitchFamily="2" charset="0"/>
              </a:defRPr>
            </a:lvl3pPr>
            <a:lvl4pPr marL="582916" indent="0">
              <a:buNone/>
              <a:defRPr sz="2295" b="1" i="0">
                <a:latin typeface="Avenir Heavy" panose="02000503020000020003" pitchFamily="2" charset="0"/>
              </a:defRPr>
            </a:lvl4pPr>
            <a:lvl5pPr marL="777221" indent="0">
              <a:buNone/>
              <a:defRPr sz="2295" b="1" i="0">
                <a:latin typeface="Avenir Heavy" panose="02000503020000020003" pitchFamily="2" charset="0"/>
              </a:defRPr>
            </a:lvl5pPr>
          </a:lstStyle>
          <a:p>
            <a:pPr lvl="0"/>
            <a:r>
              <a:rPr lang="en-US" dirty="0"/>
              <a:t>What We Do</a:t>
            </a:r>
          </a:p>
        </p:txBody>
      </p:sp>
      <p:sp>
        <p:nvSpPr>
          <p:cNvPr id="8" name="Text Placeholder 10">
            <a:extLst>
              <a:ext uri="{FF2B5EF4-FFF2-40B4-BE49-F238E27FC236}">
                <a16:creationId xmlns:a16="http://schemas.microsoft.com/office/drawing/2014/main" id="{BEE882B4-6840-4CF1-6492-9026F703C8A9}"/>
              </a:ext>
            </a:extLst>
          </p:cNvPr>
          <p:cNvSpPr>
            <a:spLocks noGrp="1"/>
          </p:cNvSpPr>
          <p:nvPr>
            <p:ph type="body" sz="quarter" idx="11" hasCustomPrompt="1"/>
          </p:nvPr>
        </p:nvSpPr>
        <p:spPr>
          <a:xfrm>
            <a:off x="438219" y="2935605"/>
            <a:ext cx="3206115" cy="1192107"/>
          </a:xfrm>
          <a:prstGeom prst="rect">
            <a:avLst/>
          </a:prstGeom>
        </p:spPr>
        <p:txBody>
          <a:bodyPr/>
          <a:lstStyle>
            <a:lvl1pPr marL="0" indent="0">
              <a:buNone/>
              <a:defRPr sz="1530" b="1" i="0">
                <a:solidFill>
                  <a:schemeClr val="bg1"/>
                </a:solidFill>
                <a:latin typeface="Avenir Heavy" panose="02000503020000020003" pitchFamily="2" charset="0"/>
              </a:defRPr>
            </a:lvl1pPr>
            <a:lvl2pPr marL="194305" indent="0">
              <a:buNone/>
              <a:defRPr sz="1530" b="1" i="0">
                <a:latin typeface="Avenir Heavy" panose="02000503020000020003" pitchFamily="2" charset="0"/>
              </a:defRPr>
            </a:lvl2pPr>
            <a:lvl3pPr marL="388610" indent="0">
              <a:buNone/>
              <a:defRPr sz="1530" b="1" i="0">
                <a:latin typeface="Avenir Heavy" panose="02000503020000020003" pitchFamily="2" charset="0"/>
              </a:defRPr>
            </a:lvl3pPr>
            <a:lvl4pPr marL="582916" indent="0">
              <a:buNone/>
              <a:defRPr sz="1530" b="1" i="0">
                <a:latin typeface="Avenir Heavy" panose="02000503020000020003" pitchFamily="2" charset="0"/>
              </a:defRPr>
            </a:lvl4pPr>
            <a:lvl5pPr marL="777221" indent="0">
              <a:buNone/>
              <a:defRPr sz="1530" b="1" i="0">
                <a:latin typeface="Avenir Heavy" panose="02000503020000020003" pitchFamily="2" charset="0"/>
              </a:defRPr>
            </a:lvl5pPr>
          </a:lstStyle>
          <a:p>
            <a:pPr lvl="0"/>
            <a:r>
              <a:rPr lang="en-US" dirty="0"/>
              <a:t>Microsoft 365</a:t>
            </a:r>
          </a:p>
        </p:txBody>
      </p:sp>
      <p:sp>
        <p:nvSpPr>
          <p:cNvPr id="11" name="Text Placeholder 10">
            <a:extLst>
              <a:ext uri="{FF2B5EF4-FFF2-40B4-BE49-F238E27FC236}">
                <a16:creationId xmlns:a16="http://schemas.microsoft.com/office/drawing/2014/main" id="{28E27915-E9A3-1C4D-20FC-2A0E6BFB65A8}"/>
              </a:ext>
            </a:extLst>
          </p:cNvPr>
          <p:cNvSpPr>
            <a:spLocks noGrp="1"/>
          </p:cNvSpPr>
          <p:nvPr>
            <p:ph type="body" sz="quarter" idx="12"/>
          </p:nvPr>
        </p:nvSpPr>
        <p:spPr>
          <a:xfrm>
            <a:off x="421680" y="4127360"/>
            <a:ext cx="3222982" cy="4627174"/>
          </a:xfrm>
          <a:prstGeom prst="rect">
            <a:avLst/>
          </a:prstGeom>
        </p:spPr>
        <p:txBody>
          <a:bodyPr/>
          <a:lstStyle>
            <a:lvl1pPr>
              <a:defRPr sz="1190">
                <a:solidFill>
                  <a:schemeClr val="bg1"/>
                </a:solidFill>
                <a:latin typeface="Avenir Book" panose="02000503020000020003" pitchFamily="2" charset="0"/>
              </a:defRPr>
            </a:lvl1pPr>
            <a:lvl2pPr>
              <a:defRPr sz="1190">
                <a:solidFill>
                  <a:schemeClr val="bg1"/>
                </a:solidFill>
                <a:latin typeface="Avenir Book" panose="02000503020000020003" pitchFamily="2" charset="0"/>
              </a:defRPr>
            </a:lvl2pPr>
            <a:lvl3pPr>
              <a:defRPr sz="1190">
                <a:solidFill>
                  <a:schemeClr val="bg1"/>
                </a:solidFill>
                <a:latin typeface="Avenir Book" panose="02000503020000020003" pitchFamily="2" charset="0"/>
              </a:defRPr>
            </a:lvl3pPr>
            <a:lvl4pPr>
              <a:defRPr sz="1190">
                <a:solidFill>
                  <a:schemeClr val="bg1"/>
                </a:solidFill>
                <a:latin typeface="Avenir Book" panose="02000503020000020003" pitchFamily="2" charset="0"/>
              </a:defRPr>
            </a:lvl4pPr>
            <a:lvl5pPr>
              <a:defRPr sz="1190">
                <a:solidFill>
                  <a:schemeClr val="bg1"/>
                </a:solidFill>
                <a:latin typeface="Avenir Book" panose="02000503020000020003"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50335360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Slide Topic Option 1">
    <p:spTree>
      <p:nvGrpSpPr>
        <p:cNvPr id="1" name=""/>
        <p:cNvGrpSpPr/>
        <p:nvPr/>
      </p:nvGrpSpPr>
      <p:grpSpPr>
        <a:xfrm>
          <a:off x="0" y="0"/>
          <a:ext cx="0" cy="0"/>
          <a:chOff x="0" y="0"/>
          <a:chExt cx="0" cy="0"/>
        </a:xfrm>
      </p:grpSpPr>
      <p:sp>
        <p:nvSpPr>
          <p:cNvPr id="3" name="Freeform 2">
            <a:extLst>
              <a:ext uri="{FF2B5EF4-FFF2-40B4-BE49-F238E27FC236}">
                <a16:creationId xmlns:a16="http://schemas.microsoft.com/office/drawing/2014/main" id="{D0638AC3-9AC4-569B-AB0F-5F922197959B}"/>
              </a:ext>
            </a:extLst>
          </p:cNvPr>
          <p:cNvSpPr/>
          <p:nvPr/>
        </p:nvSpPr>
        <p:spPr>
          <a:xfrm>
            <a:off x="3855905" y="1525103"/>
            <a:ext cx="3220949" cy="7352814"/>
          </a:xfrm>
          <a:custGeom>
            <a:avLst/>
            <a:gdLst/>
            <a:ahLst/>
            <a:cxnLst/>
            <a:rect l="l" t="t" r="r" b="b"/>
            <a:pathLst>
              <a:path w="8812746" h="9067800">
                <a:moveTo>
                  <a:pt x="0" y="0"/>
                </a:moveTo>
                <a:lnTo>
                  <a:pt x="8812745" y="0"/>
                </a:lnTo>
                <a:lnTo>
                  <a:pt x="8812745" y="9067800"/>
                </a:lnTo>
                <a:lnTo>
                  <a:pt x="0" y="9067800"/>
                </a:lnTo>
                <a:lnTo>
                  <a:pt x="0" y="0"/>
                </a:lnTo>
                <a:close/>
              </a:path>
            </a:pathLst>
          </a:custGeom>
          <a:blipFill>
            <a:blip r:embed="rId2"/>
            <a:stretch>
              <a:fillRect l="-32389" r="-26754" b="-3047"/>
            </a:stretch>
          </a:blipFill>
        </p:spPr>
        <p:txBody>
          <a:bodyPr/>
          <a:lstStyle/>
          <a:p>
            <a:endParaRPr lang="en-US" sz="765"/>
          </a:p>
        </p:txBody>
      </p:sp>
      <p:sp>
        <p:nvSpPr>
          <p:cNvPr id="7" name="AutoShape 6">
            <a:extLst>
              <a:ext uri="{FF2B5EF4-FFF2-40B4-BE49-F238E27FC236}">
                <a16:creationId xmlns:a16="http://schemas.microsoft.com/office/drawing/2014/main" id="{7DDBF9B8-3E3F-D4B7-F25B-4849FE78FCB2}"/>
              </a:ext>
            </a:extLst>
          </p:cNvPr>
          <p:cNvSpPr/>
          <p:nvPr/>
        </p:nvSpPr>
        <p:spPr>
          <a:xfrm>
            <a:off x="3495845" y="-24111"/>
            <a:ext cx="19431" cy="10082511"/>
          </a:xfrm>
          <a:prstGeom prst="rect">
            <a:avLst/>
          </a:prstGeom>
          <a:solidFill>
            <a:srgbClr val="111B1E">
              <a:alpha val="29804"/>
            </a:srgbClr>
          </a:solidFill>
        </p:spPr>
        <p:txBody>
          <a:bodyPr/>
          <a:lstStyle/>
          <a:p>
            <a:endParaRPr lang="en-US" sz="765"/>
          </a:p>
        </p:txBody>
      </p:sp>
      <p:sp>
        <p:nvSpPr>
          <p:cNvPr id="8" name="Freeform 8">
            <a:extLst>
              <a:ext uri="{FF2B5EF4-FFF2-40B4-BE49-F238E27FC236}">
                <a16:creationId xmlns:a16="http://schemas.microsoft.com/office/drawing/2014/main" id="{0AAF571A-636D-961F-A491-A85493354637}"/>
              </a:ext>
            </a:extLst>
          </p:cNvPr>
          <p:cNvSpPr/>
          <p:nvPr/>
        </p:nvSpPr>
        <p:spPr>
          <a:xfrm>
            <a:off x="5051413" y="2965905"/>
            <a:ext cx="979647" cy="2253828"/>
          </a:xfrm>
          <a:custGeom>
            <a:avLst/>
            <a:gdLst/>
            <a:ahLst/>
            <a:cxnLst/>
            <a:rect l="l" t="t" r="r" b="b"/>
            <a:pathLst>
              <a:path w="2305050" h="2305050">
                <a:moveTo>
                  <a:pt x="0" y="0"/>
                </a:moveTo>
                <a:lnTo>
                  <a:pt x="2305050" y="0"/>
                </a:lnTo>
                <a:lnTo>
                  <a:pt x="2305050" y="2305050"/>
                </a:lnTo>
                <a:lnTo>
                  <a:pt x="0" y="2305050"/>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765"/>
          </a:p>
        </p:txBody>
      </p:sp>
      <p:sp>
        <p:nvSpPr>
          <p:cNvPr id="9" name="AutoShape 9">
            <a:extLst>
              <a:ext uri="{FF2B5EF4-FFF2-40B4-BE49-F238E27FC236}">
                <a16:creationId xmlns:a16="http://schemas.microsoft.com/office/drawing/2014/main" id="{9259E246-72AF-00D7-EAAF-A76841282874}"/>
              </a:ext>
            </a:extLst>
          </p:cNvPr>
          <p:cNvSpPr/>
          <p:nvPr/>
        </p:nvSpPr>
        <p:spPr>
          <a:xfrm>
            <a:off x="-1785" y="-24110"/>
            <a:ext cx="282428" cy="10082511"/>
          </a:xfrm>
          <a:prstGeom prst="rect">
            <a:avLst/>
          </a:prstGeom>
          <a:solidFill>
            <a:schemeClr val="accent1"/>
          </a:solidFill>
        </p:spPr>
        <p:txBody>
          <a:bodyPr/>
          <a:lstStyle/>
          <a:p>
            <a:endParaRPr lang="en-US" sz="765"/>
          </a:p>
        </p:txBody>
      </p:sp>
      <p:grpSp>
        <p:nvGrpSpPr>
          <p:cNvPr id="10" name="Group 10">
            <a:extLst>
              <a:ext uri="{FF2B5EF4-FFF2-40B4-BE49-F238E27FC236}">
                <a16:creationId xmlns:a16="http://schemas.microsoft.com/office/drawing/2014/main" id="{7AA78C9B-D5A9-AED3-78F7-CFB52E64645E}"/>
              </a:ext>
            </a:extLst>
          </p:cNvPr>
          <p:cNvGrpSpPr/>
          <p:nvPr/>
        </p:nvGrpSpPr>
        <p:grpSpPr>
          <a:xfrm>
            <a:off x="3665271" y="8381034"/>
            <a:ext cx="3747623" cy="1677366"/>
            <a:chOff x="0" y="0"/>
            <a:chExt cx="11757249" cy="3068560"/>
          </a:xfrm>
        </p:grpSpPr>
        <p:sp>
          <p:nvSpPr>
            <p:cNvPr id="11" name="AutoShape 11">
              <a:extLst>
                <a:ext uri="{FF2B5EF4-FFF2-40B4-BE49-F238E27FC236}">
                  <a16:creationId xmlns:a16="http://schemas.microsoft.com/office/drawing/2014/main" id="{6F5150C7-D62A-A92D-C6F7-AF6185131B4C}"/>
                </a:ext>
              </a:extLst>
            </p:cNvPr>
            <p:cNvSpPr/>
            <p:nvPr/>
          </p:nvSpPr>
          <p:spPr>
            <a:xfrm>
              <a:off x="0" y="0"/>
              <a:ext cx="11757249" cy="3068560"/>
            </a:xfrm>
            <a:prstGeom prst="rect">
              <a:avLst/>
            </a:prstGeom>
            <a:solidFill>
              <a:srgbClr val="262626"/>
            </a:solidFill>
          </p:spPr>
          <p:txBody>
            <a:bodyPr/>
            <a:lstStyle/>
            <a:p>
              <a:r>
                <a:rPr lang="en-US" sz="765" dirty="0" err="1"/>
                <a:t>fdsfds</a:t>
              </a:r>
              <a:endParaRPr lang="en-US" sz="765" dirty="0"/>
            </a:p>
          </p:txBody>
        </p:sp>
        <p:sp>
          <p:nvSpPr>
            <p:cNvPr id="12" name="TextBox 12">
              <a:extLst>
                <a:ext uri="{FF2B5EF4-FFF2-40B4-BE49-F238E27FC236}">
                  <a16:creationId xmlns:a16="http://schemas.microsoft.com/office/drawing/2014/main" id="{7CFE02CE-334D-6C43-4567-ED93338A62F9}"/>
                </a:ext>
              </a:extLst>
            </p:cNvPr>
            <p:cNvSpPr txBox="1"/>
            <p:nvPr/>
          </p:nvSpPr>
          <p:spPr>
            <a:xfrm>
              <a:off x="1648853" y="1002245"/>
              <a:ext cx="8459542" cy="309557"/>
            </a:xfrm>
            <a:prstGeom prst="rect">
              <a:avLst/>
            </a:prstGeom>
          </p:spPr>
          <p:txBody>
            <a:bodyPr lIns="0" tIns="0" rIns="0" bIns="0" rtlCol="0" anchor="t">
              <a:spAutoFit/>
            </a:bodyPr>
            <a:lstStyle/>
            <a:p>
              <a:pPr algn="r">
                <a:lnSpc>
                  <a:spcPts val="1428"/>
                </a:lnSpc>
              </a:pPr>
              <a:endParaRPr lang="en-US" sz="1020" b="1" spc="61" dirty="0">
                <a:solidFill>
                  <a:srgbClr val="FFFFFF"/>
                </a:solidFill>
                <a:latin typeface="Avenir Heavy" panose="02000503020000020003" pitchFamily="2" charset="0"/>
                <a:ea typeface="Cormorant Garamond Bold"/>
                <a:cs typeface="Cormorant Garamond Bold"/>
                <a:sym typeface="Cormorant Garamond Bold"/>
              </a:endParaRPr>
            </a:p>
          </p:txBody>
        </p:sp>
      </p:grpSp>
      <p:pic>
        <p:nvPicPr>
          <p:cNvPr id="14" name="Picture 5">
            <a:extLst>
              <a:ext uri="{FF2B5EF4-FFF2-40B4-BE49-F238E27FC236}">
                <a16:creationId xmlns:a16="http://schemas.microsoft.com/office/drawing/2014/main" id="{E497D376-ACE5-0E39-C8B8-7138FB5E27CA}"/>
              </a:ext>
            </a:extLst>
          </p:cNvPr>
          <p:cNvPicPr>
            <a:picLocks noChangeAspect="1"/>
          </p:cNvPicPr>
          <p:nvPr/>
        </p:nvPicPr>
        <p:blipFill>
          <a:blip r:embed="rId5"/>
          <a:srcRect/>
          <a:stretch>
            <a:fillRect/>
          </a:stretch>
        </p:blipFill>
        <p:spPr>
          <a:xfrm>
            <a:off x="7153145" y="567783"/>
            <a:ext cx="364115" cy="1092365"/>
          </a:xfrm>
          <a:prstGeom prst="rect">
            <a:avLst/>
          </a:prstGeom>
        </p:spPr>
      </p:pic>
      <p:sp>
        <p:nvSpPr>
          <p:cNvPr id="15" name="Text Placeholder 14">
            <a:extLst>
              <a:ext uri="{FF2B5EF4-FFF2-40B4-BE49-F238E27FC236}">
                <a16:creationId xmlns:a16="http://schemas.microsoft.com/office/drawing/2014/main" id="{5A2245CE-2A0F-CCF6-16DA-353F8B3BDEEF}"/>
              </a:ext>
            </a:extLst>
          </p:cNvPr>
          <p:cNvSpPr>
            <a:spLocks noGrp="1"/>
          </p:cNvSpPr>
          <p:nvPr>
            <p:ph type="body" sz="quarter" idx="10" hasCustomPrompt="1"/>
          </p:nvPr>
        </p:nvSpPr>
        <p:spPr>
          <a:xfrm>
            <a:off x="471277" y="2644987"/>
            <a:ext cx="2558415" cy="2384213"/>
          </a:xfrm>
          <a:prstGeom prst="rect">
            <a:avLst/>
          </a:prstGeom>
        </p:spPr>
        <p:txBody>
          <a:bodyPr/>
          <a:lstStyle>
            <a:lvl1pPr marL="0" indent="0">
              <a:buNone/>
              <a:defRPr sz="2550" b="1" i="0">
                <a:latin typeface="Avenir Heavy" panose="02000503020000020003" pitchFamily="2" charset="0"/>
              </a:defRPr>
            </a:lvl1pPr>
            <a:lvl2pPr marL="194305" indent="0">
              <a:buNone/>
              <a:defRPr sz="2550" b="1" i="0">
                <a:latin typeface="Avenir Heavy" panose="02000503020000020003" pitchFamily="2" charset="0"/>
              </a:defRPr>
            </a:lvl2pPr>
            <a:lvl3pPr marL="388610" indent="0">
              <a:buNone/>
              <a:defRPr sz="2550" b="1" i="0">
                <a:latin typeface="Avenir Heavy" panose="02000503020000020003" pitchFamily="2" charset="0"/>
              </a:defRPr>
            </a:lvl3pPr>
            <a:lvl4pPr marL="582916" indent="0">
              <a:buNone/>
              <a:defRPr sz="2550" b="1" i="0">
                <a:latin typeface="Avenir Heavy" panose="02000503020000020003" pitchFamily="2" charset="0"/>
              </a:defRPr>
            </a:lvl4pPr>
            <a:lvl5pPr marL="777221" indent="0">
              <a:buNone/>
              <a:defRPr sz="2550" b="1" i="0">
                <a:latin typeface="Avenir Heavy" panose="02000503020000020003" pitchFamily="2" charset="0"/>
              </a:defRPr>
            </a:lvl5pPr>
          </a:lstStyle>
          <a:p>
            <a:pPr lvl="0"/>
            <a:r>
              <a:rPr lang="en-US" dirty="0"/>
              <a:t>Section Topic</a:t>
            </a:r>
          </a:p>
        </p:txBody>
      </p:sp>
      <p:sp>
        <p:nvSpPr>
          <p:cNvPr id="17" name="Text Placeholder 16">
            <a:extLst>
              <a:ext uri="{FF2B5EF4-FFF2-40B4-BE49-F238E27FC236}">
                <a16:creationId xmlns:a16="http://schemas.microsoft.com/office/drawing/2014/main" id="{5D0C1A86-A018-98B1-A9B0-66E48E204B56}"/>
              </a:ext>
            </a:extLst>
          </p:cNvPr>
          <p:cNvSpPr>
            <a:spLocks noGrp="1"/>
          </p:cNvSpPr>
          <p:nvPr>
            <p:ph type="body" sz="quarter" idx="11" hasCustomPrompt="1"/>
          </p:nvPr>
        </p:nvSpPr>
        <p:spPr>
          <a:xfrm>
            <a:off x="471607" y="5220125"/>
            <a:ext cx="2799278" cy="3708258"/>
          </a:xfrm>
          <a:prstGeom prst="rect">
            <a:avLst/>
          </a:prstGeom>
        </p:spPr>
        <p:txBody>
          <a:bodyPr/>
          <a:lstStyle>
            <a:lvl1pPr marL="0" indent="0">
              <a:buNone/>
              <a:defRPr sz="1275">
                <a:latin typeface="Avenir Book" panose="02000503020000020003" pitchFamily="2" charset="0"/>
              </a:defRPr>
            </a:lvl1pPr>
            <a:lvl2pPr marL="194305" indent="0">
              <a:buNone/>
              <a:defRPr sz="1275">
                <a:latin typeface="Avenir Book" panose="02000503020000020003" pitchFamily="2" charset="0"/>
              </a:defRPr>
            </a:lvl2pPr>
            <a:lvl3pPr marL="388610" indent="0">
              <a:buNone/>
              <a:defRPr sz="1275">
                <a:latin typeface="Avenir Book" panose="02000503020000020003" pitchFamily="2" charset="0"/>
              </a:defRPr>
            </a:lvl3pPr>
            <a:lvl4pPr marL="582916" indent="0">
              <a:buNone/>
              <a:defRPr sz="1275">
                <a:latin typeface="Avenir Book" panose="02000503020000020003" pitchFamily="2" charset="0"/>
              </a:defRPr>
            </a:lvl4pPr>
            <a:lvl5pPr marL="777221" indent="0">
              <a:buNone/>
              <a:defRPr sz="1275">
                <a:latin typeface="Avenir Book" panose="02000503020000020003" pitchFamily="2" charset="0"/>
              </a:defRPr>
            </a:lvl5pPr>
          </a:lstStyle>
          <a:p>
            <a:pPr lvl="0"/>
            <a:r>
              <a:rPr lang="en-US" dirty="0"/>
              <a:t>Supporting Info</a:t>
            </a:r>
          </a:p>
        </p:txBody>
      </p:sp>
      <p:sp>
        <p:nvSpPr>
          <p:cNvPr id="18" name="Text Placeholder 16">
            <a:extLst>
              <a:ext uri="{FF2B5EF4-FFF2-40B4-BE49-F238E27FC236}">
                <a16:creationId xmlns:a16="http://schemas.microsoft.com/office/drawing/2014/main" id="{FE9C9A02-EF2F-30FC-A06E-77EF81D603FE}"/>
              </a:ext>
            </a:extLst>
          </p:cNvPr>
          <p:cNvSpPr>
            <a:spLocks noGrp="1"/>
          </p:cNvSpPr>
          <p:nvPr>
            <p:ph type="body" sz="quarter" idx="12" hasCustomPrompt="1"/>
          </p:nvPr>
        </p:nvSpPr>
        <p:spPr>
          <a:xfrm>
            <a:off x="4139443" y="8877917"/>
            <a:ext cx="2799278" cy="696190"/>
          </a:xfrm>
          <a:prstGeom prst="rect">
            <a:avLst/>
          </a:prstGeom>
        </p:spPr>
        <p:txBody>
          <a:bodyPr/>
          <a:lstStyle>
            <a:lvl1pPr marL="0" indent="0" algn="ctr">
              <a:buNone/>
              <a:defRPr sz="1275">
                <a:solidFill>
                  <a:schemeClr val="bg1"/>
                </a:solidFill>
                <a:latin typeface="Avenir Book" panose="02000503020000020003" pitchFamily="2" charset="0"/>
              </a:defRPr>
            </a:lvl1pPr>
            <a:lvl2pPr marL="194305" indent="0">
              <a:buNone/>
              <a:defRPr sz="1275">
                <a:latin typeface="Avenir Book" panose="02000503020000020003" pitchFamily="2" charset="0"/>
              </a:defRPr>
            </a:lvl2pPr>
            <a:lvl3pPr marL="388610" indent="0">
              <a:buNone/>
              <a:defRPr sz="1275">
                <a:latin typeface="Avenir Book" panose="02000503020000020003" pitchFamily="2" charset="0"/>
              </a:defRPr>
            </a:lvl3pPr>
            <a:lvl4pPr marL="582916" indent="0">
              <a:buNone/>
              <a:defRPr sz="1275">
                <a:latin typeface="Avenir Book" panose="02000503020000020003" pitchFamily="2" charset="0"/>
              </a:defRPr>
            </a:lvl4pPr>
            <a:lvl5pPr marL="777221" indent="0">
              <a:buNone/>
              <a:defRPr sz="1275">
                <a:latin typeface="Avenir Book" panose="02000503020000020003" pitchFamily="2" charset="0"/>
              </a:defRPr>
            </a:lvl5pPr>
          </a:lstStyle>
          <a:p>
            <a:pPr lvl="0"/>
            <a:r>
              <a:rPr lang="en-US" dirty="0"/>
              <a:t>Supporting Info</a:t>
            </a:r>
          </a:p>
        </p:txBody>
      </p:sp>
      <p:sp>
        <p:nvSpPr>
          <p:cNvPr id="20" name="Picture Placeholder 19">
            <a:extLst>
              <a:ext uri="{FF2B5EF4-FFF2-40B4-BE49-F238E27FC236}">
                <a16:creationId xmlns:a16="http://schemas.microsoft.com/office/drawing/2014/main" id="{2799BAE4-AE09-F1FB-BC81-17BDCE3FA6C1}"/>
              </a:ext>
            </a:extLst>
          </p:cNvPr>
          <p:cNvSpPr>
            <a:spLocks noGrp="1"/>
          </p:cNvSpPr>
          <p:nvPr>
            <p:ph type="pic" sz="quarter" idx="13"/>
          </p:nvPr>
        </p:nvSpPr>
        <p:spPr>
          <a:xfrm>
            <a:off x="3855840" y="1525835"/>
            <a:ext cx="3220958" cy="6854613"/>
          </a:xfrm>
          <a:prstGeom prst="rect">
            <a:avLst/>
          </a:prstGeom>
        </p:spPr>
        <p:txBody>
          <a:bodyPr/>
          <a:lstStyle/>
          <a:p>
            <a:r>
              <a:rPr lang="en-US"/>
              <a:t>Click icon to add picture</a:t>
            </a:r>
          </a:p>
        </p:txBody>
      </p:sp>
    </p:spTree>
    <p:extLst>
      <p:ext uri="{BB962C8B-B14F-4D97-AF65-F5344CB8AC3E}">
        <p14:creationId xmlns:p14="http://schemas.microsoft.com/office/powerpoint/2010/main" val="87116327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Dark Mode Slide Topic 1">
    <p:bg>
      <p:bgPr>
        <a:solidFill>
          <a:schemeClr val="tx2"/>
        </a:solidFill>
        <a:effectLst/>
      </p:bgPr>
    </p:bg>
    <p:spTree>
      <p:nvGrpSpPr>
        <p:cNvPr id="1" name=""/>
        <p:cNvGrpSpPr/>
        <p:nvPr/>
      </p:nvGrpSpPr>
      <p:grpSpPr>
        <a:xfrm>
          <a:off x="0" y="0"/>
          <a:ext cx="0" cy="0"/>
          <a:chOff x="0" y="0"/>
          <a:chExt cx="0" cy="0"/>
        </a:xfrm>
      </p:grpSpPr>
      <p:sp>
        <p:nvSpPr>
          <p:cNvPr id="3" name="Freeform 2">
            <a:extLst>
              <a:ext uri="{FF2B5EF4-FFF2-40B4-BE49-F238E27FC236}">
                <a16:creationId xmlns:a16="http://schemas.microsoft.com/office/drawing/2014/main" id="{D0638AC3-9AC4-569B-AB0F-5F922197959B}"/>
              </a:ext>
            </a:extLst>
          </p:cNvPr>
          <p:cNvSpPr/>
          <p:nvPr/>
        </p:nvSpPr>
        <p:spPr>
          <a:xfrm>
            <a:off x="3855905" y="1525103"/>
            <a:ext cx="3220949" cy="7352814"/>
          </a:xfrm>
          <a:custGeom>
            <a:avLst/>
            <a:gdLst/>
            <a:ahLst/>
            <a:cxnLst/>
            <a:rect l="l" t="t" r="r" b="b"/>
            <a:pathLst>
              <a:path w="8812746" h="9067800">
                <a:moveTo>
                  <a:pt x="0" y="0"/>
                </a:moveTo>
                <a:lnTo>
                  <a:pt x="8812745" y="0"/>
                </a:lnTo>
                <a:lnTo>
                  <a:pt x="8812745" y="9067800"/>
                </a:lnTo>
                <a:lnTo>
                  <a:pt x="0" y="9067800"/>
                </a:lnTo>
                <a:lnTo>
                  <a:pt x="0" y="0"/>
                </a:lnTo>
                <a:close/>
              </a:path>
            </a:pathLst>
          </a:custGeom>
          <a:blipFill>
            <a:blip r:embed="rId2"/>
            <a:stretch>
              <a:fillRect l="-32389" r="-26754" b="-3047"/>
            </a:stretch>
          </a:blipFill>
        </p:spPr>
        <p:txBody>
          <a:bodyPr/>
          <a:lstStyle/>
          <a:p>
            <a:endParaRPr lang="en-US" sz="765"/>
          </a:p>
        </p:txBody>
      </p:sp>
      <p:sp>
        <p:nvSpPr>
          <p:cNvPr id="7" name="AutoShape 6">
            <a:extLst>
              <a:ext uri="{FF2B5EF4-FFF2-40B4-BE49-F238E27FC236}">
                <a16:creationId xmlns:a16="http://schemas.microsoft.com/office/drawing/2014/main" id="{7DDBF9B8-3E3F-D4B7-F25B-4849FE78FCB2}"/>
              </a:ext>
            </a:extLst>
          </p:cNvPr>
          <p:cNvSpPr/>
          <p:nvPr/>
        </p:nvSpPr>
        <p:spPr>
          <a:xfrm>
            <a:off x="3495845" y="-24111"/>
            <a:ext cx="19431" cy="10082511"/>
          </a:xfrm>
          <a:prstGeom prst="rect">
            <a:avLst/>
          </a:prstGeom>
          <a:solidFill>
            <a:schemeClr val="accent1"/>
          </a:solidFill>
        </p:spPr>
        <p:txBody>
          <a:bodyPr/>
          <a:lstStyle/>
          <a:p>
            <a:endParaRPr lang="en-US" sz="765"/>
          </a:p>
        </p:txBody>
      </p:sp>
      <p:sp>
        <p:nvSpPr>
          <p:cNvPr id="8" name="Freeform 8">
            <a:extLst>
              <a:ext uri="{FF2B5EF4-FFF2-40B4-BE49-F238E27FC236}">
                <a16:creationId xmlns:a16="http://schemas.microsoft.com/office/drawing/2014/main" id="{0AAF571A-636D-961F-A491-A85493354637}"/>
              </a:ext>
            </a:extLst>
          </p:cNvPr>
          <p:cNvSpPr/>
          <p:nvPr/>
        </p:nvSpPr>
        <p:spPr>
          <a:xfrm>
            <a:off x="5051413" y="2965905"/>
            <a:ext cx="979647" cy="2253828"/>
          </a:xfrm>
          <a:custGeom>
            <a:avLst/>
            <a:gdLst/>
            <a:ahLst/>
            <a:cxnLst/>
            <a:rect l="l" t="t" r="r" b="b"/>
            <a:pathLst>
              <a:path w="2305050" h="2305050">
                <a:moveTo>
                  <a:pt x="0" y="0"/>
                </a:moveTo>
                <a:lnTo>
                  <a:pt x="2305050" y="0"/>
                </a:lnTo>
                <a:lnTo>
                  <a:pt x="2305050" y="2305050"/>
                </a:lnTo>
                <a:lnTo>
                  <a:pt x="0" y="2305050"/>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765"/>
          </a:p>
        </p:txBody>
      </p:sp>
      <p:sp>
        <p:nvSpPr>
          <p:cNvPr id="9" name="AutoShape 9">
            <a:extLst>
              <a:ext uri="{FF2B5EF4-FFF2-40B4-BE49-F238E27FC236}">
                <a16:creationId xmlns:a16="http://schemas.microsoft.com/office/drawing/2014/main" id="{9259E246-72AF-00D7-EAAF-A76841282874}"/>
              </a:ext>
            </a:extLst>
          </p:cNvPr>
          <p:cNvSpPr/>
          <p:nvPr/>
        </p:nvSpPr>
        <p:spPr>
          <a:xfrm>
            <a:off x="-1785" y="-24110"/>
            <a:ext cx="282428" cy="10082511"/>
          </a:xfrm>
          <a:prstGeom prst="rect">
            <a:avLst/>
          </a:prstGeom>
          <a:solidFill>
            <a:schemeClr val="accent1"/>
          </a:solidFill>
        </p:spPr>
        <p:txBody>
          <a:bodyPr/>
          <a:lstStyle/>
          <a:p>
            <a:endParaRPr lang="en-US" sz="765"/>
          </a:p>
        </p:txBody>
      </p:sp>
      <p:grpSp>
        <p:nvGrpSpPr>
          <p:cNvPr id="10" name="Group 10">
            <a:extLst>
              <a:ext uri="{FF2B5EF4-FFF2-40B4-BE49-F238E27FC236}">
                <a16:creationId xmlns:a16="http://schemas.microsoft.com/office/drawing/2014/main" id="{7AA78C9B-D5A9-AED3-78F7-CFB52E64645E}"/>
              </a:ext>
            </a:extLst>
          </p:cNvPr>
          <p:cNvGrpSpPr/>
          <p:nvPr/>
        </p:nvGrpSpPr>
        <p:grpSpPr>
          <a:xfrm>
            <a:off x="3665271" y="8381034"/>
            <a:ext cx="3747623" cy="1677366"/>
            <a:chOff x="0" y="0"/>
            <a:chExt cx="11757249" cy="3068560"/>
          </a:xfrm>
        </p:grpSpPr>
        <p:sp>
          <p:nvSpPr>
            <p:cNvPr id="11" name="AutoShape 11">
              <a:extLst>
                <a:ext uri="{FF2B5EF4-FFF2-40B4-BE49-F238E27FC236}">
                  <a16:creationId xmlns:a16="http://schemas.microsoft.com/office/drawing/2014/main" id="{6F5150C7-D62A-A92D-C6F7-AF6185131B4C}"/>
                </a:ext>
              </a:extLst>
            </p:cNvPr>
            <p:cNvSpPr/>
            <p:nvPr/>
          </p:nvSpPr>
          <p:spPr>
            <a:xfrm>
              <a:off x="0" y="0"/>
              <a:ext cx="11757249" cy="3068560"/>
            </a:xfrm>
            <a:prstGeom prst="rect">
              <a:avLst/>
            </a:prstGeom>
            <a:solidFill>
              <a:srgbClr val="373939"/>
            </a:solidFill>
          </p:spPr>
          <p:txBody>
            <a:bodyPr/>
            <a:lstStyle/>
            <a:p>
              <a:r>
                <a:rPr lang="en-US" sz="765" dirty="0" err="1"/>
                <a:t>fdsfds</a:t>
              </a:r>
              <a:endParaRPr lang="en-US" sz="765" dirty="0"/>
            </a:p>
          </p:txBody>
        </p:sp>
        <p:sp>
          <p:nvSpPr>
            <p:cNvPr id="12" name="TextBox 12">
              <a:extLst>
                <a:ext uri="{FF2B5EF4-FFF2-40B4-BE49-F238E27FC236}">
                  <a16:creationId xmlns:a16="http://schemas.microsoft.com/office/drawing/2014/main" id="{7CFE02CE-334D-6C43-4567-ED93338A62F9}"/>
                </a:ext>
              </a:extLst>
            </p:cNvPr>
            <p:cNvSpPr txBox="1"/>
            <p:nvPr/>
          </p:nvSpPr>
          <p:spPr>
            <a:xfrm>
              <a:off x="1648853" y="1002245"/>
              <a:ext cx="8459542" cy="309557"/>
            </a:xfrm>
            <a:prstGeom prst="rect">
              <a:avLst/>
            </a:prstGeom>
          </p:spPr>
          <p:txBody>
            <a:bodyPr lIns="0" tIns="0" rIns="0" bIns="0" rtlCol="0" anchor="t">
              <a:spAutoFit/>
            </a:bodyPr>
            <a:lstStyle/>
            <a:p>
              <a:pPr algn="r">
                <a:lnSpc>
                  <a:spcPts val="1428"/>
                </a:lnSpc>
              </a:pPr>
              <a:endParaRPr lang="en-US" sz="1020" b="1" spc="61" dirty="0">
                <a:solidFill>
                  <a:srgbClr val="FFFFFF"/>
                </a:solidFill>
                <a:latin typeface="Avenir Heavy" panose="02000503020000020003" pitchFamily="2" charset="0"/>
                <a:ea typeface="Cormorant Garamond Bold"/>
                <a:cs typeface="Cormorant Garamond Bold"/>
                <a:sym typeface="Cormorant Garamond Bold"/>
              </a:endParaRPr>
            </a:p>
          </p:txBody>
        </p:sp>
      </p:grpSp>
      <p:pic>
        <p:nvPicPr>
          <p:cNvPr id="14" name="Picture 5">
            <a:extLst>
              <a:ext uri="{FF2B5EF4-FFF2-40B4-BE49-F238E27FC236}">
                <a16:creationId xmlns:a16="http://schemas.microsoft.com/office/drawing/2014/main" id="{E497D376-ACE5-0E39-C8B8-7138FB5E27CA}"/>
              </a:ext>
            </a:extLst>
          </p:cNvPr>
          <p:cNvPicPr>
            <a:picLocks noChangeAspect="1"/>
          </p:cNvPicPr>
          <p:nvPr/>
        </p:nvPicPr>
        <p:blipFill>
          <a:blip r:embed="rId5">
            <a:extLst>
              <a:ext uri="{BEBA8EAE-BF5A-486C-A8C5-ECC9F3942E4B}">
                <a14:imgProps xmlns:a14="http://schemas.microsoft.com/office/drawing/2010/main">
                  <a14:imgLayer r:embed="rId6">
                    <a14:imgEffect>
                      <a14:brightnessContrast bright="100000"/>
                    </a14:imgEffect>
                  </a14:imgLayer>
                </a14:imgProps>
              </a:ext>
            </a:extLst>
          </a:blip>
          <a:srcRect/>
          <a:stretch>
            <a:fillRect/>
          </a:stretch>
        </p:blipFill>
        <p:spPr>
          <a:xfrm>
            <a:off x="7153145" y="567783"/>
            <a:ext cx="364115" cy="1092365"/>
          </a:xfrm>
          <a:prstGeom prst="rect">
            <a:avLst/>
          </a:prstGeom>
        </p:spPr>
      </p:pic>
      <p:sp>
        <p:nvSpPr>
          <p:cNvPr id="2" name="Text Placeholder 14">
            <a:extLst>
              <a:ext uri="{FF2B5EF4-FFF2-40B4-BE49-F238E27FC236}">
                <a16:creationId xmlns:a16="http://schemas.microsoft.com/office/drawing/2014/main" id="{114280E4-49B4-9BF8-1952-197544511051}"/>
              </a:ext>
            </a:extLst>
          </p:cNvPr>
          <p:cNvSpPr>
            <a:spLocks noGrp="1"/>
          </p:cNvSpPr>
          <p:nvPr>
            <p:ph type="body" sz="quarter" idx="10" hasCustomPrompt="1"/>
          </p:nvPr>
        </p:nvSpPr>
        <p:spPr>
          <a:xfrm>
            <a:off x="471277" y="2644987"/>
            <a:ext cx="2558415" cy="2384213"/>
          </a:xfrm>
          <a:prstGeom prst="rect">
            <a:avLst/>
          </a:prstGeom>
        </p:spPr>
        <p:txBody>
          <a:bodyPr/>
          <a:lstStyle>
            <a:lvl1pPr marL="0" indent="0">
              <a:buNone/>
              <a:defRPr sz="2550" b="1" i="0">
                <a:solidFill>
                  <a:schemeClr val="bg1"/>
                </a:solidFill>
                <a:latin typeface="Avenir Heavy" panose="02000503020000020003" pitchFamily="2" charset="0"/>
              </a:defRPr>
            </a:lvl1pPr>
            <a:lvl2pPr marL="194305" indent="0">
              <a:buNone/>
              <a:defRPr sz="2550" b="1" i="0">
                <a:latin typeface="Avenir Heavy" panose="02000503020000020003" pitchFamily="2" charset="0"/>
              </a:defRPr>
            </a:lvl2pPr>
            <a:lvl3pPr marL="388610" indent="0">
              <a:buNone/>
              <a:defRPr sz="2550" b="1" i="0">
                <a:latin typeface="Avenir Heavy" panose="02000503020000020003" pitchFamily="2" charset="0"/>
              </a:defRPr>
            </a:lvl3pPr>
            <a:lvl4pPr marL="582916" indent="0">
              <a:buNone/>
              <a:defRPr sz="2550" b="1" i="0">
                <a:latin typeface="Avenir Heavy" panose="02000503020000020003" pitchFamily="2" charset="0"/>
              </a:defRPr>
            </a:lvl4pPr>
            <a:lvl5pPr marL="777221" indent="0">
              <a:buNone/>
              <a:defRPr sz="2550" b="1" i="0">
                <a:latin typeface="Avenir Heavy" panose="02000503020000020003" pitchFamily="2" charset="0"/>
              </a:defRPr>
            </a:lvl5pPr>
          </a:lstStyle>
          <a:p>
            <a:pPr lvl="0"/>
            <a:r>
              <a:rPr lang="en-US" dirty="0"/>
              <a:t>Section Topic</a:t>
            </a:r>
          </a:p>
        </p:txBody>
      </p:sp>
      <p:sp>
        <p:nvSpPr>
          <p:cNvPr id="15" name="Text Placeholder 16">
            <a:extLst>
              <a:ext uri="{FF2B5EF4-FFF2-40B4-BE49-F238E27FC236}">
                <a16:creationId xmlns:a16="http://schemas.microsoft.com/office/drawing/2014/main" id="{BC8CDC4B-2376-41EE-293C-9AA00795A054}"/>
              </a:ext>
            </a:extLst>
          </p:cNvPr>
          <p:cNvSpPr>
            <a:spLocks noGrp="1"/>
          </p:cNvSpPr>
          <p:nvPr>
            <p:ph type="body" sz="quarter" idx="11" hasCustomPrompt="1"/>
          </p:nvPr>
        </p:nvSpPr>
        <p:spPr>
          <a:xfrm>
            <a:off x="471607" y="5220125"/>
            <a:ext cx="2799278" cy="3708258"/>
          </a:xfrm>
          <a:prstGeom prst="rect">
            <a:avLst/>
          </a:prstGeom>
        </p:spPr>
        <p:txBody>
          <a:bodyPr/>
          <a:lstStyle>
            <a:lvl1pPr marL="0" indent="0">
              <a:buNone/>
              <a:defRPr sz="1275">
                <a:solidFill>
                  <a:schemeClr val="bg1"/>
                </a:solidFill>
                <a:latin typeface="Avenir Book" panose="02000503020000020003" pitchFamily="2" charset="0"/>
              </a:defRPr>
            </a:lvl1pPr>
            <a:lvl2pPr marL="194305" indent="0">
              <a:buNone/>
              <a:defRPr sz="1275">
                <a:latin typeface="Avenir Book" panose="02000503020000020003" pitchFamily="2" charset="0"/>
              </a:defRPr>
            </a:lvl2pPr>
            <a:lvl3pPr marL="388610" indent="0">
              <a:buNone/>
              <a:defRPr sz="1275">
                <a:latin typeface="Avenir Book" panose="02000503020000020003" pitchFamily="2" charset="0"/>
              </a:defRPr>
            </a:lvl3pPr>
            <a:lvl4pPr marL="582916" indent="0">
              <a:buNone/>
              <a:defRPr sz="1275">
                <a:latin typeface="Avenir Book" panose="02000503020000020003" pitchFamily="2" charset="0"/>
              </a:defRPr>
            </a:lvl4pPr>
            <a:lvl5pPr marL="777221" indent="0">
              <a:buNone/>
              <a:defRPr sz="1275">
                <a:latin typeface="Avenir Book" panose="02000503020000020003" pitchFamily="2" charset="0"/>
              </a:defRPr>
            </a:lvl5pPr>
          </a:lstStyle>
          <a:p>
            <a:pPr lvl="0"/>
            <a:r>
              <a:rPr lang="en-US" dirty="0"/>
              <a:t>Supporting Info</a:t>
            </a:r>
          </a:p>
        </p:txBody>
      </p:sp>
      <p:sp>
        <p:nvSpPr>
          <p:cNvPr id="16" name="Text Placeholder 16">
            <a:extLst>
              <a:ext uri="{FF2B5EF4-FFF2-40B4-BE49-F238E27FC236}">
                <a16:creationId xmlns:a16="http://schemas.microsoft.com/office/drawing/2014/main" id="{BE3B8EFE-0169-FDE7-B408-FE625B8709A3}"/>
              </a:ext>
            </a:extLst>
          </p:cNvPr>
          <p:cNvSpPr>
            <a:spLocks noGrp="1"/>
          </p:cNvSpPr>
          <p:nvPr>
            <p:ph type="body" sz="quarter" idx="12" hasCustomPrompt="1"/>
          </p:nvPr>
        </p:nvSpPr>
        <p:spPr>
          <a:xfrm>
            <a:off x="4139443" y="8877917"/>
            <a:ext cx="2799278" cy="696190"/>
          </a:xfrm>
          <a:prstGeom prst="rect">
            <a:avLst/>
          </a:prstGeom>
        </p:spPr>
        <p:txBody>
          <a:bodyPr/>
          <a:lstStyle>
            <a:lvl1pPr marL="0" indent="0" algn="ctr">
              <a:buNone/>
              <a:defRPr sz="1275">
                <a:solidFill>
                  <a:schemeClr val="bg1"/>
                </a:solidFill>
                <a:latin typeface="Avenir Book" panose="02000503020000020003" pitchFamily="2" charset="0"/>
              </a:defRPr>
            </a:lvl1pPr>
            <a:lvl2pPr marL="194305" indent="0">
              <a:buNone/>
              <a:defRPr sz="1275">
                <a:latin typeface="Avenir Book" panose="02000503020000020003" pitchFamily="2" charset="0"/>
              </a:defRPr>
            </a:lvl2pPr>
            <a:lvl3pPr marL="388610" indent="0">
              <a:buNone/>
              <a:defRPr sz="1275">
                <a:latin typeface="Avenir Book" panose="02000503020000020003" pitchFamily="2" charset="0"/>
              </a:defRPr>
            </a:lvl3pPr>
            <a:lvl4pPr marL="582916" indent="0">
              <a:buNone/>
              <a:defRPr sz="1275">
                <a:latin typeface="Avenir Book" panose="02000503020000020003" pitchFamily="2" charset="0"/>
              </a:defRPr>
            </a:lvl4pPr>
            <a:lvl5pPr marL="777221" indent="0">
              <a:buNone/>
              <a:defRPr sz="1275">
                <a:latin typeface="Avenir Book" panose="02000503020000020003" pitchFamily="2" charset="0"/>
              </a:defRPr>
            </a:lvl5pPr>
          </a:lstStyle>
          <a:p>
            <a:pPr lvl="0"/>
            <a:r>
              <a:rPr lang="en-US" dirty="0"/>
              <a:t>Supporting Info</a:t>
            </a:r>
          </a:p>
        </p:txBody>
      </p:sp>
      <p:sp>
        <p:nvSpPr>
          <p:cNvPr id="17" name="Picture Placeholder 19">
            <a:extLst>
              <a:ext uri="{FF2B5EF4-FFF2-40B4-BE49-F238E27FC236}">
                <a16:creationId xmlns:a16="http://schemas.microsoft.com/office/drawing/2014/main" id="{73071CFC-3D3A-C918-FC56-A832738FC7B7}"/>
              </a:ext>
            </a:extLst>
          </p:cNvPr>
          <p:cNvSpPr>
            <a:spLocks noGrp="1"/>
          </p:cNvSpPr>
          <p:nvPr>
            <p:ph type="pic" sz="quarter" idx="13"/>
          </p:nvPr>
        </p:nvSpPr>
        <p:spPr>
          <a:xfrm>
            <a:off x="3855840" y="1525835"/>
            <a:ext cx="3220958" cy="6854613"/>
          </a:xfrm>
          <a:prstGeom prst="rect">
            <a:avLst/>
          </a:prstGeom>
        </p:spPr>
        <p:txBody>
          <a:bodyPr/>
          <a:lstStyle/>
          <a:p>
            <a:r>
              <a:rPr lang="en-US"/>
              <a:t>Click icon to add picture</a:t>
            </a:r>
          </a:p>
        </p:txBody>
      </p:sp>
    </p:spTree>
    <p:extLst>
      <p:ext uri="{BB962C8B-B14F-4D97-AF65-F5344CB8AC3E}">
        <p14:creationId xmlns:p14="http://schemas.microsoft.com/office/powerpoint/2010/main" val="79173342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Slide Option 2">
    <p:spTree>
      <p:nvGrpSpPr>
        <p:cNvPr id="1" name=""/>
        <p:cNvGrpSpPr/>
        <p:nvPr/>
      </p:nvGrpSpPr>
      <p:grpSpPr>
        <a:xfrm>
          <a:off x="0" y="0"/>
          <a:ext cx="0" cy="0"/>
          <a:chOff x="0" y="0"/>
          <a:chExt cx="0" cy="0"/>
        </a:xfrm>
      </p:grpSpPr>
      <p:sp>
        <p:nvSpPr>
          <p:cNvPr id="13" name="AutoShape 12">
            <a:extLst>
              <a:ext uri="{FF2B5EF4-FFF2-40B4-BE49-F238E27FC236}">
                <a16:creationId xmlns:a16="http://schemas.microsoft.com/office/drawing/2014/main" id="{F87F00CD-B49B-EB79-2B2E-BE10B218377B}"/>
              </a:ext>
            </a:extLst>
          </p:cNvPr>
          <p:cNvSpPr/>
          <p:nvPr/>
        </p:nvSpPr>
        <p:spPr>
          <a:xfrm>
            <a:off x="4944512" y="0"/>
            <a:ext cx="19431" cy="10058400"/>
          </a:xfrm>
          <a:prstGeom prst="rect">
            <a:avLst/>
          </a:prstGeom>
          <a:solidFill>
            <a:srgbClr val="111B1E">
              <a:alpha val="29804"/>
            </a:srgbClr>
          </a:solidFill>
        </p:spPr>
        <p:txBody>
          <a:bodyPr/>
          <a:lstStyle/>
          <a:p>
            <a:endParaRPr lang="en-US" sz="765"/>
          </a:p>
        </p:txBody>
      </p:sp>
      <p:sp>
        <p:nvSpPr>
          <p:cNvPr id="14" name="AutoShape 13">
            <a:extLst>
              <a:ext uri="{FF2B5EF4-FFF2-40B4-BE49-F238E27FC236}">
                <a16:creationId xmlns:a16="http://schemas.microsoft.com/office/drawing/2014/main" id="{4590AD3B-A9CF-E5EF-D2E5-0009E8564067}"/>
              </a:ext>
            </a:extLst>
          </p:cNvPr>
          <p:cNvSpPr/>
          <p:nvPr/>
        </p:nvSpPr>
        <p:spPr>
          <a:xfrm>
            <a:off x="3244300" y="0"/>
            <a:ext cx="19431" cy="10058400"/>
          </a:xfrm>
          <a:prstGeom prst="rect">
            <a:avLst/>
          </a:prstGeom>
          <a:solidFill>
            <a:srgbClr val="111B1E">
              <a:alpha val="29804"/>
            </a:srgbClr>
          </a:solidFill>
        </p:spPr>
        <p:txBody>
          <a:bodyPr/>
          <a:lstStyle/>
          <a:p>
            <a:endParaRPr lang="en-US" sz="765"/>
          </a:p>
        </p:txBody>
      </p:sp>
      <p:grpSp>
        <p:nvGrpSpPr>
          <p:cNvPr id="15" name="Group 14">
            <a:extLst>
              <a:ext uri="{FF2B5EF4-FFF2-40B4-BE49-F238E27FC236}">
                <a16:creationId xmlns:a16="http://schemas.microsoft.com/office/drawing/2014/main" id="{41D27408-8808-DF0F-00C1-9A5494CC159C}"/>
              </a:ext>
            </a:extLst>
          </p:cNvPr>
          <p:cNvGrpSpPr/>
          <p:nvPr/>
        </p:nvGrpSpPr>
        <p:grpSpPr>
          <a:xfrm>
            <a:off x="3416618" y="0"/>
            <a:ext cx="1408748" cy="10058400"/>
            <a:chOff x="0" y="0"/>
            <a:chExt cx="4419600" cy="13716000"/>
          </a:xfrm>
        </p:grpSpPr>
        <p:pic>
          <p:nvPicPr>
            <p:cNvPr id="16" name="Picture 15">
              <a:extLst>
                <a:ext uri="{FF2B5EF4-FFF2-40B4-BE49-F238E27FC236}">
                  <a16:creationId xmlns:a16="http://schemas.microsoft.com/office/drawing/2014/main" id="{5CCECEB8-A65D-7FB0-CA92-3B69BF8635BB}"/>
                </a:ext>
              </a:extLst>
            </p:cNvPr>
            <p:cNvPicPr>
              <a:picLocks noChangeAspect="1"/>
            </p:cNvPicPr>
            <p:nvPr/>
          </p:nvPicPr>
          <p:blipFill>
            <a:blip r:embed="rId2"/>
            <a:srcRect l="23319" r="11061"/>
            <a:stretch>
              <a:fillRect/>
            </a:stretch>
          </p:blipFill>
          <p:spPr>
            <a:xfrm>
              <a:off x="0" y="0"/>
              <a:ext cx="4419600" cy="4487333"/>
            </a:xfrm>
            <a:prstGeom prst="rect">
              <a:avLst/>
            </a:prstGeom>
          </p:spPr>
        </p:pic>
        <p:pic>
          <p:nvPicPr>
            <p:cNvPr id="17" name="Picture 16">
              <a:extLst>
                <a:ext uri="{FF2B5EF4-FFF2-40B4-BE49-F238E27FC236}">
                  <a16:creationId xmlns:a16="http://schemas.microsoft.com/office/drawing/2014/main" id="{23B284ED-0473-AFF2-ACFF-04E8F38C4664}"/>
                </a:ext>
              </a:extLst>
            </p:cNvPr>
            <p:cNvPicPr>
              <a:picLocks noChangeAspect="1"/>
            </p:cNvPicPr>
            <p:nvPr/>
          </p:nvPicPr>
          <p:blipFill>
            <a:blip r:embed="rId3"/>
            <a:srcRect l="20907" r="13350"/>
            <a:stretch>
              <a:fillRect/>
            </a:stretch>
          </p:blipFill>
          <p:spPr>
            <a:xfrm>
              <a:off x="0" y="4614333"/>
              <a:ext cx="4419600" cy="4487333"/>
            </a:xfrm>
            <a:prstGeom prst="rect">
              <a:avLst/>
            </a:prstGeom>
          </p:spPr>
        </p:pic>
        <p:pic>
          <p:nvPicPr>
            <p:cNvPr id="18" name="Picture 17">
              <a:extLst>
                <a:ext uri="{FF2B5EF4-FFF2-40B4-BE49-F238E27FC236}">
                  <a16:creationId xmlns:a16="http://schemas.microsoft.com/office/drawing/2014/main" id="{C66AD353-50EA-48DB-2915-EB56A9820F60}"/>
                </a:ext>
              </a:extLst>
            </p:cNvPr>
            <p:cNvPicPr>
              <a:picLocks noChangeAspect="1"/>
            </p:cNvPicPr>
            <p:nvPr/>
          </p:nvPicPr>
          <p:blipFill>
            <a:blip r:embed="rId4"/>
            <a:srcRect r="34380"/>
            <a:stretch>
              <a:fillRect/>
            </a:stretch>
          </p:blipFill>
          <p:spPr>
            <a:xfrm>
              <a:off x="0" y="9228667"/>
              <a:ext cx="4419600" cy="4487333"/>
            </a:xfrm>
            <a:prstGeom prst="rect">
              <a:avLst/>
            </a:prstGeom>
          </p:spPr>
        </p:pic>
      </p:grpSp>
      <p:sp>
        <p:nvSpPr>
          <p:cNvPr id="20" name="AutoShape 19">
            <a:extLst>
              <a:ext uri="{FF2B5EF4-FFF2-40B4-BE49-F238E27FC236}">
                <a16:creationId xmlns:a16="http://schemas.microsoft.com/office/drawing/2014/main" id="{4D67F992-E582-0E93-1DA5-D39F3389C14F}"/>
              </a:ext>
            </a:extLst>
          </p:cNvPr>
          <p:cNvSpPr/>
          <p:nvPr/>
        </p:nvSpPr>
        <p:spPr>
          <a:xfrm>
            <a:off x="0" y="8336635"/>
            <a:ext cx="3264308" cy="1721765"/>
          </a:xfrm>
          <a:prstGeom prst="rect">
            <a:avLst/>
          </a:prstGeom>
          <a:solidFill>
            <a:srgbClr val="262626"/>
          </a:solidFill>
        </p:spPr>
        <p:txBody>
          <a:bodyPr/>
          <a:lstStyle/>
          <a:p>
            <a:endParaRPr lang="en-US" sz="765"/>
          </a:p>
        </p:txBody>
      </p:sp>
      <p:pic>
        <p:nvPicPr>
          <p:cNvPr id="22" name="Picture 5">
            <a:extLst>
              <a:ext uri="{FF2B5EF4-FFF2-40B4-BE49-F238E27FC236}">
                <a16:creationId xmlns:a16="http://schemas.microsoft.com/office/drawing/2014/main" id="{6CAC8FE8-6028-7020-1C49-1EBDED26FE7B}"/>
              </a:ext>
            </a:extLst>
          </p:cNvPr>
          <p:cNvPicPr>
            <a:picLocks noChangeAspect="1"/>
          </p:cNvPicPr>
          <p:nvPr/>
        </p:nvPicPr>
        <p:blipFill>
          <a:blip r:embed="rId5"/>
          <a:srcRect/>
          <a:stretch>
            <a:fillRect/>
          </a:stretch>
        </p:blipFill>
        <p:spPr>
          <a:xfrm>
            <a:off x="7153145" y="567783"/>
            <a:ext cx="364115" cy="1092365"/>
          </a:xfrm>
          <a:prstGeom prst="rect">
            <a:avLst/>
          </a:prstGeom>
        </p:spPr>
      </p:pic>
      <p:sp>
        <p:nvSpPr>
          <p:cNvPr id="2" name="Text Placeholder 14">
            <a:extLst>
              <a:ext uri="{FF2B5EF4-FFF2-40B4-BE49-F238E27FC236}">
                <a16:creationId xmlns:a16="http://schemas.microsoft.com/office/drawing/2014/main" id="{942A298F-C86F-6106-397B-1BA02ADE3C13}"/>
              </a:ext>
            </a:extLst>
          </p:cNvPr>
          <p:cNvSpPr>
            <a:spLocks noGrp="1"/>
          </p:cNvSpPr>
          <p:nvPr>
            <p:ph type="body" sz="quarter" idx="10" hasCustomPrompt="1"/>
          </p:nvPr>
        </p:nvSpPr>
        <p:spPr>
          <a:xfrm>
            <a:off x="471277" y="2644987"/>
            <a:ext cx="2558415" cy="2384213"/>
          </a:xfrm>
          <a:prstGeom prst="rect">
            <a:avLst/>
          </a:prstGeom>
        </p:spPr>
        <p:txBody>
          <a:bodyPr/>
          <a:lstStyle>
            <a:lvl1pPr marL="0" indent="0">
              <a:buNone/>
              <a:defRPr sz="2550" b="1" i="0">
                <a:latin typeface="Avenir Heavy" panose="02000503020000020003" pitchFamily="2" charset="0"/>
              </a:defRPr>
            </a:lvl1pPr>
            <a:lvl2pPr marL="194305" indent="0">
              <a:buNone/>
              <a:defRPr sz="2550" b="1" i="0">
                <a:latin typeface="Avenir Heavy" panose="02000503020000020003" pitchFamily="2" charset="0"/>
              </a:defRPr>
            </a:lvl2pPr>
            <a:lvl3pPr marL="388610" indent="0">
              <a:buNone/>
              <a:defRPr sz="2550" b="1" i="0">
                <a:latin typeface="Avenir Heavy" panose="02000503020000020003" pitchFamily="2" charset="0"/>
              </a:defRPr>
            </a:lvl3pPr>
            <a:lvl4pPr marL="582916" indent="0">
              <a:buNone/>
              <a:defRPr sz="2550" b="1" i="0">
                <a:latin typeface="Avenir Heavy" panose="02000503020000020003" pitchFamily="2" charset="0"/>
              </a:defRPr>
            </a:lvl4pPr>
            <a:lvl5pPr marL="777221" indent="0">
              <a:buNone/>
              <a:defRPr sz="2550" b="1" i="0">
                <a:latin typeface="Avenir Heavy" panose="02000503020000020003" pitchFamily="2" charset="0"/>
              </a:defRPr>
            </a:lvl5pPr>
          </a:lstStyle>
          <a:p>
            <a:pPr lvl="0"/>
            <a:r>
              <a:rPr lang="en-US" dirty="0"/>
              <a:t>Section Topic</a:t>
            </a:r>
          </a:p>
        </p:txBody>
      </p:sp>
      <p:sp>
        <p:nvSpPr>
          <p:cNvPr id="23" name="Text Placeholder 16">
            <a:extLst>
              <a:ext uri="{FF2B5EF4-FFF2-40B4-BE49-F238E27FC236}">
                <a16:creationId xmlns:a16="http://schemas.microsoft.com/office/drawing/2014/main" id="{B1339F15-CB7E-ACDE-D233-963FB3683C0E}"/>
              </a:ext>
            </a:extLst>
          </p:cNvPr>
          <p:cNvSpPr>
            <a:spLocks noGrp="1"/>
          </p:cNvSpPr>
          <p:nvPr>
            <p:ph type="body" sz="quarter" idx="11" hasCustomPrompt="1"/>
          </p:nvPr>
        </p:nvSpPr>
        <p:spPr>
          <a:xfrm>
            <a:off x="471607" y="5220124"/>
            <a:ext cx="2799278" cy="3116511"/>
          </a:xfrm>
          <a:prstGeom prst="rect">
            <a:avLst/>
          </a:prstGeom>
        </p:spPr>
        <p:txBody>
          <a:bodyPr/>
          <a:lstStyle>
            <a:lvl1pPr marL="0" indent="0">
              <a:buNone/>
              <a:defRPr sz="1275">
                <a:latin typeface="Avenir Book" panose="02000503020000020003" pitchFamily="2" charset="0"/>
              </a:defRPr>
            </a:lvl1pPr>
            <a:lvl2pPr marL="194305" indent="0">
              <a:buNone/>
              <a:defRPr sz="1275">
                <a:latin typeface="Avenir Book" panose="02000503020000020003" pitchFamily="2" charset="0"/>
              </a:defRPr>
            </a:lvl2pPr>
            <a:lvl3pPr marL="388610" indent="0">
              <a:buNone/>
              <a:defRPr sz="1275">
                <a:latin typeface="Avenir Book" panose="02000503020000020003" pitchFamily="2" charset="0"/>
              </a:defRPr>
            </a:lvl3pPr>
            <a:lvl4pPr marL="582916" indent="0">
              <a:buNone/>
              <a:defRPr sz="1275">
                <a:latin typeface="Avenir Book" panose="02000503020000020003" pitchFamily="2" charset="0"/>
              </a:defRPr>
            </a:lvl4pPr>
            <a:lvl5pPr marL="777221" indent="0">
              <a:buNone/>
              <a:defRPr sz="1275">
                <a:latin typeface="Avenir Book" panose="02000503020000020003" pitchFamily="2" charset="0"/>
              </a:defRPr>
            </a:lvl5pPr>
          </a:lstStyle>
          <a:p>
            <a:pPr lvl="0"/>
            <a:r>
              <a:rPr lang="en-US" dirty="0"/>
              <a:t>Supporting Info</a:t>
            </a:r>
          </a:p>
        </p:txBody>
      </p:sp>
      <p:sp>
        <p:nvSpPr>
          <p:cNvPr id="26" name="Text Placeholder 14">
            <a:extLst>
              <a:ext uri="{FF2B5EF4-FFF2-40B4-BE49-F238E27FC236}">
                <a16:creationId xmlns:a16="http://schemas.microsoft.com/office/drawing/2014/main" id="{EE83B2C2-E3CB-13D5-8777-F74376B1AF7E}"/>
              </a:ext>
            </a:extLst>
          </p:cNvPr>
          <p:cNvSpPr>
            <a:spLocks noGrp="1"/>
          </p:cNvSpPr>
          <p:nvPr>
            <p:ph type="body" sz="quarter" idx="12" hasCustomPrompt="1"/>
          </p:nvPr>
        </p:nvSpPr>
        <p:spPr>
          <a:xfrm>
            <a:off x="447384" y="8967004"/>
            <a:ext cx="3359944" cy="468771"/>
          </a:xfrm>
          <a:prstGeom prst="rect">
            <a:avLst/>
          </a:prstGeom>
        </p:spPr>
        <p:txBody>
          <a:bodyPr/>
          <a:lstStyle>
            <a:lvl1pPr marL="0" indent="0">
              <a:buNone/>
              <a:defRPr sz="1190">
                <a:solidFill>
                  <a:schemeClr val="bg1"/>
                </a:solidFill>
                <a:latin typeface="Avenir Book" panose="02000503020000020003" pitchFamily="2" charset="0"/>
              </a:defRPr>
            </a:lvl1pPr>
          </a:lstStyle>
          <a:p>
            <a:pPr lvl="0"/>
            <a:r>
              <a:rPr lang="en-US" dirty="0"/>
              <a:t>Alt Text</a:t>
            </a:r>
          </a:p>
        </p:txBody>
      </p:sp>
      <p:sp>
        <p:nvSpPr>
          <p:cNvPr id="36" name="Picture Placeholder 35">
            <a:extLst>
              <a:ext uri="{FF2B5EF4-FFF2-40B4-BE49-F238E27FC236}">
                <a16:creationId xmlns:a16="http://schemas.microsoft.com/office/drawing/2014/main" id="{33607BAC-AB0D-C101-D588-04232826F123}"/>
              </a:ext>
            </a:extLst>
          </p:cNvPr>
          <p:cNvSpPr>
            <a:spLocks noGrp="1"/>
          </p:cNvSpPr>
          <p:nvPr>
            <p:ph type="pic" sz="quarter" idx="19"/>
          </p:nvPr>
        </p:nvSpPr>
        <p:spPr>
          <a:xfrm>
            <a:off x="3416617" y="0"/>
            <a:ext cx="1408748" cy="3290711"/>
          </a:xfrm>
          <a:prstGeom prst="rect">
            <a:avLst/>
          </a:prstGeom>
        </p:spPr>
        <p:txBody>
          <a:bodyPr/>
          <a:lstStyle/>
          <a:p>
            <a:r>
              <a:rPr lang="en-US"/>
              <a:t>Click icon to add picture</a:t>
            </a:r>
          </a:p>
        </p:txBody>
      </p:sp>
      <p:sp>
        <p:nvSpPr>
          <p:cNvPr id="37" name="Picture Placeholder 35">
            <a:extLst>
              <a:ext uri="{FF2B5EF4-FFF2-40B4-BE49-F238E27FC236}">
                <a16:creationId xmlns:a16="http://schemas.microsoft.com/office/drawing/2014/main" id="{FA256760-BCAF-3F51-CFB3-CE996B78FBC3}"/>
              </a:ext>
            </a:extLst>
          </p:cNvPr>
          <p:cNvSpPr>
            <a:spLocks noGrp="1"/>
          </p:cNvSpPr>
          <p:nvPr>
            <p:ph type="pic" sz="quarter" idx="20"/>
          </p:nvPr>
        </p:nvSpPr>
        <p:spPr>
          <a:xfrm>
            <a:off x="3406902" y="3383845"/>
            <a:ext cx="1408748" cy="3290711"/>
          </a:xfrm>
          <a:prstGeom prst="rect">
            <a:avLst/>
          </a:prstGeom>
        </p:spPr>
        <p:txBody>
          <a:bodyPr/>
          <a:lstStyle/>
          <a:p>
            <a:r>
              <a:rPr lang="en-US"/>
              <a:t>Click icon to add picture</a:t>
            </a:r>
          </a:p>
        </p:txBody>
      </p:sp>
      <p:sp>
        <p:nvSpPr>
          <p:cNvPr id="38" name="Picture Placeholder 35">
            <a:extLst>
              <a:ext uri="{FF2B5EF4-FFF2-40B4-BE49-F238E27FC236}">
                <a16:creationId xmlns:a16="http://schemas.microsoft.com/office/drawing/2014/main" id="{0C7840EA-23E8-4502-A540-F61D74F22C38}"/>
              </a:ext>
            </a:extLst>
          </p:cNvPr>
          <p:cNvSpPr>
            <a:spLocks noGrp="1"/>
          </p:cNvSpPr>
          <p:nvPr>
            <p:ph type="pic" sz="quarter" idx="21"/>
          </p:nvPr>
        </p:nvSpPr>
        <p:spPr>
          <a:xfrm>
            <a:off x="3423195" y="6792431"/>
            <a:ext cx="1408748" cy="3290711"/>
          </a:xfrm>
          <a:prstGeom prst="rect">
            <a:avLst/>
          </a:prstGeom>
        </p:spPr>
        <p:txBody>
          <a:bodyPr/>
          <a:lstStyle/>
          <a:p>
            <a:r>
              <a:rPr lang="en-US"/>
              <a:t>Click icon to add picture</a:t>
            </a:r>
          </a:p>
        </p:txBody>
      </p:sp>
      <p:sp>
        <p:nvSpPr>
          <p:cNvPr id="39" name="Text Placeholder 27">
            <a:extLst>
              <a:ext uri="{FF2B5EF4-FFF2-40B4-BE49-F238E27FC236}">
                <a16:creationId xmlns:a16="http://schemas.microsoft.com/office/drawing/2014/main" id="{3FDBCCCF-9A9C-58FE-775A-BA6FEBFFE7F0}"/>
              </a:ext>
            </a:extLst>
          </p:cNvPr>
          <p:cNvSpPr>
            <a:spLocks noGrp="1"/>
          </p:cNvSpPr>
          <p:nvPr>
            <p:ph type="body" sz="quarter" idx="13" hasCustomPrompt="1"/>
          </p:nvPr>
        </p:nvSpPr>
        <p:spPr>
          <a:xfrm>
            <a:off x="5152936" y="659477"/>
            <a:ext cx="2000210" cy="894080"/>
          </a:xfrm>
          <a:prstGeom prst="rect">
            <a:avLst/>
          </a:prstGeom>
        </p:spPr>
        <p:txBody>
          <a:bodyPr/>
          <a:lstStyle>
            <a:lvl1pPr marL="0" indent="0">
              <a:buNone/>
              <a:defRPr sz="1275" b="1" i="0">
                <a:latin typeface="Avenir Heavy" panose="02000503020000020003" pitchFamily="2" charset="0"/>
              </a:defRPr>
            </a:lvl1pPr>
            <a:lvl2pPr marL="194305" indent="0">
              <a:buNone/>
              <a:defRPr sz="1275" b="1" i="0">
                <a:latin typeface="Avenir Heavy" panose="02000503020000020003" pitchFamily="2" charset="0"/>
              </a:defRPr>
            </a:lvl2pPr>
            <a:lvl3pPr marL="388610" indent="0">
              <a:buNone/>
              <a:defRPr sz="1275" b="1" i="0">
                <a:latin typeface="Avenir Heavy" panose="02000503020000020003" pitchFamily="2" charset="0"/>
              </a:defRPr>
            </a:lvl3pPr>
            <a:lvl4pPr marL="582916" indent="0">
              <a:buNone/>
              <a:defRPr sz="1275" b="1" i="0">
                <a:latin typeface="Avenir Heavy" panose="02000503020000020003" pitchFamily="2" charset="0"/>
              </a:defRPr>
            </a:lvl4pPr>
            <a:lvl5pPr marL="777221" indent="0">
              <a:buNone/>
              <a:defRPr sz="1275" b="1" i="0">
                <a:latin typeface="Avenir Heavy" panose="02000503020000020003" pitchFamily="2" charset="0"/>
              </a:defRPr>
            </a:lvl5pPr>
          </a:lstStyle>
          <a:p>
            <a:pPr lvl="0"/>
            <a:r>
              <a:rPr lang="en-US" dirty="0"/>
              <a:t>Point One</a:t>
            </a:r>
          </a:p>
        </p:txBody>
      </p:sp>
      <p:sp>
        <p:nvSpPr>
          <p:cNvPr id="40" name="Text Placeholder 29">
            <a:extLst>
              <a:ext uri="{FF2B5EF4-FFF2-40B4-BE49-F238E27FC236}">
                <a16:creationId xmlns:a16="http://schemas.microsoft.com/office/drawing/2014/main" id="{2084929C-A0C8-059B-0774-5D89FFA3E0D6}"/>
              </a:ext>
            </a:extLst>
          </p:cNvPr>
          <p:cNvSpPr>
            <a:spLocks noGrp="1"/>
          </p:cNvSpPr>
          <p:nvPr>
            <p:ph type="body" sz="quarter" idx="14" hasCustomPrompt="1"/>
          </p:nvPr>
        </p:nvSpPr>
        <p:spPr>
          <a:xfrm>
            <a:off x="5152936" y="1314515"/>
            <a:ext cx="2000210" cy="1629833"/>
          </a:xfrm>
          <a:prstGeom prst="rect">
            <a:avLst/>
          </a:prstGeom>
        </p:spPr>
        <p:txBody>
          <a:bodyPr/>
          <a:lstStyle>
            <a:lvl1pPr marL="0" indent="0">
              <a:buNone/>
              <a:defRPr sz="1020">
                <a:latin typeface="Avenir Book" panose="02000503020000020003" pitchFamily="2" charset="0"/>
              </a:defRPr>
            </a:lvl1pPr>
            <a:lvl2pPr marL="194305" indent="0">
              <a:buNone/>
              <a:defRPr sz="1020">
                <a:latin typeface="Avenir Book" panose="02000503020000020003" pitchFamily="2" charset="0"/>
              </a:defRPr>
            </a:lvl2pPr>
            <a:lvl3pPr marL="388610" indent="0">
              <a:buNone/>
              <a:defRPr sz="1020">
                <a:latin typeface="Avenir Book" panose="02000503020000020003" pitchFamily="2" charset="0"/>
              </a:defRPr>
            </a:lvl3pPr>
            <a:lvl4pPr marL="582916" indent="0">
              <a:buNone/>
              <a:defRPr sz="1020">
                <a:latin typeface="Avenir Book" panose="02000503020000020003" pitchFamily="2" charset="0"/>
              </a:defRPr>
            </a:lvl4pPr>
            <a:lvl5pPr marL="777221" indent="0">
              <a:buNone/>
              <a:defRPr sz="1020">
                <a:latin typeface="Avenir Book" panose="02000503020000020003" pitchFamily="2" charset="0"/>
              </a:defRPr>
            </a:lvl5pPr>
          </a:lstStyle>
          <a:p>
            <a:pPr lvl="0"/>
            <a:r>
              <a:rPr lang="en-US" dirty="0"/>
              <a:t>Explanation</a:t>
            </a:r>
          </a:p>
        </p:txBody>
      </p:sp>
      <p:sp>
        <p:nvSpPr>
          <p:cNvPr id="41" name="Text Placeholder 27">
            <a:extLst>
              <a:ext uri="{FF2B5EF4-FFF2-40B4-BE49-F238E27FC236}">
                <a16:creationId xmlns:a16="http://schemas.microsoft.com/office/drawing/2014/main" id="{3479816B-E235-987F-B543-A6639123A3FA}"/>
              </a:ext>
            </a:extLst>
          </p:cNvPr>
          <p:cNvSpPr>
            <a:spLocks noGrp="1"/>
          </p:cNvSpPr>
          <p:nvPr>
            <p:ph type="body" sz="quarter" idx="15" hasCustomPrompt="1"/>
          </p:nvPr>
        </p:nvSpPr>
        <p:spPr>
          <a:xfrm>
            <a:off x="5152936" y="3712916"/>
            <a:ext cx="2000210" cy="894080"/>
          </a:xfrm>
          <a:prstGeom prst="rect">
            <a:avLst/>
          </a:prstGeom>
        </p:spPr>
        <p:txBody>
          <a:bodyPr/>
          <a:lstStyle>
            <a:lvl1pPr marL="0" indent="0">
              <a:buNone/>
              <a:defRPr sz="1275" b="1" i="0">
                <a:latin typeface="Avenir Heavy" panose="02000503020000020003" pitchFamily="2" charset="0"/>
              </a:defRPr>
            </a:lvl1pPr>
            <a:lvl2pPr marL="194305" indent="0">
              <a:buNone/>
              <a:defRPr sz="1275" b="1" i="0">
                <a:latin typeface="Avenir Heavy" panose="02000503020000020003" pitchFamily="2" charset="0"/>
              </a:defRPr>
            </a:lvl2pPr>
            <a:lvl3pPr marL="388610" indent="0">
              <a:buNone/>
              <a:defRPr sz="1275" b="1" i="0">
                <a:latin typeface="Avenir Heavy" panose="02000503020000020003" pitchFamily="2" charset="0"/>
              </a:defRPr>
            </a:lvl3pPr>
            <a:lvl4pPr marL="582916" indent="0">
              <a:buNone/>
              <a:defRPr sz="1275" b="1" i="0">
                <a:latin typeface="Avenir Heavy" panose="02000503020000020003" pitchFamily="2" charset="0"/>
              </a:defRPr>
            </a:lvl4pPr>
            <a:lvl5pPr marL="777221" indent="0">
              <a:buNone/>
              <a:defRPr sz="1275" b="1" i="0">
                <a:latin typeface="Avenir Heavy" panose="02000503020000020003" pitchFamily="2" charset="0"/>
              </a:defRPr>
            </a:lvl5pPr>
          </a:lstStyle>
          <a:p>
            <a:pPr lvl="0"/>
            <a:r>
              <a:rPr lang="en-US" dirty="0"/>
              <a:t>Point Two</a:t>
            </a:r>
          </a:p>
        </p:txBody>
      </p:sp>
      <p:sp>
        <p:nvSpPr>
          <p:cNvPr id="42" name="Text Placeholder 29">
            <a:extLst>
              <a:ext uri="{FF2B5EF4-FFF2-40B4-BE49-F238E27FC236}">
                <a16:creationId xmlns:a16="http://schemas.microsoft.com/office/drawing/2014/main" id="{6CF0A5EB-E712-B229-93F6-B3A91C3D569F}"/>
              </a:ext>
            </a:extLst>
          </p:cNvPr>
          <p:cNvSpPr>
            <a:spLocks noGrp="1"/>
          </p:cNvSpPr>
          <p:nvPr>
            <p:ph type="body" sz="quarter" idx="16" hasCustomPrompt="1"/>
          </p:nvPr>
        </p:nvSpPr>
        <p:spPr>
          <a:xfrm>
            <a:off x="5152936" y="4367954"/>
            <a:ext cx="2000210" cy="1629833"/>
          </a:xfrm>
          <a:prstGeom prst="rect">
            <a:avLst/>
          </a:prstGeom>
        </p:spPr>
        <p:txBody>
          <a:bodyPr/>
          <a:lstStyle>
            <a:lvl1pPr marL="0" indent="0">
              <a:buNone/>
              <a:defRPr sz="1020">
                <a:latin typeface="Avenir Book" panose="02000503020000020003" pitchFamily="2" charset="0"/>
              </a:defRPr>
            </a:lvl1pPr>
            <a:lvl2pPr marL="194305" indent="0">
              <a:buNone/>
              <a:defRPr sz="1020">
                <a:latin typeface="Avenir Book" panose="02000503020000020003" pitchFamily="2" charset="0"/>
              </a:defRPr>
            </a:lvl2pPr>
            <a:lvl3pPr marL="388610" indent="0">
              <a:buNone/>
              <a:defRPr sz="1020">
                <a:latin typeface="Avenir Book" panose="02000503020000020003" pitchFamily="2" charset="0"/>
              </a:defRPr>
            </a:lvl3pPr>
            <a:lvl4pPr marL="582916" indent="0">
              <a:buNone/>
              <a:defRPr sz="1020">
                <a:latin typeface="Avenir Book" panose="02000503020000020003" pitchFamily="2" charset="0"/>
              </a:defRPr>
            </a:lvl4pPr>
            <a:lvl5pPr marL="777221" indent="0">
              <a:buNone/>
              <a:defRPr sz="1020">
                <a:latin typeface="Avenir Book" panose="02000503020000020003" pitchFamily="2" charset="0"/>
              </a:defRPr>
            </a:lvl5pPr>
          </a:lstStyle>
          <a:p>
            <a:pPr lvl="0"/>
            <a:r>
              <a:rPr lang="en-US" dirty="0"/>
              <a:t>Explanation</a:t>
            </a:r>
          </a:p>
        </p:txBody>
      </p:sp>
      <p:sp>
        <p:nvSpPr>
          <p:cNvPr id="43" name="Text Placeholder 27">
            <a:extLst>
              <a:ext uri="{FF2B5EF4-FFF2-40B4-BE49-F238E27FC236}">
                <a16:creationId xmlns:a16="http://schemas.microsoft.com/office/drawing/2014/main" id="{515D39C5-E067-BB37-A72F-2936EFCA3B4E}"/>
              </a:ext>
            </a:extLst>
          </p:cNvPr>
          <p:cNvSpPr>
            <a:spLocks noGrp="1"/>
          </p:cNvSpPr>
          <p:nvPr>
            <p:ph type="body" sz="quarter" idx="17" hasCustomPrompt="1"/>
          </p:nvPr>
        </p:nvSpPr>
        <p:spPr>
          <a:xfrm>
            <a:off x="5152936" y="7052243"/>
            <a:ext cx="2000210" cy="894080"/>
          </a:xfrm>
          <a:prstGeom prst="rect">
            <a:avLst/>
          </a:prstGeom>
        </p:spPr>
        <p:txBody>
          <a:bodyPr/>
          <a:lstStyle>
            <a:lvl1pPr marL="0" indent="0">
              <a:buNone/>
              <a:defRPr sz="1275" b="1" i="0">
                <a:latin typeface="Avenir Heavy" panose="02000503020000020003" pitchFamily="2" charset="0"/>
              </a:defRPr>
            </a:lvl1pPr>
            <a:lvl2pPr marL="194305" indent="0">
              <a:buNone/>
              <a:defRPr sz="1275" b="1" i="0">
                <a:latin typeface="Avenir Heavy" panose="02000503020000020003" pitchFamily="2" charset="0"/>
              </a:defRPr>
            </a:lvl2pPr>
            <a:lvl3pPr marL="388610" indent="0">
              <a:buNone/>
              <a:defRPr sz="1275" b="1" i="0">
                <a:latin typeface="Avenir Heavy" panose="02000503020000020003" pitchFamily="2" charset="0"/>
              </a:defRPr>
            </a:lvl3pPr>
            <a:lvl4pPr marL="582916" indent="0">
              <a:buNone/>
              <a:defRPr sz="1275" b="1" i="0">
                <a:latin typeface="Avenir Heavy" panose="02000503020000020003" pitchFamily="2" charset="0"/>
              </a:defRPr>
            </a:lvl4pPr>
            <a:lvl5pPr marL="777221" indent="0">
              <a:buNone/>
              <a:defRPr sz="1275" b="1" i="0">
                <a:latin typeface="Avenir Heavy" panose="02000503020000020003" pitchFamily="2" charset="0"/>
              </a:defRPr>
            </a:lvl5pPr>
          </a:lstStyle>
          <a:p>
            <a:pPr lvl="0"/>
            <a:r>
              <a:rPr lang="en-US" dirty="0"/>
              <a:t>Point Three</a:t>
            </a:r>
          </a:p>
        </p:txBody>
      </p:sp>
      <p:sp>
        <p:nvSpPr>
          <p:cNvPr id="44" name="Text Placeholder 29">
            <a:extLst>
              <a:ext uri="{FF2B5EF4-FFF2-40B4-BE49-F238E27FC236}">
                <a16:creationId xmlns:a16="http://schemas.microsoft.com/office/drawing/2014/main" id="{24A5F2AC-5980-DB63-8756-96B8C9D4A4F1}"/>
              </a:ext>
            </a:extLst>
          </p:cNvPr>
          <p:cNvSpPr>
            <a:spLocks noGrp="1"/>
          </p:cNvSpPr>
          <p:nvPr>
            <p:ph type="body" sz="quarter" idx="18" hasCustomPrompt="1"/>
          </p:nvPr>
        </p:nvSpPr>
        <p:spPr>
          <a:xfrm>
            <a:off x="5152936" y="7707281"/>
            <a:ext cx="2000210" cy="1629833"/>
          </a:xfrm>
          <a:prstGeom prst="rect">
            <a:avLst/>
          </a:prstGeom>
        </p:spPr>
        <p:txBody>
          <a:bodyPr/>
          <a:lstStyle>
            <a:lvl1pPr marL="0" indent="0">
              <a:buNone/>
              <a:defRPr sz="1020">
                <a:latin typeface="Avenir Book" panose="02000503020000020003" pitchFamily="2" charset="0"/>
              </a:defRPr>
            </a:lvl1pPr>
            <a:lvl2pPr marL="194305" indent="0">
              <a:buNone/>
              <a:defRPr sz="1020">
                <a:latin typeface="Avenir Book" panose="02000503020000020003" pitchFamily="2" charset="0"/>
              </a:defRPr>
            </a:lvl2pPr>
            <a:lvl3pPr marL="388610" indent="0">
              <a:buNone/>
              <a:defRPr sz="1020">
                <a:latin typeface="Avenir Book" panose="02000503020000020003" pitchFamily="2" charset="0"/>
              </a:defRPr>
            </a:lvl3pPr>
            <a:lvl4pPr marL="582916" indent="0">
              <a:buNone/>
              <a:defRPr sz="1020">
                <a:latin typeface="Avenir Book" panose="02000503020000020003" pitchFamily="2" charset="0"/>
              </a:defRPr>
            </a:lvl4pPr>
            <a:lvl5pPr marL="777221" indent="0">
              <a:buNone/>
              <a:defRPr sz="1020">
                <a:latin typeface="Avenir Book" panose="02000503020000020003" pitchFamily="2" charset="0"/>
              </a:defRPr>
            </a:lvl5pPr>
          </a:lstStyle>
          <a:p>
            <a:pPr lvl="0"/>
            <a:r>
              <a:rPr lang="en-US" dirty="0"/>
              <a:t>Explanation</a:t>
            </a:r>
          </a:p>
        </p:txBody>
      </p:sp>
    </p:spTree>
    <p:extLst>
      <p:ext uri="{BB962C8B-B14F-4D97-AF65-F5344CB8AC3E}">
        <p14:creationId xmlns:p14="http://schemas.microsoft.com/office/powerpoint/2010/main" val="315563974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Dark Mode Slide Option 2">
    <p:bg>
      <p:bgPr>
        <a:solidFill>
          <a:schemeClr val="tx2"/>
        </a:solidFill>
        <a:effectLst/>
      </p:bgPr>
    </p:bg>
    <p:spTree>
      <p:nvGrpSpPr>
        <p:cNvPr id="1" name=""/>
        <p:cNvGrpSpPr/>
        <p:nvPr/>
      </p:nvGrpSpPr>
      <p:grpSpPr>
        <a:xfrm>
          <a:off x="0" y="0"/>
          <a:ext cx="0" cy="0"/>
          <a:chOff x="0" y="0"/>
          <a:chExt cx="0" cy="0"/>
        </a:xfrm>
      </p:grpSpPr>
      <p:sp>
        <p:nvSpPr>
          <p:cNvPr id="13" name="AutoShape 12">
            <a:extLst>
              <a:ext uri="{FF2B5EF4-FFF2-40B4-BE49-F238E27FC236}">
                <a16:creationId xmlns:a16="http://schemas.microsoft.com/office/drawing/2014/main" id="{F87F00CD-B49B-EB79-2B2E-BE10B218377B}"/>
              </a:ext>
            </a:extLst>
          </p:cNvPr>
          <p:cNvSpPr/>
          <p:nvPr/>
        </p:nvSpPr>
        <p:spPr>
          <a:xfrm>
            <a:off x="4944512" y="0"/>
            <a:ext cx="19431" cy="10058400"/>
          </a:xfrm>
          <a:prstGeom prst="rect">
            <a:avLst/>
          </a:prstGeom>
          <a:solidFill>
            <a:schemeClr val="accent1"/>
          </a:solidFill>
        </p:spPr>
        <p:txBody>
          <a:bodyPr/>
          <a:lstStyle/>
          <a:p>
            <a:endParaRPr lang="en-US" sz="765"/>
          </a:p>
        </p:txBody>
      </p:sp>
      <p:grpSp>
        <p:nvGrpSpPr>
          <p:cNvPr id="15" name="Group 14">
            <a:extLst>
              <a:ext uri="{FF2B5EF4-FFF2-40B4-BE49-F238E27FC236}">
                <a16:creationId xmlns:a16="http://schemas.microsoft.com/office/drawing/2014/main" id="{41D27408-8808-DF0F-00C1-9A5494CC159C}"/>
              </a:ext>
            </a:extLst>
          </p:cNvPr>
          <p:cNvGrpSpPr/>
          <p:nvPr/>
        </p:nvGrpSpPr>
        <p:grpSpPr>
          <a:xfrm>
            <a:off x="3416618" y="0"/>
            <a:ext cx="1408748" cy="10058400"/>
            <a:chOff x="0" y="0"/>
            <a:chExt cx="4419600" cy="13716000"/>
          </a:xfrm>
        </p:grpSpPr>
        <p:pic>
          <p:nvPicPr>
            <p:cNvPr id="16" name="Picture 15">
              <a:extLst>
                <a:ext uri="{FF2B5EF4-FFF2-40B4-BE49-F238E27FC236}">
                  <a16:creationId xmlns:a16="http://schemas.microsoft.com/office/drawing/2014/main" id="{5CCECEB8-A65D-7FB0-CA92-3B69BF8635BB}"/>
                </a:ext>
              </a:extLst>
            </p:cNvPr>
            <p:cNvPicPr>
              <a:picLocks noChangeAspect="1"/>
            </p:cNvPicPr>
            <p:nvPr/>
          </p:nvPicPr>
          <p:blipFill>
            <a:blip r:embed="rId2"/>
            <a:srcRect l="23319" r="11061"/>
            <a:stretch>
              <a:fillRect/>
            </a:stretch>
          </p:blipFill>
          <p:spPr>
            <a:xfrm>
              <a:off x="0" y="0"/>
              <a:ext cx="4419600" cy="4487333"/>
            </a:xfrm>
            <a:prstGeom prst="rect">
              <a:avLst/>
            </a:prstGeom>
          </p:spPr>
        </p:pic>
        <p:pic>
          <p:nvPicPr>
            <p:cNvPr id="17" name="Picture 16">
              <a:extLst>
                <a:ext uri="{FF2B5EF4-FFF2-40B4-BE49-F238E27FC236}">
                  <a16:creationId xmlns:a16="http://schemas.microsoft.com/office/drawing/2014/main" id="{23B284ED-0473-AFF2-ACFF-04E8F38C4664}"/>
                </a:ext>
              </a:extLst>
            </p:cNvPr>
            <p:cNvPicPr>
              <a:picLocks noChangeAspect="1"/>
            </p:cNvPicPr>
            <p:nvPr/>
          </p:nvPicPr>
          <p:blipFill>
            <a:blip r:embed="rId3"/>
            <a:srcRect l="20907" r="13350"/>
            <a:stretch>
              <a:fillRect/>
            </a:stretch>
          </p:blipFill>
          <p:spPr>
            <a:xfrm>
              <a:off x="0" y="4614333"/>
              <a:ext cx="4419600" cy="4487333"/>
            </a:xfrm>
            <a:prstGeom prst="rect">
              <a:avLst/>
            </a:prstGeom>
          </p:spPr>
        </p:pic>
        <p:pic>
          <p:nvPicPr>
            <p:cNvPr id="18" name="Picture 17">
              <a:extLst>
                <a:ext uri="{FF2B5EF4-FFF2-40B4-BE49-F238E27FC236}">
                  <a16:creationId xmlns:a16="http://schemas.microsoft.com/office/drawing/2014/main" id="{C66AD353-50EA-48DB-2915-EB56A9820F60}"/>
                </a:ext>
              </a:extLst>
            </p:cNvPr>
            <p:cNvPicPr>
              <a:picLocks noChangeAspect="1"/>
            </p:cNvPicPr>
            <p:nvPr/>
          </p:nvPicPr>
          <p:blipFill>
            <a:blip r:embed="rId4"/>
            <a:srcRect r="34380"/>
            <a:stretch>
              <a:fillRect/>
            </a:stretch>
          </p:blipFill>
          <p:spPr>
            <a:xfrm>
              <a:off x="0" y="9228667"/>
              <a:ext cx="4419600" cy="4487333"/>
            </a:xfrm>
            <a:prstGeom prst="rect">
              <a:avLst/>
            </a:prstGeom>
          </p:spPr>
        </p:pic>
      </p:grpSp>
      <p:sp>
        <p:nvSpPr>
          <p:cNvPr id="20" name="AutoShape 19">
            <a:extLst>
              <a:ext uri="{FF2B5EF4-FFF2-40B4-BE49-F238E27FC236}">
                <a16:creationId xmlns:a16="http://schemas.microsoft.com/office/drawing/2014/main" id="{4D67F992-E582-0E93-1DA5-D39F3389C14F}"/>
              </a:ext>
            </a:extLst>
          </p:cNvPr>
          <p:cNvSpPr/>
          <p:nvPr/>
        </p:nvSpPr>
        <p:spPr>
          <a:xfrm>
            <a:off x="0" y="8336635"/>
            <a:ext cx="3264308" cy="1721765"/>
          </a:xfrm>
          <a:prstGeom prst="rect">
            <a:avLst/>
          </a:prstGeom>
          <a:solidFill>
            <a:srgbClr val="373939"/>
          </a:solidFill>
        </p:spPr>
        <p:txBody>
          <a:bodyPr/>
          <a:lstStyle/>
          <a:p>
            <a:endParaRPr lang="en-US" sz="765" dirty="0"/>
          </a:p>
        </p:txBody>
      </p:sp>
      <p:pic>
        <p:nvPicPr>
          <p:cNvPr id="22" name="Picture 5">
            <a:extLst>
              <a:ext uri="{FF2B5EF4-FFF2-40B4-BE49-F238E27FC236}">
                <a16:creationId xmlns:a16="http://schemas.microsoft.com/office/drawing/2014/main" id="{6CAC8FE8-6028-7020-1C49-1EBDED26FE7B}"/>
              </a:ext>
            </a:extLst>
          </p:cNvPr>
          <p:cNvPicPr>
            <a:picLocks noChangeAspect="1"/>
          </p:cNvPicPr>
          <p:nvPr/>
        </p:nvPicPr>
        <p:blipFill>
          <a:blip r:embed="rId5"/>
          <a:srcRect/>
          <a:stretch>
            <a:fillRect/>
          </a:stretch>
        </p:blipFill>
        <p:spPr>
          <a:xfrm>
            <a:off x="7153145" y="567783"/>
            <a:ext cx="364115" cy="1092365"/>
          </a:xfrm>
          <a:prstGeom prst="rect">
            <a:avLst/>
          </a:prstGeom>
        </p:spPr>
      </p:pic>
      <p:sp>
        <p:nvSpPr>
          <p:cNvPr id="14" name="AutoShape 13">
            <a:extLst>
              <a:ext uri="{FF2B5EF4-FFF2-40B4-BE49-F238E27FC236}">
                <a16:creationId xmlns:a16="http://schemas.microsoft.com/office/drawing/2014/main" id="{4590AD3B-A9CF-E5EF-D2E5-0009E8564067}"/>
              </a:ext>
            </a:extLst>
          </p:cNvPr>
          <p:cNvSpPr/>
          <p:nvPr/>
        </p:nvSpPr>
        <p:spPr>
          <a:xfrm>
            <a:off x="3244300" y="0"/>
            <a:ext cx="19431" cy="10058400"/>
          </a:xfrm>
          <a:prstGeom prst="rect">
            <a:avLst/>
          </a:prstGeom>
          <a:solidFill>
            <a:schemeClr val="accent1"/>
          </a:solidFill>
        </p:spPr>
        <p:txBody>
          <a:bodyPr/>
          <a:lstStyle/>
          <a:p>
            <a:endParaRPr lang="en-US" sz="765"/>
          </a:p>
        </p:txBody>
      </p:sp>
      <p:sp>
        <p:nvSpPr>
          <p:cNvPr id="2" name="Text Placeholder 27">
            <a:extLst>
              <a:ext uri="{FF2B5EF4-FFF2-40B4-BE49-F238E27FC236}">
                <a16:creationId xmlns:a16="http://schemas.microsoft.com/office/drawing/2014/main" id="{73665994-8185-C675-728C-5426E3BD7FE1}"/>
              </a:ext>
            </a:extLst>
          </p:cNvPr>
          <p:cNvSpPr>
            <a:spLocks noGrp="1"/>
          </p:cNvSpPr>
          <p:nvPr>
            <p:ph type="body" sz="quarter" idx="13" hasCustomPrompt="1"/>
          </p:nvPr>
        </p:nvSpPr>
        <p:spPr>
          <a:xfrm>
            <a:off x="5069453" y="650494"/>
            <a:ext cx="2578788" cy="894080"/>
          </a:xfrm>
          <a:prstGeom prst="rect">
            <a:avLst/>
          </a:prstGeom>
        </p:spPr>
        <p:txBody>
          <a:bodyPr/>
          <a:lstStyle>
            <a:lvl1pPr marL="0" indent="0">
              <a:buNone/>
              <a:defRPr sz="1275" b="1" i="0">
                <a:solidFill>
                  <a:schemeClr val="bg1"/>
                </a:solidFill>
                <a:latin typeface="Avenir Heavy" panose="02000503020000020003" pitchFamily="2" charset="0"/>
              </a:defRPr>
            </a:lvl1pPr>
            <a:lvl2pPr marL="194305" indent="0">
              <a:buNone/>
              <a:defRPr sz="1275" b="1" i="0">
                <a:latin typeface="Avenir Heavy" panose="02000503020000020003" pitchFamily="2" charset="0"/>
              </a:defRPr>
            </a:lvl2pPr>
            <a:lvl3pPr marL="388610" indent="0">
              <a:buNone/>
              <a:defRPr sz="1275" b="1" i="0">
                <a:latin typeface="Avenir Heavy" panose="02000503020000020003" pitchFamily="2" charset="0"/>
              </a:defRPr>
            </a:lvl3pPr>
            <a:lvl4pPr marL="582916" indent="0">
              <a:buNone/>
              <a:defRPr sz="1275" b="1" i="0">
                <a:latin typeface="Avenir Heavy" panose="02000503020000020003" pitchFamily="2" charset="0"/>
              </a:defRPr>
            </a:lvl4pPr>
            <a:lvl5pPr marL="777221" indent="0">
              <a:buNone/>
              <a:defRPr sz="1275" b="1" i="0">
                <a:latin typeface="Avenir Heavy" panose="02000503020000020003" pitchFamily="2" charset="0"/>
              </a:defRPr>
            </a:lvl5pPr>
          </a:lstStyle>
          <a:p>
            <a:pPr lvl="0"/>
            <a:r>
              <a:rPr lang="en-US" dirty="0"/>
              <a:t>Point One</a:t>
            </a:r>
          </a:p>
        </p:txBody>
      </p:sp>
      <p:sp>
        <p:nvSpPr>
          <p:cNvPr id="23" name="Text Placeholder 29">
            <a:extLst>
              <a:ext uri="{FF2B5EF4-FFF2-40B4-BE49-F238E27FC236}">
                <a16:creationId xmlns:a16="http://schemas.microsoft.com/office/drawing/2014/main" id="{9E225824-E113-1B8D-8662-6471B19A8177}"/>
              </a:ext>
            </a:extLst>
          </p:cNvPr>
          <p:cNvSpPr>
            <a:spLocks noGrp="1"/>
          </p:cNvSpPr>
          <p:nvPr>
            <p:ph type="body" sz="quarter" idx="14" hasCustomPrompt="1"/>
          </p:nvPr>
        </p:nvSpPr>
        <p:spPr>
          <a:xfrm>
            <a:off x="5069453" y="1305532"/>
            <a:ext cx="2578788" cy="1629833"/>
          </a:xfrm>
          <a:prstGeom prst="rect">
            <a:avLst/>
          </a:prstGeom>
        </p:spPr>
        <p:txBody>
          <a:bodyPr/>
          <a:lstStyle>
            <a:lvl1pPr marL="0" indent="0">
              <a:buNone/>
              <a:defRPr sz="1020">
                <a:solidFill>
                  <a:schemeClr val="bg1"/>
                </a:solidFill>
                <a:latin typeface="Avenir Book" panose="02000503020000020003" pitchFamily="2" charset="0"/>
              </a:defRPr>
            </a:lvl1pPr>
            <a:lvl2pPr marL="194305" indent="0">
              <a:buNone/>
              <a:defRPr sz="1020">
                <a:latin typeface="Avenir Book" panose="02000503020000020003" pitchFamily="2" charset="0"/>
              </a:defRPr>
            </a:lvl2pPr>
            <a:lvl3pPr marL="388610" indent="0">
              <a:buNone/>
              <a:defRPr sz="1020">
                <a:latin typeface="Avenir Book" panose="02000503020000020003" pitchFamily="2" charset="0"/>
              </a:defRPr>
            </a:lvl3pPr>
            <a:lvl4pPr marL="582916" indent="0">
              <a:buNone/>
              <a:defRPr sz="1020">
                <a:latin typeface="Avenir Book" panose="02000503020000020003" pitchFamily="2" charset="0"/>
              </a:defRPr>
            </a:lvl4pPr>
            <a:lvl5pPr marL="777221" indent="0">
              <a:buNone/>
              <a:defRPr sz="1020">
                <a:latin typeface="Avenir Book" panose="02000503020000020003" pitchFamily="2" charset="0"/>
              </a:defRPr>
            </a:lvl5pPr>
          </a:lstStyle>
          <a:p>
            <a:pPr lvl="0"/>
            <a:r>
              <a:rPr lang="en-US" dirty="0"/>
              <a:t>Explanation</a:t>
            </a:r>
          </a:p>
        </p:txBody>
      </p:sp>
      <p:sp>
        <p:nvSpPr>
          <p:cNvPr id="24" name="Text Placeholder 27">
            <a:extLst>
              <a:ext uri="{FF2B5EF4-FFF2-40B4-BE49-F238E27FC236}">
                <a16:creationId xmlns:a16="http://schemas.microsoft.com/office/drawing/2014/main" id="{3D0CE0D8-5897-28BF-7AA2-063CA144B3E0}"/>
              </a:ext>
            </a:extLst>
          </p:cNvPr>
          <p:cNvSpPr>
            <a:spLocks noGrp="1"/>
          </p:cNvSpPr>
          <p:nvPr>
            <p:ph type="body" sz="quarter" idx="15" hasCustomPrompt="1"/>
          </p:nvPr>
        </p:nvSpPr>
        <p:spPr>
          <a:xfrm>
            <a:off x="5069453" y="3820979"/>
            <a:ext cx="2578788" cy="894080"/>
          </a:xfrm>
          <a:prstGeom prst="rect">
            <a:avLst/>
          </a:prstGeom>
        </p:spPr>
        <p:txBody>
          <a:bodyPr/>
          <a:lstStyle>
            <a:lvl1pPr marL="0" indent="0">
              <a:buNone/>
              <a:defRPr sz="1275" b="1" i="0">
                <a:solidFill>
                  <a:schemeClr val="bg1"/>
                </a:solidFill>
                <a:latin typeface="Avenir Heavy" panose="02000503020000020003" pitchFamily="2" charset="0"/>
              </a:defRPr>
            </a:lvl1pPr>
            <a:lvl2pPr marL="194305" indent="0">
              <a:buNone/>
              <a:defRPr sz="1275" b="1" i="0">
                <a:latin typeface="Avenir Heavy" panose="02000503020000020003" pitchFamily="2" charset="0"/>
              </a:defRPr>
            </a:lvl2pPr>
            <a:lvl3pPr marL="388610" indent="0">
              <a:buNone/>
              <a:defRPr sz="1275" b="1" i="0">
                <a:latin typeface="Avenir Heavy" panose="02000503020000020003" pitchFamily="2" charset="0"/>
              </a:defRPr>
            </a:lvl3pPr>
            <a:lvl4pPr marL="582916" indent="0">
              <a:buNone/>
              <a:defRPr sz="1275" b="1" i="0">
                <a:latin typeface="Avenir Heavy" panose="02000503020000020003" pitchFamily="2" charset="0"/>
              </a:defRPr>
            </a:lvl4pPr>
            <a:lvl5pPr marL="777221" indent="0">
              <a:buNone/>
              <a:defRPr sz="1275" b="1" i="0">
                <a:latin typeface="Avenir Heavy" panose="02000503020000020003" pitchFamily="2" charset="0"/>
              </a:defRPr>
            </a:lvl5pPr>
          </a:lstStyle>
          <a:p>
            <a:pPr lvl="0"/>
            <a:r>
              <a:rPr lang="en-US" dirty="0"/>
              <a:t>Point Two</a:t>
            </a:r>
          </a:p>
        </p:txBody>
      </p:sp>
      <p:sp>
        <p:nvSpPr>
          <p:cNvPr id="25" name="Text Placeholder 29">
            <a:extLst>
              <a:ext uri="{FF2B5EF4-FFF2-40B4-BE49-F238E27FC236}">
                <a16:creationId xmlns:a16="http://schemas.microsoft.com/office/drawing/2014/main" id="{F90CD816-8BF9-CF33-0604-B6D392895039}"/>
              </a:ext>
            </a:extLst>
          </p:cNvPr>
          <p:cNvSpPr>
            <a:spLocks noGrp="1"/>
          </p:cNvSpPr>
          <p:nvPr>
            <p:ph type="body" sz="quarter" idx="16" hasCustomPrompt="1"/>
          </p:nvPr>
        </p:nvSpPr>
        <p:spPr>
          <a:xfrm>
            <a:off x="5069453" y="4476017"/>
            <a:ext cx="2578788" cy="1629833"/>
          </a:xfrm>
          <a:prstGeom prst="rect">
            <a:avLst/>
          </a:prstGeom>
        </p:spPr>
        <p:txBody>
          <a:bodyPr/>
          <a:lstStyle>
            <a:lvl1pPr marL="0" indent="0">
              <a:buNone/>
              <a:defRPr sz="1020">
                <a:solidFill>
                  <a:schemeClr val="bg1"/>
                </a:solidFill>
                <a:latin typeface="Avenir Book" panose="02000503020000020003" pitchFamily="2" charset="0"/>
              </a:defRPr>
            </a:lvl1pPr>
            <a:lvl2pPr marL="194305" indent="0">
              <a:buNone/>
              <a:defRPr sz="1020">
                <a:latin typeface="Avenir Book" panose="02000503020000020003" pitchFamily="2" charset="0"/>
              </a:defRPr>
            </a:lvl2pPr>
            <a:lvl3pPr marL="388610" indent="0">
              <a:buNone/>
              <a:defRPr sz="1020">
                <a:latin typeface="Avenir Book" panose="02000503020000020003" pitchFamily="2" charset="0"/>
              </a:defRPr>
            </a:lvl3pPr>
            <a:lvl4pPr marL="582916" indent="0">
              <a:buNone/>
              <a:defRPr sz="1020">
                <a:latin typeface="Avenir Book" panose="02000503020000020003" pitchFamily="2" charset="0"/>
              </a:defRPr>
            </a:lvl4pPr>
            <a:lvl5pPr marL="777221" indent="0">
              <a:buNone/>
              <a:defRPr sz="1020">
                <a:latin typeface="Avenir Book" panose="02000503020000020003" pitchFamily="2" charset="0"/>
              </a:defRPr>
            </a:lvl5pPr>
          </a:lstStyle>
          <a:p>
            <a:pPr lvl="0"/>
            <a:r>
              <a:rPr lang="en-US" dirty="0"/>
              <a:t>Explanation</a:t>
            </a:r>
          </a:p>
        </p:txBody>
      </p:sp>
      <p:sp>
        <p:nvSpPr>
          <p:cNvPr id="26" name="Text Placeholder 27">
            <a:extLst>
              <a:ext uri="{FF2B5EF4-FFF2-40B4-BE49-F238E27FC236}">
                <a16:creationId xmlns:a16="http://schemas.microsoft.com/office/drawing/2014/main" id="{4F9BB77A-25F2-6647-6BA9-957BF4D727C9}"/>
              </a:ext>
            </a:extLst>
          </p:cNvPr>
          <p:cNvSpPr>
            <a:spLocks noGrp="1"/>
          </p:cNvSpPr>
          <p:nvPr>
            <p:ph type="body" sz="quarter" idx="17" hasCustomPrompt="1"/>
          </p:nvPr>
        </p:nvSpPr>
        <p:spPr>
          <a:xfrm>
            <a:off x="5069453" y="7043260"/>
            <a:ext cx="2578788" cy="894080"/>
          </a:xfrm>
          <a:prstGeom prst="rect">
            <a:avLst/>
          </a:prstGeom>
        </p:spPr>
        <p:txBody>
          <a:bodyPr/>
          <a:lstStyle>
            <a:lvl1pPr marL="0" indent="0">
              <a:buNone/>
              <a:defRPr sz="1275" b="1" i="0">
                <a:solidFill>
                  <a:schemeClr val="bg1"/>
                </a:solidFill>
                <a:latin typeface="Avenir Heavy" panose="02000503020000020003" pitchFamily="2" charset="0"/>
              </a:defRPr>
            </a:lvl1pPr>
            <a:lvl2pPr marL="194305" indent="0">
              <a:buNone/>
              <a:defRPr sz="1275" b="1" i="0">
                <a:latin typeface="Avenir Heavy" panose="02000503020000020003" pitchFamily="2" charset="0"/>
              </a:defRPr>
            </a:lvl2pPr>
            <a:lvl3pPr marL="388610" indent="0">
              <a:buNone/>
              <a:defRPr sz="1275" b="1" i="0">
                <a:latin typeface="Avenir Heavy" panose="02000503020000020003" pitchFamily="2" charset="0"/>
              </a:defRPr>
            </a:lvl3pPr>
            <a:lvl4pPr marL="582916" indent="0">
              <a:buNone/>
              <a:defRPr sz="1275" b="1" i="0">
                <a:latin typeface="Avenir Heavy" panose="02000503020000020003" pitchFamily="2" charset="0"/>
              </a:defRPr>
            </a:lvl4pPr>
            <a:lvl5pPr marL="777221" indent="0">
              <a:buNone/>
              <a:defRPr sz="1275" b="1" i="0">
                <a:latin typeface="Avenir Heavy" panose="02000503020000020003" pitchFamily="2" charset="0"/>
              </a:defRPr>
            </a:lvl5pPr>
          </a:lstStyle>
          <a:p>
            <a:pPr lvl="0"/>
            <a:r>
              <a:rPr lang="en-US" dirty="0"/>
              <a:t>Point Three</a:t>
            </a:r>
          </a:p>
        </p:txBody>
      </p:sp>
      <p:sp>
        <p:nvSpPr>
          <p:cNvPr id="27" name="Text Placeholder 29">
            <a:extLst>
              <a:ext uri="{FF2B5EF4-FFF2-40B4-BE49-F238E27FC236}">
                <a16:creationId xmlns:a16="http://schemas.microsoft.com/office/drawing/2014/main" id="{1EC5F679-FB99-B518-5798-6BD2FD471032}"/>
              </a:ext>
            </a:extLst>
          </p:cNvPr>
          <p:cNvSpPr>
            <a:spLocks noGrp="1"/>
          </p:cNvSpPr>
          <p:nvPr>
            <p:ph type="body" sz="quarter" idx="18" hasCustomPrompt="1"/>
          </p:nvPr>
        </p:nvSpPr>
        <p:spPr>
          <a:xfrm>
            <a:off x="5069453" y="7698298"/>
            <a:ext cx="2578788" cy="1629833"/>
          </a:xfrm>
          <a:prstGeom prst="rect">
            <a:avLst/>
          </a:prstGeom>
        </p:spPr>
        <p:txBody>
          <a:bodyPr/>
          <a:lstStyle>
            <a:lvl1pPr marL="0" indent="0">
              <a:buNone/>
              <a:defRPr sz="1020">
                <a:solidFill>
                  <a:schemeClr val="bg1"/>
                </a:solidFill>
                <a:latin typeface="Avenir Book" panose="02000503020000020003" pitchFamily="2" charset="0"/>
              </a:defRPr>
            </a:lvl1pPr>
            <a:lvl2pPr marL="194305" indent="0">
              <a:buNone/>
              <a:defRPr sz="1020">
                <a:latin typeface="Avenir Book" panose="02000503020000020003" pitchFamily="2" charset="0"/>
              </a:defRPr>
            </a:lvl2pPr>
            <a:lvl3pPr marL="388610" indent="0">
              <a:buNone/>
              <a:defRPr sz="1020">
                <a:latin typeface="Avenir Book" panose="02000503020000020003" pitchFamily="2" charset="0"/>
              </a:defRPr>
            </a:lvl3pPr>
            <a:lvl4pPr marL="582916" indent="0">
              <a:buNone/>
              <a:defRPr sz="1020">
                <a:latin typeface="Avenir Book" panose="02000503020000020003" pitchFamily="2" charset="0"/>
              </a:defRPr>
            </a:lvl4pPr>
            <a:lvl5pPr marL="777221" indent="0">
              <a:buNone/>
              <a:defRPr sz="1020">
                <a:latin typeface="Avenir Book" panose="02000503020000020003" pitchFamily="2" charset="0"/>
              </a:defRPr>
            </a:lvl5pPr>
          </a:lstStyle>
          <a:p>
            <a:pPr lvl="0"/>
            <a:r>
              <a:rPr lang="en-US" dirty="0"/>
              <a:t>Explanation</a:t>
            </a:r>
          </a:p>
        </p:txBody>
      </p:sp>
      <p:sp>
        <p:nvSpPr>
          <p:cNvPr id="28" name="Text Placeholder 14">
            <a:extLst>
              <a:ext uri="{FF2B5EF4-FFF2-40B4-BE49-F238E27FC236}">
                <a16:creationId xmlns:a16="http://schemas.microsoft.com/office/drawing/2014/main" id="{DF486590-B8A0-B6E5-A66A-42DC081C0E98}"/>
              </a:ext>
            </a:extLst>
          </p:cNvPr>
          <p:cNvSpPr>
            <a:spLocks noGrp="1"/>
          </p:cNvSpPr>
          <p:nvPr>
            <p:ph type="body" sz="quarter" idx="10" hasCustomPrompt="1"/>
          </p:nvPr>
        </p:nvSpPr>
        <p:spPr>
          <a:xfrm>
            <a:off x="471277" y="2644987"/>
            <a:ext cx="2558415" cy="2384213"/>
          </a:xfrm>
          <a:prstGeom prst="rect">
            <a:avLst/>
          </a:prstGeom>
        </p:spPr>
        <p:txBody>
          <a:bodyPr/>
          <a:lstStyle>
            <a:lvl1pPr marL="0" indent="0">
              <a:buNone/>
              <a:defRPr sz="2550" b="1" i="0">
                <a:solidFill>
                  <a:schemeClr val="bg1"/>
                </a:solidFill>
                <a:latin typeface="Avenir Heavy" panose="02000503020000020003" pitchFamily="2" charset="0"/>
              </a:defRPr>
            </a:lvl1pPr>
            <a:lvl2pPr marL="194305" indent="0">
              <a:buNone/>
              <a:defRPr sz="2550" b="1" i="0">
                <a:latin typeface="Avenir Heavy" panose="02000503020000020003" pitchFamily="2" charset="0"/>
              </a:defRPr>
            </a:lvl2pPr>
            <a:lvl3pPr marL="388610" indent="0">
              <a:buNone/>
              <a:defRPr sz="2550" b="1" i="0">
                <a:latin typeface="Avenir Heavy" panose="02000503020000020003" pitchFamily="2" charset="0"/>
              </a:defRPr>
            </a:lvl3pPr>
            <a:lvl4pPr marL="582916" indent="0">
              <a:buNone/>
              <a:defRPr sz="2550" b="1" i="0">
                <a:latin typeface="Avenir Heavy" panose="02000503020000020003" pitchFamily="2" charset="0"/>
              </a:defRPr>
            </a:lvl4pPr>
            <a:lvl5pPr marL="777221" indent="0">
              <a:buNone/>
              <a:defRPr sz="2550" b="1" i="0">
                <a:latin typeface="Avenir Heavy" panose="02000503020000020003" pitchFamily="2" charset="0"/>
              </a:defRPr>
            </a:lvl5pPr>
          </a:lstStyle>
          <a:p>
            <a:pPr lvl="0"/>
            <a:r>
              <a:rPr lang="en-US" dirty="0"/>
              <a:t>Section Topic</a:t>
            </a:r>
          </a:p>
        </p:txBody>
      </p:sp>
      <p:sp>
        <p:nvSpPr>
          <p:cNvPr id="29" name="Text Placeholder 16">
            <a:extLst>
              <a:ext uri="{FF2B5EF4-FFF2-40B4-BE49-F238E27FC236}">
                <a16:creationId xmlns:a16="http://schemas.microsoft.com/office/drawing/2014/main" id="{EEF88F92-D8B2-35F1-BA9F-EE99ADE05155}"/>
              </a:ext>
            </a:extLst>
          </p:cNvPr>
          <p:cNvSpPr>
            <a:spLocks noGrp="1"/>
          </p:cNvSpPr>
          <p:nvPr>
            <p:ph type="body" sz="quarter" idx="11" hasCustomPrompt="1"/>
          </p:nvPr>
        </p:nvSpPr>
        <p:spPr>
          <a:xfrm>
            <a:off x="471607" y="5220124"/>
            <a:ext cx="2799278" cy="3116511"/>
          </a:xfrm>
          <a:prstGeom prst="rect">
            <a:avLst/>
          </a:prstGeom>
        </p:spPr>
        <p:txBody>
          <a:bodyPr/>
          <a:lstStyle>
            <a:lvl1pPr marL="0" indent="0">
              <a:buNone/>
              <a:defRPr sz="1275">
                <a:solidFill>
                  <a:schemeClr val="bg1"/>
                </a:solidFill>
                <a:latin typeface="Avenir Book" panose="02000503020000020003" pitchFamily="2" charset="0"/>
              </a:defRPr>
            </a:lvl1pPr>
            <a:lvl2pPr marL="194305" indent="0">
              <a:buNone/>
              <a:defRPr sz="1275">
                <a:latin typeface="Avenir Book" panose="02000503020000020003" pitchFamily="2" charset="0"/>
              </a:defRPr>
            </a:lvl2pPr>
            <a:lvl3pPr marL="388610" indent="0">
              <a:buNone/>
              <a:defRPr sz="1275">
                <a:latin typeface="Avenir Book" panose="02000503020000020003" pitchFamily="2" charset="0"/>
              </a:defRPr>
            </a:lvl3pPr>
            <a:lvl4pPr marL="582916" indent="0">
              <a:buNone/>
              <a:defRPr sz="1275">
                <a:latin typeface="Avenir Book" panose="02000503020000020003" pitchFamily="2" charset="0"/>
              </a:defRPr>
            </a:lvl4pPr>
            <a:lvl5pPr marL="777221" indent="0">
              <a:buNone/>
              <a:defRPr sz="1275">
                <a:latin typeface="Avenir Book" panose="02000503020000020003" pitchFamily="2" charset="0"/>
              </a:defRPr>
            </a:lvl5pPr>
          </a:lstStyle>
          <a:p>
            <a:pPr lvl="0"/>
            <a:r>
              <a:rPr lang="en-US" dirty="0"/>
              <a:t>Supporting Info</a:t>
            </a:r>
          </a:p>
        </p:txBody>
      </p:sp>
      <p:sp>
        <p:nvSpPr>
          <p:cNvPr id="30" name="Text Placeholder 14">
            <a:extLst>
              <a:ext uri="{FF2B5EF4-FFF2-40B4-BE49-F238E27FC236}">
                <a16:creationId xmlns:a16="http://schemas.microsoft.com/office/drawing/2014/main" id="{783E62F8-3519-A95D-136C-5FF32108822A}"/>
              </a:ext>
            </a:extLst>
          </p:cNvPr>
          <p:cNvSpPr>
            <a:spLocks noGrp="1"/>
          </p:cNvSpPr>
          <p:nvPr>
            <p:ph type="body" sz="quarter" idx="12" hasCustomPrompt="1"/>
          </p:nvPr>
        </p:nvSpPr>
        <p:spPr>
          <a:xfrm>
            <a:off x="447384" y="8967004"/>
            <a:ext cx="3359944" cy="468771"/>
          </a:xfrm>
          <a:prstGeom prst="rect">
            <a:avLst/>
          </a:prstGeom>
        </p:spPr>
        <p:txBody>
          <a:bodyPr/>
          <a:lstStyle>
            <a:lvl1pPr marL="0" indent="0">
              <a:buNone/>
              <a:defRPr sz="1190">
                <a:solidFill>
                  <a:schemeClr val="bg1"/>
                </a:solidFill>
                <a:latin typeface="Avenir Book" panose="02000503020000020003" pitchFamily="2" charset="0"/>
              </a:defRPr>
            </a:lvl1pPr>
          </a:lstStyle>
          <a:p>
            <a:pPr lvl="0"/>
            <a:r>
              <a:rPr lang="en-US" dirty="0"/>
              <a:t>Alt Text</a:t>
            </a:r>
          </a:p>
        </p:txBody>
      </p:sp>
      <p:sp>
        <p:nvSpPr>
          <p:cNvPr id="31" name="Picture Placeholder 35">
            <a:extLst>
              <a:ext uri="{FF2B5EF4-FFF2-40B4-BE49-F238E27FC236}">
                <a16:creationId xmlns:a16="http://schemas.microsoft.com/office/drawing/2014/main" id="{10C05A49-0420-1010-668D-4308498A4C21}"/>
              </a:ext>
            </a:extLst>
          </p:cNvPr>
          <p:cNvSpPr>
            <a:spLocks noGrp="1"/>
          </p:cNvSpPr>
          <p:nvPr>
            <p:ph type="pic" sz="quarter" idx="19"/>
          </p:nvPr>
        </p:nvSpPr>
        <p:spPr>
          <a:xfrm>
            <a:off x="3416617" y="0"/>
            <a:ext cx="1408748" cy="3290711"/>
          </a:xfrm>
          <a:prstGeom prst="rect">
            <a:avLst/>
          </a:prstGeom>
        </p:spPr>
        <p:txBody>
          <a:bodyPr/>
          <a:lstStyle/>
          <a:p>
            <a:r>
              <a:rPr lang="en-US"/>
              <a:t>Click icon to add picture</a:t>
            </a:r>
          </a:p>
        </p:txBody>
      </p:sp>
      <p:sp>
        <p:nvSpPr>
          <p:cNvPr id="32" name="Picture Placeholder 35">
            <a:extLst>
              <a:ext uri="{FF2B5EF4-FFF2-40B4-BE49-F238E27FC236}">
                <a16:creationId xmlns:a16="http://schemas.microsoft.com/office/drawing/2014/main" id="{B5F594EF-179B-6280-3B3B-D746803552AE}"/>
              </a:ext>
            </a:extLst>
          </p:cNvPr>
          <p:cNvSpPr>
            <a:spLocks noGrp="1"/>
          </p:cNvSpPr>
          <p:nvPr>
            <p:ph type="pic" sz="quarter" idx="20"/>
          </p:nvPr>
        </p:nvSpPr>
        <p:spPr>
          <a:xfrm>
            <a:off x="3406902" y="3383845"/>
            <a:ext cx="1408748" cy="3290711"/>
          </a:xfrm>
          <a:prstGeom prst="rect">
            <a:avLst/>
          </a:prstGeom>
        </p:spPr>
        <p:txBody>
          <a:bodyPr/>
          <a:lstStyle/>
          <a:p>
            <a:r>
              <a:rPr lang="en-US"/>
              <a:t>Click icon to add picture</a:t>
            </a:r>
          </a:p>
        </p:txBody>
      </p:sp>
      <p:sp>
        <p:nvSpPr>
          <p:cNvPr id="33" name="Picture Placeholder 35">
            <a:extLst>
              <a:ext uri="{FF2B5EF4-FFF2-40B4-BE49-F238E27FC236}">
                <a16:creationId xmlns:a16="http://schemas.microsoft.com/office/drawing/2014/main" id="{9605EE58-FC17-B59A-D463-605CA4969F1D}"/>
              </a:ext>
            </a:extLst>
          </p:cNvPr>
          <p:cNvSpPr>
            <a:spLocks noGrp="1"/>
          </p:cNvSpPr>
          <p:nvPr>
            <p:ph type="pic" sz="quarter" idx="21"/>
          </p:nvPr>
        </p:nvSpPr>
        <p:spPr>
          <a:xfrm>
            <a:off x="3423195" y="6792431"/>
            <a:ext cx="1408748" cy="3290711"/>
          </a:xfrm>
          <a:prstGeom prst="rect">
            <a:avLst/>
          </a:prstGeom>
        </p:spPr>
        <p:txBody>
          <a:bodyPr/>
          <a:lstStyle/>
          <a:p>
            <a:r>
              <a:rPr lang="en-US"/>
              <a:t>Click icon to add picture</a:t>
            </a:r>
          </a:p>
        </p:txBody>
      </p:sp>
    </p:spTree>
    <p:extLst>
      <p:ext uri="{BB962C8B-B14F-4D97-AF65-F5344CB8AC3E}">
        <p14:creationId xmlns:p14="http://schemas.microsoft.com/office/powerpoint/2010/main" val="100053476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Slide Topic Option 3">
    <p:spTree>
      <p:nvGrpSpPr>
        <p:cNvPr id="1" name=""/>
        <p:cNvGrpSpPr/>
        <p:nvPr/>
      </p:nvGrpSpPr>
      <p:grpSpPr>
        <a:xfrm>
          <a:off x="0" y="0"/>
          <a:ext cx="0" cy="0"/>
          <a:chOff x="0" y="0"/>
          <a:chExt cx="0" cy="0"/>
        </a:xfrm>
      </p:grpSpPr>
      <p:sp>
        <p:nvSpPr>
          <p:cNvPr id="13" name="AutoShape 12">
            <a:extLst>
              <a:ext uri="{FF2B5EF4-FFF2-40B4-BE49-F238E27FC236}">
                <a16:creationId xmlns:a16="http://schemas.microsoft.com/office/drawing/2014/main" id="{40B37597-B259-9B31-52B5-52E27DADB115}"/>
              </a:ext>
            </a:extLst>
          </p:cNvPr>
          <p:cNvSpPr/>
          <p:nvPr/>
        </p:nvSpPr>
        <p:spPr>
          <a:xfrm>
            <a:off x="4944512" y="0"/>
            <a:ext cx="19431" cy="10058400"/>
          </a:xfrm>
          <a:prstGeom prst="rect">
            <a:avLst/>
          </a:prstGeom>
          <a:solidFill>
            <a:srgbClr val="111B1E">
              <a:alpha val="29804"/>
            </a:srgbClr>
          </a:solidFill>
        </p:spPr>
        <p:txBody>
          <a:bodyPr/>
          <a:lstStyle/>
          <a:p>
            <a:endParaRPr lang="en-US" sz="765"/>
          </a:p>
        </p:txBody>
      </p:sp>
      <p:sp>
        <p:nvSpPr>
          <p:cNvPr id="14" name="AutoShape 13">
            <a:extLst>
              <a:ext uri="{FF2B5EF4-FFF2-40B4-BE49-F238E27FC236}">
                <a16:creationId xmlns:a16="http://schemas.microsoft.com/office/drawing/2014/main" id="{E7C23162-FD08-9D79-F187-1486189CFCEB}"/>
              </a:ext>
            </a:extLst>
          </p:cNvPr>
          <p:cNvSpPr/>
          <p:nvPr/>
        </p:nvSpPr>
        <p:spPr>
          <a:xfrm>
            <a:off x="3244300" y="0"/>
            <a:ext cx="19431" cy="10058400"/>
          </a:xfrm>
          <a:prstGeom prst="rect">
            <a:avLst/>
          </a:prstGeom>
          <a:solidFill>
            <a:srgbClr val="111B1E">
              <a:alpha val="29804"/>
            </a:srgbClr>
          </a:solidFill>
        </p:spPr>
        <p:txBody>
          <a:bodyPr/>
          <a:lstStyle/>
          <a:p>
            <a:endParaRPr lang="en-US" sz="765"/>
          </a:p>
        </p:txBody>
      </p:sp>
      <p:grpSp>
        <p:nvGrpSpPr>
          <p:cNvPr id="15" name="Group 14">
            <a:extLst>
              <a:ext uri="{FF2B5EF4-FFF2-40B4-BE49-F238E27FC236}">
                <a16:creationId xmlns:a16="http://schemas.microsoft.com/office/drawing/2014/main" id="{FCF65F09-7708-2C6C-B3B9-59B83823721A}"/>
              </a:ext>
            </a:extLst>
          </p:cNvPr>
          <p:cNvGrpSpPr/>
          <p:nvPr/>
        </p:nvGrpSpPr>
        <p:grpSpPr>
          <a:xfrm>
            <a:off x="3416618" y="0"/>
            <a:ext cx="1408748" cy="10058400"/>
            <a:chOff x="0" y="0"/>
            <a:chExt cx="4419600" cy="13716000"/>
          </a:xfrm>
        </p:grpSpPr>
        <p:pic>
          <p:nvPicPr>
            <p:cNvPr id="16" name="Picture 15">
              <a:extLst>
                <a:ext uri="{FF2B5EF4-FFF2-40B4-BE49-F238E27FC236}">
                  <a16:creationId xmlns:a16="http://schemas.microsoft.com/office/drawing/2014/main" id="{2F483CBC-FDD8-C6CF-C2B1-403033375A35}"/>
                </a:ext>
              </a:extLst>
            </p:cNvPr>
            <p:cNvPicPr>
              <a:picLocks noChangeAspect="1"/>
            </p:cNvPicPr>
            <p:nvPr/>
          </p:nvPicPr>
          <p:blipFill>
            <a:blip r:embed="rId2"/>
            <a:srcRect l="23319" r="11061"/>
            <a:stretch>
              <a:fillRect/>
            </a:stretch>
          </p:blipFill>
          <p:spPr>
            <a:xfrm>
              <a:off x="0" y="0"/>
              <a:ext cx="4419600" cy="4487333"/>
            </a:xfrm>
            <a:prstGeom prst="rect">
              <a:avLst/>
            </a:prstGeom>
          </p:spPr>
        </p:pic>
        <p:pic>
          <p:nvPicPr>
            <p:cNvPr id="17" name="Picture 16">
              <a:extLst>
                <a:ext uri="{FF2B5EF4-FFF2-40B4-BE49-F238E27FC236}">
                  <a16:creationId xmlns:a16="http://schemas.microsoft.com/office/drawing/2014/main" id="{83C2FFF6-70B1-F547-F975-650EDD2505FD}"/>
                </a:ext>
              </a:extLst>
            </p:cNvPr>
            <p:cNvPicPr>
              <a:picLocks noChangeAspect="1"/>
            </p:cNvPicPr>
            <p:nvPr/>
          </p:nvPicPr>
          <p:blipFill>
            <a:blip r:embed="rId3"/>
            <a:srcRect l="20907" r="13350"/>
            <a:stretch>
              <a:fillRect/>
            </a:stretch>
          </p:blipFill>
          <p:spPr>
            <a:xfrm>
              <a:off x="0" y="4614333"/>
              <a:ext cx="4419600" cy="4487333"/>
            </a:xfrm>
            <a:prstGeom prst="rect">
              <a:avLst/>
            </a:prstGeom>
          </p:spPr>
        </p:pic>
        <p:pic>
          <p:nvPicPr>
            <p:cNvPr id="18" name="Picture 17">
              <a:extLst>
                <a:ext uri="{FF2B5EF4-FFF2-40B4-BE49-F238E27FC236}">
                  <a16:creationId xmlns:a16="http://schemas.microsoft.com/office/drawing/2014/main" id="{7C8A1ED3-0ADE-6148-4C75-AF6E0DA8EFD2}"/>
                </a:ext>
              </a:extLst>
            </p:cNvPr>
            <p:cNvPicPr>
              <a:picLocks noChangeAspect="1"/>
            </p:cNvPicPr>
            <p:nvPr/>
          </p:nvPicPr>
          <p:blipFill>
            <a:blip r:embed="rId4"/>
            <a:srcRect r="34380"/>
            <a:stretch>
              <a:fillRect/>
            </a:stretch>
          </p:blipFill>
          <p:spPr>
            <a:xfrm>
              <a:off x="0" y="9228667"/>
              <a:ext cx="4419600" cy="4487333"/>
            </a:xfrm>
            <a:prstGeom prst="rect">
              <a:avLst/>
            </a:prstGeom>
          </p:spPr>
        </p:pic>
      </p:grpSp>
      <p:grpSp>
        <p:nvGrpSpPr>
          <p:cNvPr id="19" name="Group 18">
            <a:extLst>
              <a:ext uri="{FF2B5EF4-FFF2-40B4-BE49-F238E27FC236}">
                <a16:creationId xmlns:a16="http://schemas.microsoft.com/office/drawing/2014/main" id="{83049FEF-43CF-E027-CE51-7D597A543CB3}"/>
              </a:ext>
            </a:extLst>
          </p:cNvPr>
          <p:cNvGrpSpPr/>
          <p:nvPr/>
        </p:nvGrpSpPr>
        <p:grpSpPr>
          <a:xfrm>
            <a:off x="0" y="8336635"/>
            <a:ext cx="3264308" cy="1721765"/>
            <a:chOff x="0" y="0"/>
            <a:chExt cx="11147649" cy="3068560"/>
          </a:xfrm>
        </p:grpSpPr>
        <p:sp>
          <p:nvSpPr>
            <p:cNvPr id="20" name="AutoShape 19">
              <a:extLst>
                <a:ext uri="{FF2B5EF4-FFF2-40B4-BE49-F238E27FC236}">
                  <a16:creationId xmlns:a16="http://schemas.microsoft.com/office/drawing/2014/main" id="{2A88C872-1E53-548C-61A3-7A2C8BCB49E8}"/>
                </a:ext>
              </a:extLst>
            </p:cNvPr>
            <p:cNvSpPr/>
            <p:nvPr/>
          </p:nvSpPr>
          <p:spPr>
            <a:xfrm>
              <a:off x="0" y="0"/>
              <a:ext cx="11147649" cy="3068560"/>
            </a:xfrm>
            <a:prstGeom prst="rect">
              <a:avLst/>
            </a:prstGeom>
            <a:solidFill>
              <a:schemeClr val="accent1"/>
            </a:solidFill>
          </p:spPr>
          <p:txBody>
            <a:bodyPr/>
            <a:lstStyle/>
            <a:p>
              <a:endParaRPr lang="en-US" sz="765"/>
            </a:p>
          </p:txBody>
        </p:sp>
        <p:sp>
          <p:nvSpPr>
            <p:cNvPr id="21" name="TextBox 20">
              <a:extLst>
                <a:ext uri="{FF2B5EF4-FFF2-40B4-BE49-F238E27FC236}">
                  <a16:creationId xmlns:a16="http://schemas.microsoft.com/office/drawing/2014/main" id="{1C81861E-6683-A663-79AF-D03EBADCE84A}"/>
                </a:ext>
              </a:extLst>
            </p:cNvPr>
            <p:cNvSpPr txBox="1"/>
            <p:nvPr/>
          </p:nvSpPr>
          <p:spPr>
            <a:xfrm>
              <a:off x="1708920" y="1091851"/>
              <a:ext cx="7088925" cy="301574"/>
            </a:xfrm>
            <a:prstGeom prst="rect">
              <a:avLst/>
            </a:prstGeom>
          </p:spPr>
          <p:txBody>
            <a:bodyPr lIns="0" tIns="0" rIns="0" bIns="0" rtlCol="0" anchor="t">
              <a:spAutoFit/>
            </a:bodyPr>
            <a:lstStyle/>
            <a:p>
              <a:pPr algn="ctr">
                <a:lnSpc>
                  <a:spcPts val="1428"/>
                </a:lnSpc>
              </a:pPr>
              <a:r>
                <a:rPr lang="en-US" sz="1020" b="1" spc="61" dirty="0">
                  <a:solidFill>
                    <a:srgbClr val="FFFFFF"/>
                  </a:solidFill>
                  <a:latin typeface="Avenir Heavy" panose="02000503020000020003" pitchFamily="2" charset="0"/>
                  <a:ea typeface="Cormorant Garamond Bold"/>
                  <a:cs typeface="Cormorant Garamond Bold"/>
                  <a:sym typeface="Cormorant Garamond Bold"/>
                </a:rPr>
                <a:t>Other Optional Text </a:t>
              </a:r>
            </a:p>
          </p:txBody>
        </p:sp>
      </p:grpSp>
      <p:pic>
        <p:nvPicPr>
          <p:cNvPr id="22" name="Picture 5">
            <a:extLst>
              <a:ext uri="{FF2B5EF4-FFF2-40B4-BE49-F238E27FC236}">
                <a16:creationId xmlns:a16="http://schemas.microsoft.com/office/drawing/2014/main" id="{2592E711-27F3-C441-5160-D649E05C680A}"/>
              </a:ext>
            </a:extLst>
          </p:cNvPr>
          <p:cNvPicPr>
            <a:picLocks noChangeAspect="1"/>
          </p:cNvPicPr>
          <p:nvPr/>
        </p:nvPicPr>
        <p:blipFill>
          <a:blip r:embed="rId5"/>
          <a:srcRect/>
          <a:stretch>
            <a:fillRect/>
          </a:stretch>
        </p:blipFill>
        <p:spPr>
          <a:xfrm>
            <a:off x="7153145" y="567783"/>
            <a:ext cx="364115" cy="1092365"/>
          </a:xfrm>
          <a:prstGeom prst="rect">
            <a:avLst/>
          </a:prstGeom>
        </p:spPr>
      </p:pic>
      <p:sp>
        <p:nvSpPr>
          <p:cNvPr id="2" name="Text Placeholder 27">
            <a:extLst>
              <a:ext uri="{FF2B5EF4-FFF2-40B4-BE49-F238E27FC236}">
                <a16:creationId xmlns:a16="http://schemas.microsoft.com/office/drawing/2014/main" id="{F3900F0A-F8F8-5DC6-78E4-108665E1BFFC}"/>
              </a:ext>
            </a:extLst>
          </p:cNvPr>
          <p:cNvSpPr>
            <a:spLocks noGrp="1"/>
          </p:cNvSpPr>
          <p:nvPr>
            <p:ph type="body" sz="quarter" idx="13" hasCustomPrompt="1"/>
          </p:nvPr>
        </p:nvSpPr>
        <p:spPr>
          <a:xfrm>
            <a:off x="5152936" y="659477"/>
            <a:ext cx="2000210" cy="894080"/>
          </a:xfrm>
          <a:prstGeom prst="rect">
            <a:avLst/>
          </a:prstGeom>
        </p:spPr>
        <p:txBody>
          <a:bodyPr/>
          <a:lstStyle>
            <a:lvl1pPr marL="0" indent="0">
              <a:buNone/>
              <a:defRPr sz="1275" b="1" i="0">
                <a:latin typeface="Avenir Heavy" panose="02000503020000020003" pitchFamily="2" charset="0"/>
              </a:defRPr>
            </a:lvl1pPr>
            <a:lvl2pPr marL="194305" indent="0">
              <a:buNone/>
              <a:defRPr sz="1275" b="1" i="0">
                <a:latin typeface="Avenir Heavy" panose="02000503020000020003" pitchFamily="2" charset="0"/>
              </a:defRPr>
            </a:lvl2pPr>
            <a:lvl3pPr marL="388610" indent="0">
              <a:buNone/>
              <a:defRPr sz="1275" b="1" i="0">
                <a:latin typeface="Avenir Heavy" panose="02000503020000020003" pitchFamily="2" charset="0"/>
              </a:defRPr>
            </a:lvl3pPr>
            <a:lvl4pPr marL="582916" indent="0">
              <a:buNone/>
              <a:defRPr sz="1275" b="1" i="0">
                <a:latin typeface="Avenir Heavy" panose="02000503020000020003" pitchFamily="2" charset="0"/>
              </a:defRPr>
            </a:lvl4pPr>
            <a:lvl5pPr marL="777221" indent="0">
              <a:buNone/>
              <a:defRPr sz="1275" b="1" i="0">
                <a:latin typeface="Avenir Heavy" panose="02000503020000020003" pitchFamily="2" charset="0"/>
              </a:defRPr>
            </a:lvl5pPr>
          </a:lstStyle>
          <a:p>
            <a:pPr lvl="0"/>
            <a:r>
              <a:rPr lang="en-US" dirty="0"/>
              <a:t>Point One</a:t>
            </a:r>
          </a:p>
        </p:txBody>
      </p:sp>
      <p:sp>
        <p:nvSpPr>
          <p:cNvPr id="23" name="Text Placeholder 29">
            <a:extLst>
              <a:ext uri="{FF2B5EF4-FFF2-40B4-BE49-F238E27FC236}">
                <a16:creationId xmlns:a16="http://schemas.microsoft.com/office/drawing/2014/main" id="{493F1BDE-ABEF-3791-8B71-6FBFE19FBD06}"/>
              </a:ext>
            </a:extLst>
          </p:cNvPr>
          <p:cNvSpPr>
            <a:spLocks noGrp="1"/>
          </p:cNvSpPr>
          <p:nvPr>
            <p:ph type="body" sz="quarter" idx="14" hasCustomPrompt="1"/>
          </p:nvPr>
        </p:nvSpPr>
        <p:spPr>
          <a:xfrm>
            <a:off x="5152936" y="1314515"/>
            <a:ext cx="2000210" cy="1629833"/>
          </a:xfrm>
          <a:prstGeom prst="rect">
            <a:avLst/>
          </a:prstGeom>
        </p:spPr>
        <p:txBody>
          <a:bodyPr/>
          <a:lstStyle>
            <a:lvl1pPr marL="0" indent="0">
              <a:buNone/>
              <a:defRPr sz="1020">
                <a:latin typeface="Avenir Book" panose="02000503020000020003" pitchFamily="2" charset="0"/>
              </a:defRPr>
            </a:lvl1pPr>
            <a:lvl2pPr marL="194305" indent="0">
              <a:buNone/>
              <a:defRPr sz="1020">
                <a:latin typeface="Avenir Book" panose="02000503020000020003" pitchFamily="2" charset="0"/>
              </a:defRPr>
            </a:lvl2pPr>
            <a:lvl3pPr marL="388610" indent="0">
              <a:buNone/>
              <a:defRPr sz="1020">
                <a:latin typeface="Avenir Book" panose="02000503020000020003" pitchFamily="2" charset="0"/>
              </a:defRPr>
            </a:lvl3pPr>
            <a:lvl4pPr marL="582916" indent="0">
              <a:buNone/>
              <a:defRPr sz="1020">
                <a:latin typeface="Avenir Book" panose="02000503020000020003" pitchFamily="2" charset="0"/>
              </a:defRPr>
            </a:lvl4pPr>
            <a:lvl5pPr marL="777221" indent="0">
              <a:buNone/>
              <a:defRPr sz="1020">
                <a:latin typeface="Avenir Book" panose="02000503020000020003" pitchFamily="2" charset="0"/>
              </a:defRPr>
            </a:lvl5pPr>
          </a:lstStyle>
          <a:p>
            <a:pPr lvl="0"/>
            <a:r>
              <a:rPr lang="en-US" dirty="0"/>
              <a:t>Explanation</a:t>
            </a:r>
          </a:p>
        </p:txBody>
      </p:sp>
      <p:sp>
        <p:nvSpPr>
          <p:cNvPr id="24" name="Text Placeholder 27">
            <a:extLst>
              <a:ext uri="{FF2B5EF4-FFF2-40B4-BE49-F238E27FC236}">
                <a16:creationId xmlns:a16="http://schemas.microsoft.com/office/drawing/2014/main" id="{8DA9FDC0-239B-3008-5FC1-6917F9DCFC56}"/>
              </a:ext>
            </a:extLst>
          </p:cNvPr>
          <p:cNvSpPr>
            <a:spLocks noGrp="1"/>
          </p:cNvSpPr>
          <p:nvPr>
            <p:ph type="body" sz="quarter" idx="15" hasCustomPrompt="1"/>
          </p:nvPr>
        </p:nvSpPr>
        <p:spPr>
          <a:xfrm>
            <a:off x="5152936" y="3639744"/>
            <a:ext cx="2000210" cy="894080"/>
          </a:xfrm>
          <a:prstGeom prst="rect">
            <a:avLst/>
          </a:prstGeom>
        </p:spPr>
        <p:txBody>
          <a:bodyPr/>
          <a:lstStyle>
            <a:lvl1pPr marL="0" indent="0">
              <a:buNone/>
              <a:defRPr sz="1275" b="1" i="0">
                <a:latin typeface="Avenir Heavy" panose="02000503020000020003" pitchFamily="2" charset="0"/>
              </a:defRPr>
            </a:lvl1pPr>
            <a:lvl2pPr marL="194305" indent="0">
              <a:buNone/>
              <a:defRPr sz="1275" b="1" i="0">
                <a:latin typeface="Avenir Heavy" panose="02000503020000020003" pitchFamily="2" charset="0"/>
              </a:defRPr>
            </a:lvl2pPr>
            <a:lvl3pPr marL="388610" indent="0">
              <a:buNone/>
              <a:defRPr sz="1275" b="1" i="0">
                <a:latin typeface="Avenir Heavy" panose="02000503020000020003" pitchFamily="2" charset="0"/>
              </a:defRPr>
            </a:lvl3pPr>
            <a:lvl4pPr marL="582916" indent="0">
              <a:buNone/>
              <a:defRPr sz="1275" b="1" i="0">
                <a:latin typeface="Avenir Heavy" panose="02000503020000020003" pitchFamily="2" charset="0"/>
              </a:defRPr>
            </a:lvl4pPr>
            <a:lvl5pPr marL="777221" indent="0">
              <a:buNone/>
              <a:defRPr sz="1275" b="1" i="0">
                <a:latin typeface="Avenir Heavy" panose="02000503020000020003" pitchFamily="2" charset="0"/>
              </a:defRPr>
            </a:lvl5pPr>
          </a:lstStyle>
          <a:p>
            <a:pPr lvl="0"/>
            <a:r>
              <a:rPr lang="en-US" dirty="0"/>
              <a:t>Point Two</a:t>
            </a:r>
          </a:p>
        </p:txBody>
      </p:sp>
      <p:sp>
        <p:nvSpPr>
          <p:cNvPr id="25" name="Text Placeholder 29">
            <a:extLst>
              <a:ext uri="{FF2B5EF4-FFF2-40B4-BE49-F238E27FC236}">
                <a16:creationId xmlns:a16="http://schemas.microsoft.com/office/drawing/2014/main" id="{E92A7D94-DC47-4D86-09AF-39A9E53C9C73}"/>
              </a:ext>
            </a:extLst>
          </p:cNvPr>
          <p:cNvSpPr>
            <a:spLocks noGrp="1"/>
          </p:cNvSpPr>
          <p:nvPr>
            <p:ph type="body" sz="quarter" idx="16" hasCustomPrompt="1"/>
          </p:nvPr>
        </p:nvSpPr>
        <p:spPr>
          <a:xfrm>
            <a:off x="5152936" y="4294782"/>
            <a:ext cx="2000210" cy="1629833"/>
          </a:xfrm>
          <a:prstGeom prst="rect">
            <a:avLst/>
          </a:prstGeom>
        </p:spPr>
        <p:txBody>
          <a:bodyPr/>
          <a:lstStyle>
            <a:lvl1pPr marL="0" indent="0">
              <a:buNone/>
              <a:defRPr sz="1020">
                <a:latin typeface="Avenir Book" panose="02000503020000020003" pitchFamily="2" charset="0"/>
              </a:defRPr>
            </a:lvl1pPr>
            <a:lvl2pPr marL="194305" indent="0">
              <a:buNone/>
              <a:defRPr sz="1020">
                <a:latin typeface="Avenir Book" panose="02000503020000020003" pitchFamily="2" charset="0"/>
              </a:defRPr>
            </a:lvl2pPr>
            <a:lvl3pPr marL="388610" indent="0">
              <a:buNone/>
              <a:defRPr sz="1020">
                <a:latin typeface="Avenir Book" panose="02000503020000020003" pitchFamily="2" charset="0"/>
              </a:defRPr>
            </a:lvl3pPr>
            <a:lvl4pPr marL="582916" indent="0">
              <a:buNone/>
              <a:defRPr sz="1020">
                <a:latin typeface="Avenir Book" panose="02000503020000020003" pitchFamily="2" charset="0"/>
              </a:defRPr>
            </a:lvl4pPr>
            <a:lvl5pPr marL="777221" indent="0">
              <a:buNone/>
              <a:defRPr sz="1020">
                <a:latin typeface="Avenir Book" panose="02000503020000020003" pitchFamily="2" charset="0"/>
              </a:defRPr>
            </a:lvl5pPr>
          </a:lstStyle>
          <a:p>
            <a:pPr lvl="0"/>
            <a:r>
              <a:rPr lang="en-US" dirty="0"/>
              <a:t>Explanation</a:t>
            </a:r>
          </a:p>
        </p:txBody>
      </p:sp>
      <p:sp>
        <p:nvSpPr>
          <p:cNvPr id="26" name="Text Placeholder 27">
            <a:extLst>
              <a:ext uri="{FF2B5EF4-FFF2-40B4-BE49-F238E27FC236}">
                <a16:creationId xmlns:a16="http://schemas.microsoft.com/office/drawing/2014/main" id="{4FEF7E9C-50DC-A75A-CD58-3E7131B3FACE}"/>
              </a:ext>
            </a:extLst>
          </p:cNvPr>
          <p:cNvSpPr>
            <a:spLocks noGrp="1"/>
          </p:cNvSpPr>
          <p:nvPr>
            <p:ph type="body" sz="quarter" idx="17" hasCustomPrompt="1"/>
          </p:nvPr>
        </p:nvSpPr>
        <p:spPr>
          <a:xfrm>
            <a:off x="5152936" y="7052243"/>
            <a:ext cx="2000210" cy="894080"/>
          </a:xfrm>
          <a:prstGeom prst="rect">
            <a:avLst/>
          </a:prstGeom>
        </p:spPr>
        <p:txBody>
          <a:bodyPr/>
          <a:lstStyle>
            <a:lvl1pPr marL="0" indent="0">
              <a:buNone/>
              <a:defRPr sz="1275" b="1" i="0">
                <a:latin typeface="Avenir Heavy" panose="02000503020000020003" pitchFamily="2" charset="0"/>
              </a:defRPr>
            </a:lvl1pPr>
            <a:lvl2pPr marL="194305" indent="0">
              <a:buNone/>
              <a:defRPr sz="1275" b="1" i="0">
                <a:latin typeface="Avenir Heavy" panose="02000503020000020003" pitchFamily="2" charset="0"/>
              </a:defRPr>
            </a:lvl2pPr>
            <a:lvl3pPr marL="388610" indent="0">
              <a:buNone/>
              <a:defRPr sz="1275" b="1" i="0">
                <a:latin typeface="Avenir Heavy" panose="02000503020000020003" pitchFamily="2" charset="0"/>
              </a:defRPr>
            </a:lvl3pPr>
            <a:lvl4pPr marL="582916" indent="0">
              <a:buNone/>
              <a:defRPr sz="1275" b="1" i="0">
                <a:latin typeface="Avenir Heavy" panose="02000503020000020003" pitchFamily="2" charset="0"/>
              </a:defRPr>
            </a:lvl4pPr>
            <a:lvl5pPr marL="777221" indent="0">
              <a:buNone/>
              <a:defRPr sz="1275" b="1" i="0">
                <a:latin typeface="Avenir Heavy" panose="02000503020000020003" pitchFamily="2" charset="0"/>
              </a:defRPr>
            </a:lvl5pPr>
          </a:lstStyle>
          <a:p>
            <a:pPr lvl="0"/>
            <a:r>
              <a:rPr lang="en-US" dirty="0"/>
              <a:t>Point Three</a:t>
            </a:r>
          </a:p>
        </p:txBody>
      </p:sp>
      <p:sp>
        <p:nvSpPr>
          <p:cNvPr id="27" name="Text Placeholder 29">
            <a:extLst>
              <a:ext uri="{FF2B5EF4-FFF2-40B4-BE49-F238E27FC236}">
                <a16:creationId xmlns:a16="http://schemas.microsoft.com/office/drawing/2014/main" id="{EAA90F31-8A7C-9C78-E4D3-20336FDEF48E}"/>
              </a:ext>
            </a:extLst>
          </p:cNvPr>
          <p:cNvSpPr>
            <a:spLocks noGrp="1"/>
          </p:cNvSpPr>
          <p:nvPr>
            <p:ph type="body" sz="quarter" idx="18" hasCustomPrompt="1"/>
          </p:nvPr>
        </p:nvSpPr>
        <p:spPr>
          <a:xfrm>
            <a:off x="5152936" y="7707281"/>
            <a:ext cx="2000210" cy="1629833"/>
          </a:xfrm>
          <a:prstGeom prst="rect">
            <a:avLst/>
          </a:prstGeom>
        </p:spPr>
        <p:txBody>
          <a:bodyPr/>
          <a:lstStyle>
            <a:lvl1pPr marL="0" indent="0">
              <a:buNone/>
              <a:defRPr sz="1020">
                <a:latin typeface="Avenir Book" panose="02000503020000020003" pitchFamily="2" charset="0"/>
              </a:defRPr>
            </a:lvl1pPr>
            <a:lvl2pPr marL="194305" indent="0">
              <a:buNone/>
              <a:defRPr sz="1020">
                <a:latin typeface="Avenir Book" panose="02000503020000020003" pitchFamily="2" charset="0"/>
              </a:defRPr>
            </a:lvl2pPr>
            <a:lvl3pPr marL="388610" indent="0">
              <a:buNone/>
              <a:defRPr sz="1020">
                <a:latin typeface="Avenir Book" panose="02000503020000020003" pitchFamily="2" charset="0"/>
              </a:defRPr>
            </a:lvl3pPr>
            <a:lvl4pPr marL="582916" indent="0">
              <a:buNone/>
              <a:defRPr sz="1020">
                <a:latin typeface="Avenir Book" panose="02000503020000020003" pitchFamily="2" charset="0"/>
              </a:defRPr>
            </a:lvl4pPr>
            <a:lvl5pPr marL="777221" indent="0">
              <a:buNone/>
              <a:defRPr sz="1020">
                <a:latin typeface="Avenir Book" panose="02000503020000020003" pitchFamily="2" charset="0"/>
              </a:defRPr>
            </a:lvl5pPr>
          </a:lstStyle>
          <a:p>
            <a:pPr lvl="0"/>
            <a:r>
              <a:rPr lang="en-US" dirty="0"/>
              <a:t>Explanation</a:t>
            </a:r>
          </a:p>
        </p:txBody>
      </p:sp>
      <p:sp>
        <p:nvSpPr>
          <p:cNvPr id="28" name="Text Placeholder 14">
            <a:extLst>
              <a:ext uri="{FF2B5EF4-FFF2-40B4-BE49-F238E27FC236}">
                <a16:creationId xmlns:a16="http://schemas.microsoft.com/office/drawing/2014/main" id="{4049A98C-EF45-3EC5-824D-8E4381A645FD}"/>
              </a:ext>
            </a:extLst>
          </p:cNvPr>
          <p:cNvSpPr>
            <a:spLocks noGrp="1"/>
          </p:cNvSpPr>
          <p:nvPr>
            <p:ph type="body" sz="quarter" idx="10" hasCustomPrompt="1"/>
          </p:nvPr>
        </p:nvSpPr>
        <p:spPr>
          <a:xfrm>
            <a:off x="471277" y="2644987"/>
            <a:ext cx="2558415" cy="2384213"/>
          </a:xfrm>
          <a:prstGeom prst="rect">
            <a:avLst/>
          </a:prstGeom>
        </p:spPr>
        <p:txBody>
          <a:bodyPr/>
          <a:lstStyle>
            <a:lvl1pPr marL="0" indent="0">
              <a:buNone/>
              <a:defRPr sz="2550" b="1" i="0">
                <a:latin typeface="Avenir Heavy" panose="02000503020000020003" pitchFamily="2" charset="0"/>
              </a:defRPr>
            </a:lvl1pPr>
            <a:lvl2pPr marL="194305" indent="0">
              <a:buNone/>
              <a:defRPr sz="2550" b="1" i="0">
                <a:latin typeface="Avenir Heavy" panose="02000503020000020003" pitchFamily="2" charset="0"/>
              </a:defRPr>
            </a:lvl2pPr>
            <a:lvl3pPr marL="388610" indent="0">
              <a:buNone/>
              <a:defRPr sz="2550" b="1" i="0">
                <a:latin typeface="Avenir Heavy" panose="02000503020000020003" pitchFamily="2" charset="0"/>
              </a:defRPr>
            </a:lvl3pPr>
            <a:lvl4pPr marL="582916" indent="0">
              <a:buNone/>
              <a:defRPr sz="2550" b="1" i="0">
                <a:latin typeface="Avenir Heavy" panose="02000503020000020003" pitchFamily="2" charset="0"/>
              </a:defRPr>
            </a:lvl4pPr>
            <a:lvl5pPr marL="777221" indent="0">
              <a:buNone/>
              <a:defRPr sz="2550" b="1" i="0">
                <a:latin typeface="Avenir Heavy" panose="02000503020000020003" pitchFamily="2" charset="0"/>
              </a:defRPr>
            </a:lvl5pPr>
          </a:lstStyle>
          <a:p>
            <a:pPr lvl="0"/>
            <a:r>
              <a:rPr lang="en-US" dirty="0"/>
              <a:t>Section Topic</a:t>
            </a:r>
          </a:p>
        </p:txBody>
      </p:sp>
      <p:sp>
        <p:nvSpPr>
          <p:cNvPr id="29" name="Text Placeholder 16">
            <a:extLst>
              <a:ext uri="{FF2B5EF4-FFF2-40B4-BE49-F238E27FC236}">
                <a16:creationId xmlns:a16="http://schemas.microsoft.com/office/drawing/2014/main" id="{A7B96C18-1BF3-8CEF-B799-ADE2B881C1ED}"/>
              </a:ext>
            </a:extLst>
          </p:cNvPr>
          <p:cNvSpPr>
            <a:spLocks noGrp="1"/>
          </p:cNvSpPr>
          <p:nvPr>
            <p:ph type="body" sz="quarter" idx="11" hasCustomPrompt="1"/>
          </p:nvPr>
        </p:nvSpPr>
        <p:spPr>
          <a:xfrm>
            <a:off x="471607" y="5220124"/>
            <a:ext cx="2799278" cy="3116511"/>
          </a:xfrm>
          <a:prstGeom prst="rect">
            <a:avLst/>
          </a:prstGeom>
        </p:spPr>
        <p:txBody>
          <a:bodyPr/>
          <a:lstStyle>
            <a:lvl1pPr marL="0" indent="0">
              <a:buNone/>
              <a:defRPr sz="1275">
                <a:latin typeface="Avenir Book" panose="02000503020000020003" pitchFamily="2" charset="0"/>
              </a:defRPr>
            </a:lvl1pPr>
            <a:lvl2pPr marL="194305" indent="0">
              <a:buNone/>
              <a:defRPr sz="1275">
                <a:latin typeface="Avenir Book" panose="02000503020000020003" pitchFamily="2" charset="0"/>
              </a:defRPr>
            </a:lvl2pPr>
            <a:lvl3pPr marL="388610" indent="0">
              <a:buNone/>
              <a:defRPr sz="1275">
                <a:latin typeface="Avenir Book" panose="02000503020000020003" pitchFamily="2" charset="0"/>
              </a:defRPr>
            </a:lvl3pPr>
            <a:lvl4pPr marL="582916" indent="0">
              <a:buNone/>
              <a:defRPr sz="1275">
                <a:latin typeface="Avenir Book" panose="02000503020000020003" pitchFamily="2" charset="0"/>
              </a:defRPr>
            </a:lvl4pPr>
            <a:lvl5pPr marL="777221" indent="0">
              <a:buNone/>
              <a:defRPr sz="1275">
                <a:latin typeface="Avenir Book" panose="02000503020000020003" pitchFamily="2" charset="0"/>
              </a:defRPr>
            </a:lvl5pPr>
          </a:lstStyle>
          <a:p>
            <a:pPr lvl="0"/>
            <a:r>
              <a:rPr lang="en-US" dirty="0"/>
              <a:t>Supporting Info</a:t>
            </a:r>
          </a:p>
        </p:txBody>
      </p:sp>
      <p:sp>
        <p:nvSpPr>
          <p:cNvPr id="30" name="Picture Placeholder 35">
            <a:extLst>
              <a:ext uri="{FF2B5EF4-FFF2-40B4-BE49-F238E27FC236}">
                <a16:creationId xmlns:a16="http://schemas.microsoft.com/office/drawing/2014/main" id="{FCE24858-01C0-F2CE-E262-FADEDB5936D9}"/>
              </a:ext>
            </a:extLst>
          </p:cNvPr>
          <p:cNvSpPr>
            <a:spLocks noGrp="1"/>
          </p:cNvSpPr>
          <p:nvPr>
            <p:ph type="pic" sz="quarter" idx="19"/>
          </p:nvPr>
        </p:nvSpPr>
        <p:spPr>
          <a:xfrm>
            <a:off x="3416617" y="0"/>
            <a:ext cx="1408748" cy="3290711"/>
          </a:xfrm>
          <a:prstGeom prst="rect">
            <a:avLst/>
          </a:prstGeom>
        </p:spPr>
        <p:txBody>
          <a:bodyPr/>
          <a:lstStyle/>
          <a:p>
            <a:r>
              <a:rPr lang="en-US"/>
              <a:t>Click icon to add picture</a:t>
            </a:r>
          </a:p>
        </p:txBody>
      </p:sp>
      <p:sp>
        <p:nvSpPr>
          <p:cNvPr id="31" name="Picture Placeholder 35">
            <a:extLst>
              <a:ext uri="{FF2B5EF4-FFF2-40B4-BE49-F238E27FC236}">
                <a16:creationId xmlns:a16="http://schemas.microsoft.com/office/drawing/2014/main" id="{2E108B48-D036-3062-CEC0-328E5C89AA50}"/>
              </a:ext>
            </a:extLst>
          </p:cNvPr>
          <p:cNvSpPr>
            <a:spLocks noGrp="1"/>
          </p:cNvSpPr>
          <p:nvPr>
            <p:ph type="pic" sz="quarter" idx="20"/>
          </p:nvPr>
        </p:nvSpPr>
        <p:spPr>
          <a:xfrm>
            <a:off x="3406902" y="3383845"/>
            <a:ext cx="1408748" cy="3290711"/>
          </a:xfrm>
          <a:prstGeom prst="rect">
            <a:avLst/>
          </a:prstGeom>
        </p:spPr>
        <p:txBody>
          <a:bodyPr/>
          <a:lstStyle/>
          <a:p>
            <a:r>
              <a:rPr lang="en-US"/>
              <a:t>Click icon to add picture</a:t>
            </a:r>
          </a:p>
        </p:txBody>
      </p:sp>
      <p:sp>
        <p:nvSpPr>
          <p:cNvPr id="32" name="Picture Placeholder 35">
            <a:extLst>
              <a:ext uri="{FF2B5EF4-FFF2-40B4-BE49-F238E27FC236}">
                <a16:creationId xmlns:a16="http://schemas.microsoft.com/office/drawing/2014/main" id="{7465607A-4B41-7FA5-BEC7-8B8DCB1078B8}"/>
              </a:ext>
            </a:extLst>
          </p:cNvPr>
          <p:cNvSpPr>
            <a:spLocks noGrp="1"/>
          </p:cNvSpPr>
          <p:nvPr>
            <p:ph type="pic" sz="quarter" idx="21"/>
          </p:nvPr>
        </p:nvSpPr>
        <p:spPr>
          <a:xfrm>
            <a:off x="3423195" y="6792431"/>
            <a:ext cx="1408748" cy="3290711"/>
          </a:xfrm>
          <a:prstGeom prst="rect">
            <a:avLst/>
          </a:prstGeom>
        </p:spPr>
        <p:txBody>
          <a:bodyPr/>
          <a:lstStyle/>
          <a:p>
            <a:r>
              <a:rPr lang="en-US"/>
              <a:t>Click icon to add picture</a:t>
            </a:r>
          </a:p>
        </p:txBody>
      </p:sp>
    </p:spTree>
    <p:extLst>
      <p:ext uri="{BB962C8B-B14F-4D97-AF65-F5344CB8AC3E}">
        <p14:creationId xmlns:p14="http://schemas.microsoft.com/office/powerpoint/2010/main" val="20324305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Slide Option 2">
    <p:spTree>
      <p:nvGrpSpPr>
        <p:cNvPr id="1" name=""/>
        <p:cNvGrpSpPr/>
        <p:nvPr/>
      </p:nvGrpSpPr>
      <p:grpSpPr>
        <a:xfrm>
          <a:off x="0" y="0"/>
          <a:ext cx="0" cy="0"/>
          <a:chOff x="0" y="0"/>
          <a:chExt cx="0" cy="0"/>
        </a:xfrm>
      </p:grpSpPr>
      <p:sp>
        <p:nvSpPr>
          <p:cNvPr id="11" name="Freeform 8">
            <a:extLst>
              <a:ext uri="{FF2B5EF4-FFF2-40B4-BE49-F238E27FC236}">
                <a16:creationId xmlns:a16="http://schemas.microsoft.com/office/drawing/2014/main" id="{4B95B5AA-9F14-3F0F-F41D-06AF7AE204AA}"/>
              </a:ext>
            </a:extLst>
          </p:cNvPr>
          <p:cNvSpPr/>
          <p:nvPr/>
        </p:nvSpPr>
        <p:spPr>
          <a:xfrm>
            <a:off x="4132846" y="2361867"/>
            <a:ext cx="2902637" cy="6685467"/>
          </a:xfrm>
          <a:custGeom>
            <a:avLst/>
            <a:gdLst/>
            <a:ahLst/>
            <a:cxnLst/>
            <a:rect l="l" t="t" r="r" b="b"/>
            <a:pathLst>
              <a:path w="7429500" h="7744821">
                <a:moveTo>
                  <a:pt x="0" y="0"/>
                </a:moveTo>
                <a:lnTo>
                  <a:pt x="7429500" y="0"/>
                </a:lnTo>
                <a:lnTo>
                  <a:pt x="7429500" y="7744821"/>
                </a:lnTo>
                <a:lnTo>
                  <a:pt x="0" y="7744821"/>
                </a:lnTo>
                <a:lnTo>
                  <a:pt x="0" y="0"/>
                </a:lnTo>
                <a:close/>
              </a:path>
            </a:pathLst>
          </a:custGeom>
          <a:blipFill>
            <a:blip r:embed="rId2"/>
            <a:stretch>
              <a:fillRect l="-17948" b="-13146"/>
            </a:stretch>
          </a:blipFill>
        </p:spPr>
        <p:txBody>
          <a:bodyPr/>
          <a:lstStyle/>
          <a:p>
            <a:endParaRPr lang="en-US" sz="765"/>
          </a:p>
        </p:txBody>
      </p:sp>
      <p:sp>
        <p:nvSpPr>
          <p:cNvPr id="12" name="AutoShape 10">
            <a:extLst>
              <a:ext uri="{FF2B5EF4-FFF2-40B4-BE49-F238E27FC236}">
                <a16:creationId xmlns:a16="http://schemas.microsoft.com/office/drawing/2014/main" id="{BDA439A7-E53D-0D2B-BC18-0877B976A71B}"/>
              </a:ext>
            </a:extLst>
          </p:cNvPr>
          <p:cNvSpPr/>
          <p:nvPr/>
        </p:nvSpPr>
        <p:spPr>
          <a:xfrm>
            <a:off x="7707630" y="0"/>
            <a:ext cx="501968" cy="10058400"/>
          </a:xfrm>
          <a:prstGeom prst="rect">
            <a:avLst/>
          </a:prstGeom>
          <a:solidFill>
            <a:srgbClr val="111B1E"/>
          </a:solidFill>
        </p:spPr>
        <p:txBody>
          <a:bodyPr/>
          <a:lstStyle/>
          <a:p>
            <a:endParaRPr lang="en-US" sz="765"/>
          </a:p>
        </p:txBody>
      </p:sp>
      <p:pic>
        <p:nvPicPr>
          <p:cNvPr id="13" name="Picture 12" descr="A black background with white text&#10;&#10;AI-generated content may be incorrect.">
            <a:extLst>
              <a:ext uri="{FF2B5EF4-FFF2-40B4-BE49-F238E27FC236}">
                <a16:creationId xmlns:a16="http://schemas.microsoft.com/office/drawing/2014/main" id="{24718FDF-EDB2-F6EC-F030-4DB58A1F0D0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280600"/>
            <a:ext cx="1603058" cy="1229360"/>
          </a:xfrm>
          <a:prstGeom prst="rect">
            <a:avLst/>
          </a:prstGeom>
        </p:spPr>
      </p:pic>
      <p:sp>
        <p:nvSpPr>
          <p:cNvPr id="14" name="AutoShape 2">
            <a:extLst>
              <a:ext uri="{FF2B5EF4-FFF2-40B4-BE49-F238E27FC236}">
                <a16:creationId xmlns:a16="http://schemas.microsoft.com/office/drawing/2014/main" id="{A266E110-D3B4-1BC8-E270-A2FE1B226A0C}"/>
              </a:ext>
            </a:extLst>
          </p:cNvPr>
          <p:cNvSpPr/>
          <p:nvPr/>
        </p:nvSpPr>
        <p:spPr>
          <a:xfrm flipH="1">
            <a:off x="3777870" y="0"/>
            <a:ext cx="37805" cy="10058400"/>
          </a:xfrm>
          <a:prstGeom prst="rect">
            <a:avLst/>
          </a:prstGeom>
          <a:solidFill>
            <a:srgbClr val="111B1E">
              <a:alpha val="29804"/>
            </a:srgbClr>
          </a:solidFill>
        </p:spPr>
        <p:txBody>
          <a:bodyPr/>
          <a:lstStyle/>
          <a:p>
            <a:endParaRPr lang="en-US" sz="765"/>
          </a:p>
        </p:txBody>
      </p:sp>
      <p:sp>
        <p:nvSpPr>
          <p:cNvPr id="15" name="AutoShape 2">
            <a:extLst>
              <a:ext uri="{FF2B5EF4-FFF2-40B4-BE49-F238E27FC236}">
                <a16:creationId xmlns:a16="http://schemas.microsoft.com/office/drawing/2014/main" id="{7604760C-DFD7-9B37-7477-65AD43D4BB4E}"/>
              </a:ext>
            </a:extLst>
          </p:cNvPr>
          <p:cNvSpPr/>
          <p:nvPr/>
        </p:nvSpPr>
        <p:spPr>
          <a:xfrm flipH="1">
            <a:off x="7333752" y="0"/>
            <a:ext cx="37805" cy="10058400"/>
          </a:xfrm>
          <a:prstGeom prst="rect">
            <a:avLst/>
          </a:prstGeom>
          <a:solidFill>
            <a:srgbClr val="111B1E">
              <a:alpha val="29804"/>
            </a:srgbClr>
          </a:solidFill>
        </p:spPr>
        <p:txBody>
          <a:bodyPr/>
          <a:lstStyle/>
          <a:p>
            <a:endParaRPr lang="en-US" sz="765"/>
          </a:p>
        </p:txBody>
      </p:sp>
      <p:sp>
        <p:nvSpPr>
          <p:cNvPr id="2" name="Text Placeholder 2">
            <a:extLst>
              <a:ext uri="{FF2B5EF4-FFF2-40B4-BE49-F238E27FC236}">
                <a16:creationId xmlns:a16="http://schemas.microsoft.com/office/drawing/2014/main" id="{B8444747-9DC9-6C25-1456-57E7BAEF69DC}"/>
              </a:ext>
            </a:extLst>
          </p:cNvPr>
          <p:cNvSpPr>
            <a:spLocks noGrp="1"/>
          </p:cNvSpPr>
          <p:nvPr>
            <p:ph type="body" sz="quarter" idx="10" hasCustomPrompt="1"/>
          </p:nvPr>
        </p:nvSpPr>
        <p:spPr>
          <a:xfrm>
            <a:off x="390048" y="3166533"/>
            <a:ext cx="3351848" cy="2595316"/>
          </a:xfrm>
          <a:prstGeom prst="rect">
            <a:avLst/>
          </a:prstGeom>
        </p:spPr>
        <p:txBody>
          <a:bodyPr/>
          <a:lstStyle>
            <a:lvl1pPr marL="0" indent="0">
              <a:buNone/>
              <a:defRPr sz="3400" b="1" i="0">
                <a:latin typeface="Avenir Heavy" panose="02000503020000020003" pitchFamily="2" charset="0"/>
              </a:defRPr>
            </a:lvl1pPr>
            <a:lvl2pPr marL="194305" indent="0">
              <a:buNone/>
              <a:defRPr b="1" i="0">
                <a:latin typeface="Avenir Heavy" panose="02000503020000020003" pitchFamily="2" charset="0"/>
              </a:defRPr>
            </a:lvl2pPr>
            <a:lvl3pPr marL="388610" indent="0">
              <a:buNone/>
              <a:defRPr b="1" i="0">
                <a:latin typeface="Avenir Heavy" panose="02000503020000020003" pitchFamily="2" charset="0"/>
              </a:defRPr>
            </a:lvl3pPr>
            <a:lvl4pPr marL="582916" indent="0">
              <a:buNone/>
              <a:defRPr b="1" i="0">
                <a:latin typeface="Avenir Heavy" panose="02000503020000020003" pitchFamily="2" charset="0"/>
              </a:defRPr>
            </a:lvl4pPr>
            <a:lvl5pPr marL="777221" indent="0">
              <a:buNone/>
              <a:defRPr b="1" i="0">
                <a:latin typeface="Avenir Heavy" panose="02000503020000020003" pitchFamily="2" charset="0"/>
              </a:defRPr>
            </a:lvl5pPr>
          </a:lstStyle>
          <a:p>
            <a:pPr lvl="0"/>
            <a:r>
              <a:rPr lang="en-US" dirty="0"/>
              <a:t>Presentation Title</a:t>
            </a:r>
          </a:p>
        </p:txBody>
      </p:sp>
      <p:sp>
        <p:nvSpPr>
          <p:cNvPr id="3" name="Text Placeholder 4">
            <a:extLst>
              <a:ext uri="{FF2B5EF4-FFF2-40B4-BE49-F238E27FC236}">
                <a16:creationId xmlns:a16="http://schemas.microsoft.com/office/drawing/2014/main" id="{CD19915F-2EAF-7A68-83C0-ABD6F4F80DC8}"/>
              </a:ext>
            </a:extLst>
          </p:cNvPr>
          <p:cNvSpPr>
            <a:spLocks noGrp="1"/>
          </p:cNvSpPr>
          <p:nvPr>
            <p:ph type="body" sz="quarter" idx="11" hasCustomPrompt="1"/>
          </p:nvPr>
        </p:nvSpPr>
        <p:spPr>
          <a:xfrm>
            <a:off x="390048" y="5884091"/>
            <a:ext cx="3351848" cy="1117600"/>
          </a:xfrm>
          <a:prstGeom prst="rect">
            <a:avLst/>
          </a:prstGeom>
        </p:spPr>
        <p:txBody>
          <a:bodyPr/>
          <a:lstStyle>
            <a:lvl1pPr marL="0" indent="0">
              <a:buNone/>
              <a:defRPr sz="1190">
                <a:latin typeface="Avenir Book" panose="02000503020000020003" pitchFamily="2" charset="0"/>
              </a:defRPr>
            </a:lvl1pPr>
            <a:lvl2pPr marL="194305" indent="0">
              <a:buNone/>
              <a:defRPr>
                <a:latin typeface="Avenir Book" panose="02000503020000020003" pitchFamily="2" charset="0"/>
              </a:defRPr>
            </a:lvl2pPr>
            <a:lvl3pPr marL="388610" indent="0">
              <a:buNone/>
              <a:defRPr>
                <a:latin typeface="Avenir Book" panose="02000503020000020003" pitchFamily="2" charset="0"/>
              </a:defRPr>
            </a:lvl3pPr>
            <a:lvl4pPr marL="582916" indent="0">
              <a:buNone/>
              <a:defRPr>
                <a:latin typeface="Avenir Book" panose="02000503020000020003" pitchFamily="2" charset="0"/>
              </a:defRPr>
            </a:lvl4pPr>
            <a:lvl5pPr marL="777221" indent="0">
              <a:buNone/>
              <a:defRPr>
                <a:latin typeface="Avenir Book" panose="02000503020000020003" pitchFamily="2" charset="0"/>
              </a:defRPr>
            </a:lvl5pPr>
          </a:lstStyle>
          <a:p>
            <a:pPr lvl="0"/>
            <a:r>
              <a:rPr lang="en-US" dirty="0"/>
              <a:t>Presentation Subtitle</a:t>
            </a:r>
          </a:p>
        </p:txBody>
      </p:sp>
      <p:sp>
        <p:nvSpPr>
          <p:cNvPr id="4" name="Text Placeholder 14">
            <a:extLst>
              <a:ext uri="{FF2B5EF4-FFF2-40B4-BE49-F238E27FC236}">
                <a16:creationId xmlns:a16="http://schemas.microsoft.com/office/drawing/2014/main" id="{C5F9FE6D-91BA-B505-E949-2B469DBDF3EC}"/>
              </a:ext>
            </a:extLst>
          </p:cNvPr>
          <p:cNvSpPr>
            <a:spLocks noGrp="1"/>
          </p:cNvSpPr>
          <p:nvPr>
            <p:ph type="body" sz="quarter" idx="12" hasCustomPrompt="1"/>
          </p:nvPr>
        </p:nvSpPr>
        <p:spPr>
          <a:xfrm>
            <a:off x="3904192" y="1275574"/>
            <a:ext cx="3359944" cy="468771"/>
          </a:xfrm>
          <a:prstGeom prst="rect">
            <a:avLst/>
          </a:prstGeom>
        </p:spPr>
        <p:txBody>
          <a:bodyPr/>
          <a:lstStyle>
            <a:lvl1pPr marL="0" indent="0" algn="ctr">
              <a:buNone/>
              <a:defRPr sz="1190">
                <a:solidFill>
                  <a:schemeClr val="tx1"/>
                </a:solidFill>
                <a:latin typeface="Avenir Book" panose="02000503020000020003" pitchFamily="2" charset="0"/>
              </a:defRPr>
            </a:lvl1pPr>
          </a:lstStyle>
          <a:p>
            <a:pPr lvl="0"/>
            <a:r>
              <a:rPr lang="en-US" dirty="0"/>
              <a:t>Alt Text</a:t>
            </a:r>
          </a:p>
        </p:txBody>
      </p:sp>
      <p:sp>
        <p:nvSpPr>
          <p:cNvPr id="6" name="Picture Placeholder 5">
            <a:extLst>
              <a:ext uri="{FF2B5EF4-FFF2-40B4-BE49-F238E27FC236}">
                <a16:creationId xmlns:a16="http://schemas.microsoft.com/office/drawing/2014/main" id="{7D5B91D7-AE40-D9D5-2FED-C6777A29A5B5}"/>
              </a:ext>
            </a:extLst>
          </p:cNvPr>
          <p:cNvSpPr>
            <a:spLocks noGrp="1"/>
          </p:cNvSpPr>
          <p:nvPr>
            <p:ph type="pic" sz="quarter" idx="13"/>
          </p:nvPr>
        </p:nvSpPr>
        <p:spPr>
          <a:xfrm>
            <a:off x="4112895" y="2346960"/>
            <a:ext cx="2914650" cy="7003627"/>
          </a:xfrm>
          <a:prstGeom prst="rect">
            <a:avLst/>
          </a:prstGeom>
        </p:spPr>
        <p:txBody>
          <a:bodyPr/>
          <a:lstStyle/>
          <a:p>
            <a:r>
              <a:rPr lang="en-US"/>
              <a:t>Click icon to add picture</a:t>
            </a:r>
          </a:p>
        </p:txBody>
      </p:sp>
    </p:spTree>
    <p:extLst>
      <p:ext uri="{BB962C8B-B14F-4D97-AF65-F5344CB8AC3E}">
        <p14:creationId xmlns:p14="http://schemas.microsoft.com/office/powerpoint/2010/main" val="373117261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Topic With Bullet Points">
    <p:spTree>
      <p:nvGrpSpPr>
        <p:cNvPr id="1" name=""/>
        <p:cNvGrpSpPr/>
        <p:nvPr/>
      </p:nvGrpSpPr>
      <p:grpSpPr>
        <a:xfrm>
          <a:off x="0" y="0"/>
          <a:ext cx="0" cy="0"/>
          <a:chOff x="0" y="0"/>
          <a:chExt cx="0" cy="0"/>
        </a:xfrm>
      </p:grpSpPr>
      <p:sp>
        <p:nvSpPr>
          <p:cNvPr id="3" name="AutoShape 2">
            <a:extLst>
              <a:ext uri="{FF2B5EF4-FFF2-40B4-BE49-F238E27FC236}">
                <a16:creationId xmlns:a16="http://schemas.microsoft.com/office/drawing/2014/main" id="{11EECE21-FE4A-62C3-66FF-009BCCD73225}"/>
              </a:ext>
            </a:extLst>
          </p:cNvPr>
          <p:cNvSpPr/>
          <p:nvPr/>
        </p:nvSpPr>
        <p:spPr>
          <a:xfrm>
            <a:off x="0" y="9633536"/>
            <a:ext cx="4137484" cy="424864"/>
          </a:xfrm>
          <a:prstGeom prst="rect">
            <a:avLst/>
          </a:prstGeom>
          <a:solidFill>
            <a:schemeClr val="accent1"/>
          </a:solidFill>
        </p:spPr>
        <p:txBody>
          <a:bodyPr/>
          <a:lstStyle/>
          <a:p>
            <a:endParaRPr lang="en-US" sz="765"/>
          </a:p>
        </p:txBody>
      </p:sp>
      <p:sp>
        <p:nvSpPr>
          <p:cNvPr id="10" name="AutoShape 9">
            <a:extLst>
              <a:ext uri="{FF2B5EF4-FFF2-40B4-BE49-F238E27FC236}">
                <a16:creationId xmlns:a16="http://schemas.microsoft.com/office/drawing/2014/main" id="{860228E6-B8B7-113F-0AF2-36E5AD280180}"/>
              </a:ext>
            </a:extLst>
          </p:cNvPr>
          <p:cNvSpPr/>
          <p:nvPr/>
        </p:nvSpPr>
        <p:spPr>
          <a:xfrm>
            <a:off x="4129088" y="0"/>
            <a:ext cx="19431" cy="10058400"/>
          </a:xfrm>
          <a:prstGeom prst="rect">
            <a:avLst/>
          </a:prstGeom>
          <a:solidFill>
            <a:srgbClr val="111B1E">
              <a:alpha val="29804"/>
            </a:srgbClr>
          </a:solidFill>
        </p:spPr>
        <p:txBody>
          <a:bodyPr/>
          <a:lstStyle/>
          <a:p>
            <a:endParaRPr lang="en-US" sz="765"/>
          </a:p>
        </p:txBody>
      </p:sp>
      <p:sp>
        <p:nvSpPr>
          <p:cNvPr id="11" name="AutoShape 12">
            <a:extLst>
              <a:ext uri="{FF2B5EF4-FFF2-40B4-BE49-F238E27FC236}">
                <a16:creationId xmlns:a16="http://schemas.microsoft.com/office/drawing/2014/main" id="{BBE9F943-FD3B-BDFB-0AEE-9F5152E65653}"/>
              </a:ext>
            </a:extLst>
          </p:cNvPr>
          <p:cNvSpPr/>
          <p:nvPr/>
        </p:nvSpPr>
        <p:spPr>
          <a:xfrm>
            <a:off x="4048125" y="1958058"/>
            <a:ext cx="161925" cy="335280"/>
          </a:xfrm>
          <a:prstGeom prst="rect">
            <a:avLst/>
          </a:prstGeom>
          <a:solidFill>
            <a:srgbClr val="111B1E"/>
          </a:solidFill>
        </p:spPr>
        <p:txBody>
          <a:bodyPr/>
          <a:lstStyle/>
          <a:p>
            <a:endParaRPr lang="en-US" sz="765"/>
          </a:p>
        </p:txBody>
      </p:sp>
      <p:sp>
        <p:nvSpPr>
          <p:cNvPr id="15" name="AutoShape 16">
            <a:extLst>
              <a:ext uri="{FF2B5EF4-FFF2-40B4-BE49-F238E27FC236}">
                <a16:creationId xmlns:a16="http://schemas.microsoft.com/office/drawing/2014/main" id="{E19B93F8-4C5D-8E38-F421-42732C5C0A55}"/>
              </a:ext>
            </a:extLst>
          </p:cNvPr>
          <p:cNvSpPr/>
          <p:nvPr/>
        </p:nvSpPr>
        <p:spPr>
          <a:xfrm>
            <a:off x="4048125" y="4861561"/>
            <a:ext cx="161925" cy="335280"/>
          </a:xfrm>
          <a:prstGeom prst="rect">
            <a:avLst/>
          </a:prstGeom>
          <a:solidFill>
            <a:srgbClr val="111B1E"/>
          </a:solidFill>
        </p:spPr>
        <p:txBody>
          <a:bodyPr/>
          <a:lstStyle/>
          <a:p>
            <a:endParaRPr lang="en-US" sz="765"/>
          </a:p>
        </p:txBody>
      </p:sp>
      <p:sp>
        <p:nvSpPr>
          <p:cNvPr id="19" name="AutoShape 20">
            <a:extLst>
              <a:ext uri="{FF2B5EF4-FFF2-40B4-BE49-F238E27FC236}">
                <a16:creationId xmlns:a16="http://schemas.microsoft.com/office/drawing/2014/main" id="{19A2B572-C4F3-98DF-6859-F6D5240158E2}"/>
              </a:ext>
            </a:extLst>
          </p:cNvPr>
          <p:cNvSpPr/>
          <p:nvPr/>
        </p:nvSpPr>
        <p:spPr>
          <a:xfrm>
            <a:off x="4048125" y="7624646"/>
            <a:ext cx="161925" cy="335280"/>
          </a:xfrm>
          <a:prstGeom prst="rect">
            <a:avLst/>
          </a:prstGeom>
          <a:solidFill>
            <a:srgbClr val="111B1E"/>
          </a:solidFill>
        </p:spPr>
        <p:txBody>
          <a:bodyPr/>
          <a:lstStyle/>
          <a:p>
            <a:endParaRPr lang="en-US" sz="765"/>
          </a:p>
        </p:txBody>
      </p:sp>
      <p:pic>
        <p:nvPicPr>
          <p:cNvPr id="20" name="Picture 5">
            <a:extLst>
              <a:ext uri="{FF2B5EF4-FFF2-40B4-BE49-F238E27FC236}">
                <a16:creationId xmlns:a16="http://schemas.microsoft.com/office/drawing/2014/main" id="{CD6192DC-DEB5-34A3-E95C-E4877D8A8248}"/>
              </a:ext>
            </a:extLst>
          </p:cNvPr>
          <p:cNvPicPr>
            <a:picLocks noChangeAspect="1"/>
          </p:cNvPicPr>
          <p:nvPr/>
        </p:nvPicPr>
        <p:blipFill>
          <a:blip r:embed="rId2"/>
          <a:srcRect/>
          <a:stretch>
            <a:fillRect/>
          </a:stretch>
        </p:blipFill>
        <p:spPr>
          <a:xfrm>
            <a:off x="7153145" y="567783"/>
            <a:ext cx="364115" cy="1092365"/>
          </a:xfrm>
          <a:prstGeom prst="rect">
            <a:avLst/>
          </a:prstGeom>
        </p:spPr>
      </p:pic>
      <p:sp>
        <p:nvSpPr>
          <p:cNvPr id="2" name="Text Placeholder 27">
            <a:extLst>
              <a:ext uri="{FF2B5EF4-FFF2-40B4-BE49-F238E27FC236}">
                <a16:creationId xmlns:a16="http://schemas.microsoft.com/office/drawing/2014/main" id="{A067DB67-3BC8-AB80-4762-CBF00F493D68}"/>
              </a:ext>
            </a:extLst>
          </p:cNvPr>
          <p:cNvSpPr>
            <a:spLocks noGrp="1"/>
          </p:cNvSpPr>
          <p:nvPr>
            <p:ph type="body" sz="quarter" idx="13" hasCustomPrompt="1"/>
          </p:nvPr>
        </p:nvSpPr>
        <p:spPr>
          <a:xfrm>
            <a:off x="4533900" y="1063978"/>
            <a:ext cx="2578788" cy="894080"/>
          </a:xfrm>
          <a:prstGeom prst="rect">
            <a:avLst/>
          </a:prstGeom>
        </p:spPr>
        <p:txBody>
          <a:bodyPr/>
          <a:lstStyle>
            <a:lvl1pPr marL="0" indent="0">
              <a:buNone/>
              <a:defRPr sz="1275" b="1" i="0">
                <a:latin typeface="Avenir Heavy" panose="02000503020000020003" pitchFamily="2" charset="0"/>
              </a:defRPr>
            </a:lvl1pPr>
            <a:lvl2pPr marL="194305" indent="0">
              <a:buNone/>
              <a:defRPr sz="1275" b="1" i="0">
                <a:latin typeface="Avenir Heavy" panose="02000503020000020003" pitchFamily="2" charset="0"/>
              </a:defRPr>
            </a:lvl2pPr>
            <a:lvl3pPr marL="388610" indent="0">
              <a:buNone/>
              <a:defRPr sz="1275" b="1" i="0">
                <a:latin typeface="Avenir Heavy" panose="02000503020000020003" pitchFamily="2" charset="0"/>
              </a:defRPr>
            </a:lvl3pPr>
            <a:lvl4pPr marL="582916" indent="0">
              <a:buNone/>
              <a:defRPr sz="1275" b="1" i="0">
                <a:latin typeface="Avenir Heavy" panose="02000503020000020003" pitchFamily="2" charset="0"/>
              </a:defRPr>
            </a:lvl4pPr>
            <a:lvl5pPr marL="777221" indent="0">
              <a:buNone/>
              <a:defRPr sz="1275" b="1" i="0">
                <a:latin typeface="Avenir Heavy" panose="02000503020000020003" pitchFamily="2" charset="0"/>
              </a:defRPr>
            </a:lvl5pPr>
          </a:lstStyle>
          <a:p>
            <a:pPr lvl="0"/>
            <a:r>
              <a:rPr lang="en-US" dirty="0"/>
              <a:t>Point One</a:t>
            </a:r>
          </a:p>
        </p:txBody>
      </p:sp>
      <p:sp>
        <p:nvSpPr>
          <p:cNvPr id="21" name="Text Placeholder 29">
            <a:extLst>
              <a:ext uri="{FF2B5EF4-FFF2-40B4-BE49-F238E27FC236}">
                <a16:creationId xmlns:a16="http://schemas.microsoft.com/office/drawing/2014/main" id="{CEF092BD-69AE-7763-81F9-F0663A9DF321}"/>
              </a:ext>
            </a:extLst>
          </p:cNvPr>
          <p:cNvSpPr>
            <a:spLocks noGrp="1"/>
          </p:cNvSpPr>
          <p:nvPr>
            <p:ph type="body" sz="quarter" idx="14" hasCustomPrompt="1"/>
          </p:nvPr>
        </p:nvSpPr>
        <p:spPr>
          <a:xfrm>
            <a:off x="4533900" y="1719016"/>
            <a:ext cx="2578788" cy="1629833"/>
          </a:xfrm>
          <a:prstGeom prst="rect">
            <a:avLst/>
          </a:prstGeom>
        </p:spPr>
        <p:txBody>
          <a:bodyPr/>
          <a:lstStyle>
            <a:lvl1pPr marL="0" indent="0">
              <a:buNone/>
              <a:defRPr sz="1020">
                <a:latin typeface="Avenir Book" panose="02000503020000020003" pitchFamily="2" charset="0"/>
              </a:defRPr>
            </a:lvl1pPr>
            <a:lvl2pPr marL="194305" indent="0">
              <a:buNone/>
              <a:defRPr sz="1020">
                <a:latin typeface="Avenir Book" panose="02000503020000020003" pitchFamily="2" charset="0"/>
              </a:defRPr>
            </a:lvl2pPr>
            <a:lvl3pPr marL="388610" indent="0">
              <a:buNone/>
              <a:defRPr sz="1020">
                <a:latin typeface="Avenir Book" panose="02000503020000020003" pitchFamily="2" charset="0"/>
              </a:defRPr>
            </a:lvl3pPr>
            <a:lvl4pPr marL="582916" indent="0">
              <a:buNone/>
              <a:defRPr sz="1020">
                <a:latin typeface="Avenir Book" panose="02000503020000020003" pitchFamily="2" charset="0"/>
              </a:defRPr>
            </a:lvl4pPr>
            <a:lvl5pPr marL="777221" indent="0">
              <a:buNone/>
              <a:defRPr sz="1020">
                <a:latin typeface="Avenir Book" panose="02000503020000020003" pitchFamily="2" charset="0"/>
              </a:defRPr>
            </a:lvl5pPr>
          </a:lstStyle>
          <a:p>
            <a:pPr lvl="0"/>
            <a:r>
              <a:rPr lang="en-US" dirty="0"/>
              <a:t>Explanation</a:t>
            </a:r>
          </a:p>
        </p:txBody>
      </p:sp>
      <p:sp>
        <p:nvSpPr>
          <p:cNvPr id="22" name="Text Placeholder 27">
            <a:extLst>
              <a:ext uri="{FF2B5EF4-FFF2-40B4-BE49-F238E27FC236}">
                <a16:creationId xmlns:a16="http://schemas.microsoft.com/office/drawing/2014/main" id="{38612667-071A-0F72-396E-261779D5F6B7}"/>
              </a:ext>
            </a:extLst>
          </p:cNvPr>
          <p:cNvSpPr>
            <a:spLocks noGrp="1"/>
          </p:cNvSpPr>
          <p:nvPr>
            <p:ph type="body" sz="quarter" idx="15" hasCustomPrompt="1"/>
          </p:nvPr>
        </p:nvSpPr>
        <p:spPr>
          <a:xfrm>
            <a:off x="4533900" y="4234462"/>
            <a:ext cx="2578788" cy="894080"/>
          </a:xfrm>
          <a:prstGeom prst="rect">
            <a:avLst/>
          </a:prstGeom>
        </p:spPr>
        <p:txBody>
          <a:bodyPr/>
          <a:lstStyle>
            <a:lvl1pPr marL="0" indent="0">
              <a:buNone/>
              <a:defRPr sz="1275" b="1" i="0">
                <a:latin typeface="Avenir Heavy" panose="02000503020000020003" pitchFamily="2" charset="0"/>
              </a:defRPr>
            </a:lvl1pPr>
            <a:lvl2pPr marL="194305" indent="0">
              <a:buNone/>
              <a:defRPr sz="1275" b="1" i="0">
                <a:latin typeface="Avenir Heavy" panose="02000503020000020003" pitchFamily="2" charset="0"/>
              </a:defRPr>
            </a:lvl2pPr>
            <a:lvl3pPr marL="388610" indent="0">
              <a:buNone/>
              <a:defRPr sz="1275" b="1" i="0">
                <a:latin typeface="Avenir Heavy" panose="02000503020000020003" pitchFamily="2" charset="0"/>
              </a:defRPr>
            </a:lvl3pPr>
            <a:lvl4pPr marL="582916" indent="0">
              <a:buNone/>
              <a:defRPr sz="1275" b="1" i="0">
                <a:latin typeface="Avenir Heavy" panose="02000503020000020003" pitchFamily="2" charset="0"/>
              </a:defRPr>
            </a:lvl4pPr>
            <a:lvl5pPr marL="777221" indent="0">
              <a:buNone/>
              <a:defRPr sz="1275" b="1" i="0">
                <a:latin typeface="Avenir Heavy" panose="02000503020000020003" pitchFamily="2" charset="0"/>
              </a:defRPr>
            </a:lvl5pPr>
          </a:lstStyle>
          <a:p>
            <a:pPr lvl="0"/>
            <a:r>
              <a:rPr lang="en-US" dirty="0"/>
              <a:t>Point Two</a:t>
            </a:r>
          </a:p>
        </p:txBody>
      </p:sp>
      <p:sp>
        <p:nvSpPr>
          <p:cNvPr id="23" name="Text Placeholder 29">
            <a:extLst>
              <a:ext uri="{FF2B5EF4-FFF2-40B4-BE49-F238E27FC236}">
                <a16:creationId xmlns:a16="http://schemas.microsoft.com/office/drawing/2014/main" id="{B75CC7C1-30AB-ABD5-2CCD-0594B1509C52}"/>
              </a:ext>
            </a:extLst>
          </p:cNvPr>
          <p:cNvSpPr>
            <a:spLocks noGrp="1"/>
          </p:cNvSpPr>
          <p:nvPr>
            <p:ph type="body" sz="quarter" idx="16" hasCustomPrompt="1"/>
          </p:nvPr>
        </p:nvSpPr>
        <p:spPr>
          <a:xfrm>
            <a:off x="4533900" y="4889501"/>
            <a:ext cx="2578788" cy="1629833"/>
          </a:xfrm>
          <a:prstGeom prst="rect">
            <a:avLst/>
          </a:prstGeom>
        </p:spPr>
        <p:txBody>
          <a:bodyPr/>
          <a:lstStyle>
            <a:lvl1pPr marL="0" indent="0">
              <a:buNone/>
              <a:defRPr sz="1020">
                <a:latin typeface="Avenir Book" panose="02000503020000020003" pitchFamily="2" charset="0"/>
              </a:defRPr>
            </a:lvl1pPr>
            <a:lvl2pPr marL="194305" indent="0">
              <a:buNone/>
              <a:defRPr sz="1020">
                <a:latin typeface="Avenir Book" panose="02000503020000020003" pitchFamily="2" charset="0"/>
              </a:defRPr>
            </a:lvl2pPr>
            <a:lvl3pPr marL="388610" indent="0">
              <a:buNone/>
              <a:defRPr sz="1020">
                <a:latin typeface="Avenir Book" panose="02000503020000020003" pitchFamily="2" charset="0"/>
              </a:defRPr>
            </a:lvl3pPr>
            <a:lvl4pPr marL="582916" indent="0">
              <a:buNone/>
              <a:defRPr sz="1020">
                <a:latin typeface="Avenir Book" panose="02000503020000020003" pitchFamily="2" charset="0"/>
              </a:defRPr>
            </a:lvl4pPr>
            <a:lvl5pPr marL="777221" indent="0">
              <a:buNone/>
              <a:defRPr sz="1020">
                <a:latin typeface="Avenir Book" panose="02000503020000020003" pitchFamily="2" charset="0"/>
              </a:defRPr>
            </a:lvl5pPr>
          </a:lstStyle>
          <a:p>
            <a:pPr lvl="0"/>
            <a:r>
              <a:rPr lang="en-US" dirty="0"/>
              <a:t>Explanation</a:t>
            </a:r>
          </a:p>
        </p:txBody>
      </p:sp>
      <p:sp>
        <p:nvSpPr>
          <p:cNvPr id="24" name="Text Placeholder 27">
            <a:extLst>
              <a:ext uri="{FF2B5EF4-FFF2-40B4-BE49-F238E27FC236}">
                <a16:creationId xmlns:a16="http://schemas.microsoft.com/office/drawing/2014/main" id="{7BC22A23-A622-9225-71BB-1547A4D036D1}"/>
              </a:ext>
            </a:extLst>
          </p:cNvPr>
          <p:cNvSpPr>
            <a:spLocks noGrp="1"/>
          </p:cNvSpPr>
          <p:nvPr>
            <p:ph type="body" sz="quarter" idx="17" hasCustomPrompt="1"/>
          </p:nvPr>
        </p:nvSpPr>
        <p:spPr>
          <a:xfrm>
            <a:off x="4533900" y="7456744"/>
            <a:ext cx="2578788" cy="894080"/>
          </a:xfrm>
          <a:prstGeom prst="rect">
            <a:avLst/>
          </a:prstGeom>
        </p:spPr>
        <p:txBody>
          <a:bodyPr/>
          <a:lstStyle>
            <a:lvl1pPr marL="0" indent="0">
              <a:buNone/>
              <a:defRPr sz="1275" b="1" i="0">
                <a:latin typeface="Avenir Heavy" panose="02000503020000020003" pitchFamily="2" charset="0"/>
              </a:defRPr>
            </a:lvl1pPr>
            <a:lvl2pPr marL="194305" indent="0">
              <a:buNone/>
              <a:defRPr sz="1275" b="1" i="0">
                <a:latin typeface="Avenir Heavy" panose="02000503020000020003" pitchFamily="2" charset="0"/>
              </a:defRPr>
            </a:lvl2pPr>
            <a:lvl3pPr marL="388610" indent="0">
              <a:buNone/>
              <a:defRPr sz="1275" b="1" i="0">
                <a:latin typeface="Avenir Heavy" panose="02000503020000020003" pitchFamily="2" charset="0"/>
              </a:defRPr>
            </a:lvl3pPr>
            <a:lvl4pPr marL="582916" indent="0">
              <a:buNone/>
              <a:defRPr sz="1275" b="1" i="0">
                <a:latin typeface="Avenir Heavy" panose="02000503020000020003" pitchFamily="2" charset="0"/>
              </a:defRPr>
            </a:lvl4pPr>
            <a:lvl5pPr marL="777221" indent="0">
              <a:buNone/>
              <a:defRPr sz="1275" b="1" i="0">
                <a:latin typeface="Avenir Heavy" panose="02000503020000020003" pitchFamily="2" charset="0"/>
              </a:defRPr>
            </a:lvl5pPr>
          </a:lstStyle>
          <a:p>
            <a:pPr lvl="0"/>
            <a:r>
              <a:rPr lang="en-US" dirty="0"/>
              <a:t>Point Three</a:t>
            </a:r>
          </a:p>
        </p:txBody>
      </p:sp>
      <p:sp>
        <p:nvSpPr>
          <p:cNvPr id="25" name="Text Placeholder 29">
            <a:extLst>
              <a:ext uri="{FF2B5EF4-FFF2-40B4-BE49-F238E27FC236}">
                <a16:creationId xmlns:a16="http://schemas.microsoft.com/office/drawing/2014/main" id="{3A77ECC6-2BE1-CD67-E8BD-6BA2FE8B3E8B}"/>
              </a:ext>
            </a:extLst>
          </p:cNvPr>
          <p:cNvSpPr>
            <a:spLocks noGrp="1"/>
          </p:cNvSpPr>
          <p:nvPr>
            <p:ph type="body" sz="quarter" idx="18" hasCustomPrompt="1"/>
          </p:nvPr>
        </p:nvSpPr>
        <p:spPr>
          <a:xfrm>
            <a:off x="4533900" y="8111782"/>
            <a:ext cx="2578788" cy="1629833"/>
          </a:xfrm>
          <a:prstGeom prst="rect">
            <a:avLst/>
          </a:prstGeom>
        </p:spPr>
        <p:txBody>
          <a:bodyPr/>
          <a:lstStyle>
            <a:lvl1pPr marL="0" indent="0">
              <a:buNone/>
              <a:defRPr sz="1020">
                <a:latin typeface="Avenir Book" panose="02000503020000020003" pitchFamily="2" charset="0"/>
              </a:defRPr>
            </a:lvl1pPr>
            <a:lvl2pPr marL="194305" indent="0">
              <a:buNone/>
              <a:defRPr sz="1020">
                <a:latin typeface="Avenir Book" panose="02000503020000020003" pitchFamily="2" charset="0"/>
              </a:defRPr>
            </a:lvl2pPr>
            <a:lvl3pPr marL="388610" indent="0">
              <a:buNone/>
              <a:defRPr sz="1020">
                <a:latin typeface="Avenir Book" panose="02000503020000020003" pitchFamily="2" charset="0"/>
              </a:defRPr>
            </a:lvl3pPr>
            <a:lvl4pPr marL="582916" indent="0">
              <a:buNone/>
              <a:defRPr sz="1020">
                <a:latin typeface="Avenir Book" panose="02000503020000020003" pitchFamily="2" charset="0"/>
              </a:defRPr>
            </a:lvl4pPr>
            <a:lvl5pPr marL="777221" indent="0">
              <a:buNone/>
              <a:defRPr sz="1020">
                <a:latin typeface="Avenir Book" panose="02000503020000020003" pitchFamily="2" charset="0"/>
              </a:defRPr>
            </a:lvl5pPr>
          </a:lstStyle>
          <a:p>
            <a:pPr lvl="0"/>
            <a:r>
              <a:rPr lang="en-US" dirty="0"/>
              <a:t>Explanation</a:t>
            </a:r>
          </a:p>
        </p:txBody>
      </p:sp>
      <p:sp>
        <p:nvSpPr>
          <p:cNvPr id="26" name="Text Placeholder 14">
            <a:extLst>
              <a:ext uri="{FF2B5EF4-FFF2-40B4-BE49-F238E27FC236}">
                <a16:creationId xmlns:a16="http://schemas.microsoft.com/office/drawing/2014/main" id="{C5013BD8-557D-D8E5-C2B5-B07B5C02BA99}"/>
              </a:ext>
            </a:extLst>
          </p:cNvPr>
          <p:cNvSpPr>
            <a:spLocks noGrp="1"/>
          </p:cNvSpPr>
          <p:nvPr>
            <p:ph type="body" sz="quarter" idx="10" hasCustomPrompt="1"/>
          </p:nvPr>
        </p:nvSpPr>
        <p:spPr>
          <a:xfrm>
            <a:off x="471277" y="2644987"/>
            <a:ext cx="2558415" cy="2384213"/>
          </a:xfrm>
          <a:prstGeom prst="rect">
            <a:avLst/>
          </a:prstGeom>
        </p:spPr>
        <p:txBody>
          <a:bodyPr/>
          <a:lstStyle>
            <a:lvl1pPr marL="0" indent="0">
              <a:buNone/>
              <a:defRPr sz="2550" b="1" i="0">
                <a:latin typeface="Avenir Heavy" panose="02000503020000020003" pitchFamily="2" charset="0"/>
              </a:defRPr>
            </a:lvl1pPr>
            <a:lvl2pPr marL="194305" indent="0">
              <a:buNone/>
              <a:defRPr sz="2550" b="1" i="0">
                <a:latin typeface="Avenir Heavy" panose="02000503020000020003" pitchFamily="2" charset="0"/>
              </a:defRPr>
            </a:lvl2pPr>
            <a:lvl3pPr marL="388610" indent="0">
              <a:buNone/>
              <a:defRPr sz="2550" b="1" i="0">
                <a:latin typeface="Avenir Heavy" panose="02000503020000020003" pitchFamily="2" charset="0"/>
              </a:defRPr>
            </a:lvl3pPr>
            <a:lvl4pPr marL="582916" indent="0">
              <a:buNone/>
              <a:defRPr sz="2550" b="1" i="0">
                <a:latin typeface="Avenir Heavy" panose="02000503020000020003" pitchFamily="2" charset="0"/>
              </a:defRPr>
            </a:lvl4pPr>
            <a:lvl5pPr marL="777221" indent="0">
              <a:buNone/>
              <a:defRPr sz="2550" b="1" i="0">
                <a:latin typeface="Avenir Heavy" panose="02000503020000020003" pitchFamily="2" charset="0"/>
              </a:defRPr>
            </a:lvl5pPr>
          </a:lstStyle>
          <a:p>
            <a:pPr lvl="0"/>
            <a:r>
              <a:rPr lang="en-US" dirty="0"/>
              <a:t>Section Topic</a:t>
            </a:r>
          </a:p>
        </p:txBody>
      </p:sp>
      <p:sp>
        <p:nvSpPr>
          <p:cNvPr id="27" name="Text Placeholder 16">
            <a:extLst>
              <a:ext uri="{FF2B5EF4-FFF2-40B4-BE49-F238E27FC236}">
                <a16:creationId xmlns:a16="http://schemas.microsoft.com/office/drawing/2014/main" id="{F0373D6F-8CFC-BD6C-795E-0505305E4549}"/>
              </a:ext>
            </a:extLst>
          </p:cNvPr>
          <p:cNvSpPr>
            <a:spLocks noGrp="1"/>
          </p:cNvSpPr>
          <p:nvPr>
            <p:ph type="body" sz="quarter" idx="11" hasCustomPrompt="1"/>
          </p:nvPr>
        </p:nvSpPr>
        <p:spPr>
          <a:xfrm>
            <a:off x="471607" y="5220124"/>
            <a:ext cx="2799278" cy="3116511"/>
          </a:xfrm>
          <a:prstGeom prst="rect">
            <a:avLst/>
          </a:prstGeom>
        </p:spPr>
        <p:txBody>
          <a:bodyPr/>
          <a:lstStyle>
            <a:lvl1pPr marL="0" indent="0">
              <a:buNone/>
              <a:defRPr sz="1275">
                <a:latin typeface="Avenir Book" panose="02000503020000020003" pitchFamily="2" charset="0"/>
              </a:defRPr>
            </a:lvl1pPr>
            <a:lvl2pPr marL="194305" indent="0">
              <a:buNone/>
              <a:defRPr sz="1275">
                <a:latin typeface="Avenir Book" panose="02000503020000020003" pitchFamily="2" charset="0"/>
              </a:defRPr>
            </a:lvl2pPr>
            <a:lvl3pPr marL="388610" indent="0">
              <a:buNone/>
              <a:defRPr sz="1275">
                <a:latin typeface="Avenir Book" panose="02000503020000020003" pitchFamily="2" charset="0"/>
              </a:defRPr>
            </a:lvl3pPr>
            <a:lvl4pPr marL="582916" indent="0">
              <a:buNone/>
              <a:defRPr sz="1275">
                <a:latin typeface="Avenir Book" panose="02000503020000020003" pitchFamily="2" charset="0"/>
              </a:defRPr>
            </a:lvl4pPr>
            <a:lvl5pPr marL="777221" indent="0">
              <a:buNone/>
              <a:defRPr sz="1275">
                <a:latin typeface="Avenir Book" panose="02000503020000020003" pitchFamily="2" charset="0"/>
              </a:defRPr>
            </a:lvl5pPr>
          </a:lstStyle>
          <a:p>
            <a:pPr lvl="0"/>
            <a:r>
              <a:rPr lang="en-US" dirty="0"/>
              <a:t>Supporting Info</a:t>
            </a:r>
          </a:p>
        </p:txBody>
      </p:sp>
    </p:spTree>
    <p:extLst>
      <p:ext uri="{BB962C8B-B14F-4D97-AF65-F5344CB8AC3E}">
        <p14:creationId xmlns:p14="http://schemas.microsoft.com/office/powerpoint/2010/main" val="416927808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Dark Mode Topic with Bullet Points">
    <p:bg>
      <p:bgPr>
        <a:solidFill>
          <a:schemeClr val="tx2"/>
        </a:solidFill>
        <a:effectLst/>
      </p:bgPr>
    </p:bg>
    <p:spTree>
      <p:nvGrpSpPr>
        <p:cNvPr id="1" name=""/>
        <p:cNvGrpSpPr/>
        <p:nvPr/>
      </p:nvGrpSpPr>
      <p:grpSpPr>
        <a:xfrm>
          <a:off x="0" y="0"/>
          <a:ext cx="0" cy="0"/>
          <a:chOff x="0" y="0"/>
          <a:chExt cx="0" cy="0"/>
        </a:xfrm>
      </p:grpSpPr>
      <p:sp>
        <p:nvSpPr>
          <p:cNvPr id="3" name="AutoShape 2">
            <a:extLst>
              <a:ext uri="{FF2B5EF4-FFF2-40B4-BE49-F238E27FC236}">
                <a16:creationId xmlns:a16="http://schemas.microsoft.com/office/drawing/2014/main" id="{11EECE21-FE4A-62C3-66FF-009BCCD73225}"/>
              </a:ext>
            </a:extLst>
          </p:cNvPr>
          <p:cNvSpPr/>
          <p:nvPr/>
        </p:nvSpPr>
        <p:spPr>
          <a:xfrm>
            <a:off x="0" y="9633536"/>
            <a:ext cx="4137484" cy="424864"/>
          </a:xfrm>
          <a:prstGeom prst="rect">
            <a:avLst/>
          </a:prstGeom>
          <a:solidFill>
            <a:srgbClr val="373939"/>
          </a:solidFill>
        </p:spPr>
        <p:txBody>
          <a:bodyPr/>
          <a:lstStyle/>
          <a:p>
            <a:endParaRPr lang="en-US" sz="765"/>
          </a:p>
        </p:txBody>
      </p:sp>
      <p:sp>
        <p:nvSpPr>
          <p:cNvPr id="10" name="AutoShape 9">
            <a:extLst>
              <a:ext uri="{FF2B5EF4-FFF2-40B4-BE49-F238E27FC236}">
                <a16:creationId xmlns:a16="http://schemas.microsoft.com/office/drawing/2014/main" id="{860228E6-B8B7-113F-0AF2-36E5AD280180}"/>
              </a:ext>
            </a:extLst>
          </p:cNvPr>
          <p:cNvSpPr/>
          <p:nvPr/>
        </p:nvSpPr>
        <p:spPr>
          <a:xfrm>
            <a:off x="4129088" y="0"/>
            <a:ext cx="19431" cy="10058400"/>
          </a:xfrm>
          <a:prstGeom prst="rect">
            <a:avLst/>
          </a:prstGeom>
          <a:solidFill>
            <a:schemeClr val="accent1"/>
          </a:solidFill>
        </p:spPr>
        <p:txBody>
          <a:bodyPr/>
          <a:lstStyle/>
          <a:p>
            <a:endParaRPr lang="en-US" sz="765"/>
          </a:p>
        </p:txBody>
      </p:sp>
      <p:sp>
        <p:nvSpPr>
          <p:cNvPr id="11" name="AutoShape 12">
            <a:extLst>
              <a:ext uri="{FF2B5EF4-FFF2-40B4-BE49-F238E27FC236}">
                <a16:creationId xmlns:a16="http://schemas.microsoft.com/office/drawing/2014/main" id="{BBE9F943-FD3B-BDFB-0AEE-9F5152E65653}"/>
              </a:ext>
            </a:extLst>
          </p:cNvPr>
          <p:cNvSpPr/>
          <p:nvPr/>
        </p:nvSpPr>
        <p:spPr>
          <a:xfrm>
            <a:off x="4048125" y="1958058"/>
            <a:ext cx="161925" cy="335280"/>
          </a:xfrm>
          <a:prstGeom prst="rect">
            <a:avLst/>
          </a:prstGeom>
          <a:solidFill>
            <a:srgbClr val="373939"/>
          </a:solidFill>
        </p:spPr>
        <p:txBody>
          <a:bodyPr/>
          <a:lstStyle/>
          <a:p>
            <a:endParaRPr lang="en-US" sz="765"/>
          </a:p>
        </p:txBody>
      </p:sp>
      <p:sp>
        <p:nvSpPr>
          <p:cNvPr id="15" name="AutoShape 16">
            <a:extLst>
              <a:ext uri="{FF2B5EF4-FFF2-40B4-BE49-F238E27FC236}">
                <a16:creationId xmlns:a16="http://schemas.microsoft.com/office/drawing/2014/main" id="{E19B93F8-4C5D-8E38-F421-42732C5C0A55}"/>
              </a:ext>
            </a:extLst>
          </p:cNvPr>
          <p:cNvSpPr/>
          <p:nvPr/>
        </p:nvSpPr>
        <p:spPr>
          <a:xfrm>
            <a:off x="4048125" y="4861561"/>
            <a:ext cx="161925" cy="335280"/>
          </a:xfrm>
          <a:prstGeom prst="rect">
            <a:avLst/>
          </a:prstGeom>
          <a:solidFill>
            <a:srgbClr val="373939"/>
          </a:solidFill>
        </p:spPr>
        <p:txBody>
          <a:bodyPr/>
          <a:lstStyle/>
          <a:p>
            <a:endParaRPr lang="en-US" sz="765"/>
          </a:p>
        </p:txBody>
      </p:sp>
      <p:sp>
        <p:nvSpPr>
          <p:cNvPr id="19" name="AutoShape 20">
            <a:extLst>
              <a:ext uri="{FF2B5EF4-FFF2-40B4-BE49-F238E27FC236}">
                <a16:creationId xmlns:a16="http://schemas.microsoft.com/office/drawing/2014/main" id="{19A2B572-C4F3-98DF-6859-F6D5240158E2}"/>
              </a:ext>
            </a:extLst>
          </p:cNvPr>
          <p:cNvSpPr/>
          <p:nvPr/>
        </p:nvSpPr>
        <p:spPr>
          <a:xfrm>
            <a:off x="4048125" y="7624646"/>
            <a:ext cx="161925" cy="335280"/>
          </a:xfrm>
          <a:prstGeom prst="rect">
            <a:avLst/>
          </a:prstGeom>
          <a:solidFill>
            <a:srgbClr val="373939"/>
          </a:solidFill>
        </p:spPr>
        <p:txBody>
          <a:bodyPr/>
          <a:lstStyle/>
          <a:p>
            <a:endParaRPr lang="en-US" sz="765"/>
          </a:p>
        </p:txBody>
      </p:sp>
      <p:pic>
        <p:nvPicPr>
          <p:cNvPr id="20" name="Picture 5">
            <a:extLst>
              <a:ext uri="{FF2B5EF4-FFF2-40B4-BE49-F238E27FC236}">
                <a16:creationId xmlns:a16="http://schemas.microsoft.com/office/drawing/2014/main" id="{CD6192DC-DEB5-34A3-E95C-E4877D8A8248}"/>
              </a:ext>
            </a:extLst>
          </p:cNvPr>
          <p:cNvPicPr>
            <a:picLocks noChangeAspect="1"/>
          </p:cNvPicPr>
          <p:nvPr/>
        </p:nvPicPr>
        <p:blipFill>
          <a:blip r:embed="rId2">
            <a:extLst>
              <a:ext uri="{BEBA8EAE-BF5A-486C-A8C5-ECC9F3942E4B}">
                <a14:imgProps xmlns:a14="http://schemas.microsoft.com/office/drawing/2010/main">
                  <a14:imgLayer r:embed="rId3">
                    <a14:imgEffect>
                      <a14:brightnessContrast bright="100000"/>
                    </a14:imgEffect>
                  </a14:imgLayer>
                </a14:imgProps>
              </a:ext>
            </a:extLst>
          </a:blip>
          <a:srcRect/>
          <a:stretch>
            <a:fillRect/>
          </a:stretch>
        </p:blipFill>
        <p:spPr>
          <a:xfrm>
            <a:off x="7153145" y="567783"/>
            <a:ext cx="364115" cy="1092365"/>
          </a:xfrm>
          <a:prstGeom prst="rect">
            <a:avLst/>
          </a:prstGeom>
        </p:spPr>
      </p:pic>
      <p:sp>
        <p:nvSpPr>
          <p:cNvPr id="2" name="Text Placeholder 27">
            <a:extLst>
              <a:ext uri="{FF2B5EF4-FFF2-40B4-BE49-F238E27FC236}">
                <a16:creationId xmlns:a16="http://schemas.microsoft.com/office/drawing/2014/main" id="{0E589E23-BC4C-2D0E-D0D9-030DBBE32271}"/>
              </a:ext>
            </a:extLst>
          </p:cNvPr>
          <p:cNvSpPr>
            <a:spLocks noGrp="1"/>
          </p:cNvSpPr>
          <p:nvPr>
            <p:ph type="body" sz="quarter" idx="13" hasCustomPrompt="1"/>
          </p:nvPr>
        </p:nvSpPr>
        <p:spPr>
          <a:xfrm>
            <a:off x="4422969" y="1063978"/>
            <a:ext cx="2578788" cy="894080"/>
          </a:xfrm>
          <a:prstGeom prst="rect">
            <a:avLst/>
          </a:prstGeom>
        </p:spPr>
        <p:txBody>
          <a:bodyPr/>
          <a:lstStyle>
            <a:lvl1pPr marL="0" indent="0">
              <a:buNone/>
              <a:defRPr sz="1275" b="1" i="0">
                <a:solidFill>
                  <a:schemeClr val="bg1"/>
                </a:solidFill>
                <a:latin typeface="Avenir Heavy" panose="02000503020000020003" pitchFamily="2" charset="0"/>
              </a:defRPr>
            </a:lvl1pPr>
            <a:lvl2pPr marL="194305" indent="0">
              <a:buNone/>
              <a:defRPr sz="1275" b="1" i="0">
                <a:latin typeface="Avenir Heavy" panose="02000503020000020003" pitchFamily="2" charset="0"/>
              </a:defRPr>
            </a:lvl2pPr>
            <a:lvl3pPr marL="388610" indent="0">
              <a:buNone/>
              <a:defRPr sz="1275" b="1" i="0">
                <a:latin typeface="Avenir Heavy" panose="02000503020000020003" pitchFamily="2" charset="0"/>
              </a:defRPr>
            </a:lvl3pPr>
            <a:lvl4pPr marL="582916" indent="0">
              <a:buNone/>
              <a:defRPr sz="1275" b="1" i="0">
                <a:latin typeface="Avenir Heavy" panose="02000503020000020003" pitchFamily="2" charset="0"/>
              </a:defRPr>
            </a:lvl4pPr>
            <a:lvl5pPr marL="777221" indent="0">
              <a:buNone/>
              <a:defRPr sz="1275" b="1" i="0">
                <a:latin typeface="Avenir Heavy" panose="02000503020000020003" pitchFamily="2" charset="0"/>
              </a:defRPr>
            </a:lvl5pPr>
          </a:lstStyle>
          <a:p>
            <a:pPr lvl="0"/>
            <a:r>
              <a:rPr lang="en-US" dirty="0"/>
              <a:t>Point One</a:t>
            </a:r>
          </a:p>
        </p:txBody>
      </p:sp>
      <p:sp>
        <p:nvSpPr>
          <p:cNvPr id="21" name="Text Placeholder 29">
            <a:extLst>
              <a:ext uri="{FF2B5EF4-FFF2-40B4-BE49-F238E27FC236}">
                <a16:creationId xmlns:a16="http://schemas.microsoft.com/office/drawing/2014/main" id="{5BDD1CCD-7AB1-B4ED-0393-290E18F6BF96}"/>
              </a:ext>
            </a:extLst>
          </p:cNvPr>
          <p:cNvSpPr>
            <a:spLocks noGrp="1"/>
          </p:cNvSpPr>
          <p:nvPr>
            <p:ph type="body" sz="quarter" idx="14" hasCustomPrompt="1"/>
          </p:nvPr>
        </p:nvSpPr>
        <p:spPr>
          <a:xfrm>
            <a:off x="4422969" y="1719016"/>
            <a:ext cx="2578788" cy="1629833"/>
          </a:xfrm>
          <a:prstGeom prst="rect">
            <a:avLst/>
          </a:prstGeom>
        </p:spPr>
        <p:txBody>
          <a:bodyPr/>
          <a:lstStyle>
            <a:lvl1pPr marL="0" indent="0">
              <a:buNone/>
              <a:defRPr sz="1020">
                <a:solidFill>
                  <a:schemeClr val="bg1"/>
                </a:solidFill>
                <a:latin typeface="Avenir Book" panose="02000503020000020003" pitchFamily="2" charset="0"/>
              </a:defRPr>
            </a:lvl1pPr>
            <a:lvl2pPr marL="194305" indent="0">
              <a:buNone/>
              <a:defRPr sz="1020">
                <a:latin typeface="Avenir Book" panose="02000503020000020003" pitchFamily="2" charset="0"/>
              </a:defRPr>
            </a:lvl2pPr>
            <a:lvl3pPr marL="388610" indent="0">
              <a:buNone/>
              <a:defRPr sz="1020">
                <a:latin typeface="Avenir Book" panose="02000503020000020003" pitchFamily="2" charset="0"/>
              </a:defRPr>
            </a:lvl3pPr>
            <a:lvl4pPr marL="582916" indent="0">
              <a:buNone/>
              <a:defRPr sz="1020">
                <a:latin typeface="Avenir Book" panose="02000503020000020003" pitchFamily="2" charset="0"/>
              </a:defRPr>
            </a:lvl4pPr>
            <a:lvl5pPr marL="777221" indent="0">
              <a:buNone/>
              <a:defRPr sz="1020">
                <a:latin typeface="Avenir Book" panose="02000503020000020003" pitchFamily="2" charset="0"/>
              </a:defRPr>
            </a:lvl5pPr>
          </a:lstStyle>
          <a:p>
            <a:pPr lvl="0"/>
            <a:r>
              <a:rPr lang="en-US" dirty="0"/>
              <a:t>Explanation</a:t>
            </a:r>
          </a:p>
        </p:txBody>
      </p:sp>
      <p:sp>
        <p:nvSpPr>
          <p:cNvPr id="22" name="Text Placeholder 27">
            <a:extLst>
              <a:ext uri="{FF2B5EF4-FFF2-40B4-BE49-F238E27FC236}">
                <a16:creationId xmlns:a16="http://schemas.microsoft.com/office/drawing/2014/main" id="{12746CD3-56DD-4428-1639-A5A195FB8188}"/>
              </a:ext>
            </a:extLst>
          </p:cNvPr>
          <p:cNvSpPr>
            <a:spLocks noGrp="1"/>
          </p:cNvSpPr>
          <p:nvPr>
            <p:ph type="body" sz="quarter" idx="15" hasCustomPrompt="1"/>
          </p:nvPr>
        </p:nvSpPr>
        <p:spPr>
          <a:xfrm>
            <a:off x="4422969" y="4234462"/>
            <a:ext cx="2578788" cy="894080"/>
          </a:xfrm>
          <a:prstGeom prst="rect">
            <a:avLst/>
          </a:prstGeom>
        </p:spPr>
        <p:txBody>
          <a:bodyPr/>
          <a:lstStyle>
            <a:lvl1pPr marL="0" indent="0">
              <a:buNone/>
              <a:defRPr sz="1275" b="1" i="0">
                <a:solidFill>
                  <a:schemeClr val="bg1"/>
                </a:solidFill>
                <a:latin typeface="Avenir Heavy" panose="02000503020000020003" pitchFamily="2" charset="0"/>
              </a:defRPr>
            </a:lvl1pPr>
            <a:lvl2pPr marL="194305" indent="0">
              <a:buNone/>
              <a:defRPr sz="1275" b="1" i="0">
                <a:latin typeface="Avenir Heavy" panose="02000503020000020003" pitchFamily="2" charset="0"/>
              </a:defRPr>
            </a:lvl2pPr>
            <a:lvl3pPr marL="388610" indent="0">
              <a:buNone/>
              <a:defRPr sz="1275" b="1" i="0">
                <a:latin typeface="Avenir Heavy" panose="02000503020000020003" pitchFamily="2" charset="0"/>
              </a:defRPr>
            </a:lvl3pPr>
            <a:lvl4pPr marL="582916" indent="0">
              <a:buNone/>
              <a:defRPr sz="1275" b="1" i="0">
                <a:latin typeface="Avenir Heavy" panose="02000503020000020003" pitchFamily="2" charset="0"/>
              </a:defRPr>
            </a:lvl4pPr>
            <a:lvl5pPr marL="777221" indent="0">
              <a:buNone/>
              <a:defRPr sz="1275" b="1" i="0">
                <a:latin typeface="Avenir Heavy" panose="02000503020000020003" pitchFamily="2" charset="0"/>
              </a:defRPr>
            </a:lvl5pPr>
          </a:lstStyle>
          <a:p>
            <a:pPr lvl="0"/>
            <a:r>
              <a:rPr lang="en-US" dirty="0"/>
              <a:t>Point Two</a:t>
            </a:r>
          </a:p>
        </p:txBody>
      </p:sp>
      <p:sp>
        <p:nvSpPr>
          <p:cNvPr id="23" name="Text Placeholder 29">
            <a:extLst>
              <a:ext uri="{FF2B5EF4-FFF2-40B4-BE49-F238E27FC236}">
                <a16:creationId xmlns:a16="http://schemas.microsoft.com/office/drawing/2014/main" id="{7882FD57-26EF-D585-5988-8FC6502345E5}"/>
              </a:ext>
            </a:extLst>
          </p:cNvPr>
          <p:cNvSpPr>
            <a:spLocks noGrp="1"/>
          </p:cNvSpPr>
          <p:nvPr>
            <p:ph type="body" sz="quarter" idx="16" hasCustomPrompt="1"/>
          </p:nvPr>
        </p:nvSpPr>
        <p:spPr>
          <a:xfrm>
            <a:off x="4422969" y="4889501"/>
            <a:ext cx="2578788" cy="1629833"/>
          </a:xfrm>
          <a:prstGeom prst="rect">
            <a:avLst/>
          </a:prstGeom>
        </p:spPr>
        <p:txBody>
          <a:bodyPr/>
          <a:lstStyle>
            <a:lvl1pPr marL="0" indent="0">
              <a:buNone/>
              <a:defRPr sz="1020">
                <a:solidFill>
                  <a:schemeClr val="bg1"/>
                </a:solidFill>
                <a:latin typeface="Avenir Book" panose="02000503020000020003" pitchFamily="2" charset="0"/>
              </a:defRPr>
            </a:lvl1pPr>
            <a:lvl2pPr marL="194305" indent="0">
              <a:buNone/>
              <a:defRPr sz="1020">
                <a:latin typeface="Avenir Book" panose="02000503020000020003" pitchFamily="2" charset="0"/>
              </a:defRPr>
            </a:lvl2pPr>
            <a:lvl3pPr marL="388610" indent="0">
              <a:buNone/>
              <a:defRPr sz="1020">
                <a:latin typeface="Avenir Book" panose="02000503020000020003" pitchFamily="2" charset="0"/>
              </a:defRPr>
            </a:lvl3pPr>
            <a:lvl4pPr marL="582916" indent="0">
              <a:buNone/>
              <a:defRPr sz="1020">
                <a:latin typeface="Avenir Book" panose="02000503020000020003" pitchFamily="2" charset="0"/>
              </a:defRPr>
            </a:lvl4pPr>
            <a:lvl5pPr marL="777221" indent="0">
              <a:buNone/>
              <a:defRPr sz="1020">
                <a:latin typeface="Avenir Book" panose="02000503020000020003" pitchFamily="2" charset="0"/>
              </a:defRPr>
            </a:lvl5pPr>
          </a:lstStyle>
          <a:p>
            <a:pPr lvl="0"/>
            <a:r>
              <a:rPr lang="en-US" dirty="0"/>
              <a:t>Explanation</a:t>
            </a:r>
          </a:p>
        </p:txBody>
      </p:sp>
      <p:sp>
        <p:nvSpPr>
          <p:cNvPr id="24" name="Text Placeholder 27">
            <a:extLst>
              <a:ext uri="{FF2B5EF4-FFF2-40B4-BE49-F238E27FC236}">
                <a16:creationId xmlns:a16="http://schemas.microsoft.com/office/drawing/2014/main" id="{4272A0C9-A5EF-2F8E-2E1C-DC6E77E4C237}"/>
              </a:ext>
            </a:extLst>
          </p:cNvPr>
          <p:cNvSpPr>
            <a:spLocks noGrp="1"/>
          </p:cNvSpPr>
          <p:nvPr>
            <p:ph type="body" sz="quarter" idx="17" hasCustomPrompt="1"/>
          </p:nvPr>
        </p:nvSpPr>
        <p:spPr>
          <a:xfrm>
            <a:off x="4422969" y="7456744"/>
            <a:ext cx="2578788" cy="894080"/>
          </a:xfrm>
          <a:prstGeom prst="rect">
            <a:avLst/>
          </a:prstGeom>
        </p:spPr>
        <p:txBody>
          <a:bodyPr/>
          <a:lstStyle>
            <a:lvl1pPr marL="0" indent="0">
              <a:buNone/>
              <a:defRPr sz="1275" b="1" i="0">
                <a:solidFill>
                  <a:schemeClr val="bg1"/>
                </a:solidFill>
                <a:latin typeface="Avenir Heavy" panose="02000503020000020003" pitchFamily="2" charset="0"/>
              </a:defRPr>
            </a:lvl1pPr>
            <a:lvl2pPr marL="194305" indent="0">
              <a:buNone/>
              <a:defRPr sz="1275" b="1" i="0">
                <a:latin typeface="Avenir Heavy" panose="02000503020000020003" pitchFamily="2" charset="0"/>
              </a:defRPr>
            </a:lvl2pPr>
            <a:lvl3pPr marL="388610" indent="0">
              <a:buNone/>
              <a:defRPr sz="1275" b="1" i="0">
                <a:latin typeface="Avenir Heavy" panose="02000503020000020003" pitchFamily="2" charset="0"/>
              </a:defRPr>
            </a:lvl3pPr>
            <a:lvl4pPr marL="582916" indent="0">
              <a:buNone/>
              <a:defRPr sz="1275" b="1" i="0">
                <a:latin typeface="Avenir Heavy" panose="02000503020000020003" pitchFamily="2" charset="0"/>
              </a:defRPr>
            </a:lvl4pPr>
            <a:lvl5pPr marL="777221" indent="0">
              <a:buNone/>
              <a:defRPr sz="1275" b="1" i="0">
                <a:latin typeface="Avenir Heavy" panose="02000503020000020003" pitchFamily="2" charset="0"/>
              </a:defRPr>
            </a:lvl5pPr>
          </a:lstStyle>
          <a:p>
            <a:pPr lvl="0"/>
            <a:r>
              <a:rPr lang="en-US" dirty="0"/>
              <a:t>Point Three</a:t>
            </a:r>
          </a:p>
        </p:txBody>
      </p:sp>
      <p:sp>
        <p:nvSpPr>
          <p:cNvPr id="25" name="Text Placeholder 29">
            <a:extLst>
              <a:ext uri="{FF2B5EF4-FFF2-40B4-BE49-F238E27FC236}">
                <a16:creationId xmlns:a16="http://schemas.microsoft.com/office/drawing/2014/main" id="{5010720B-5175-7977-A1D3-06DE452F4531}"/>
              </a:ext>
            </a:extLst>
          </p:cNvPr>
          <p:cNvSpPr>
            <a:spLocks noGrp="1"/>
          </p:cNvSpPr>
          <p:nvPr>
            <p:ph type="body" sz="quarter" idx="18" hasCustomPrompt="1"/>
          </p:nvPr>
        </p:nvSpPr>
        <p:spPr>
          <a:xfrm>
            <a:off x="4422969" y="8111782"/>
            <a:ext cx="2578788" cy="1629833"/>
          </a:xfrm>
          <a:prstGeom prst="rect">
            <a:avLst/>
          </a:prstGeom>
        </p:spPr>
        <p:txBody>
          <a:bodyPr/>
          <a:lstStyle>
            <a:lvl1pPr marL="0" indent="0">
              <a:buNone/>
              <a:defRPr sz="1020">
                <a:solidFill>
                  <a:schemeClr val="bg1"/>
                </a:solidFill>
                <a:latin typeface="Avenir Book" panose="02000503020000020003" pitchFamily="2" charset="0"/>
              </a:defRPr>
            </a:lvl1pPr>
            <a:lvl2pPr marL="194305" indent="0">
              <a:buNone/>
              <a:defRPr sz="1020">
                <a:latin typeface="Avenir Book" panose="02000503020000020003" pitchFamily="2" charset="0"/>
              </a:defRPr>
            </a:lvl2pPr>
            <a:lvl3pPr marL="388610" indent="0">
              <a:buNone/>
              <a:defRPr sz="1020">
                <a:latin typeface="Avenir Book" panose="02000503020000020003" pitchFamily="2" charset="0"/>
              </a:defRPr>
            </a:lvl3pPr>
            <a:lvl4pPr marL="582916" indent="0">
              <a:buNone/>
              <a:defRPr sz="1020">
                <a:latin typeface="Avenir Book" panose="02000503020000020003" pitchFamily="2" charset="0"/>
              </a:defRPr>
            </a:lvl4pPr>
            <a:lvl5pPr marL="777221" indent="0">
              <a:buNone/>
              <a:defRPr sz="1020">
                <a:latin typeface="Avenir Book" panose="02000503020000020003" pitchFamily="2" charset="0"/>
              </a:defRPr>
            </a:lvl5pPr>
          </a:lstStyle>
          <a:p>
            <a:pPr lvl="0"/>
            <a:r>
              <a:rPr lang="en-US" dirty="0"/>
              <a:t>Explanation</a:t>
            </a:r>
          </a:p>
        </p:txBody>
      </p:sp>
      <p:sp>
        <p:nvSpPr>
          <p:cNvPr id="26" name="Text Placeholder 14">
            <a:extLst>
              <a:ext uri="{FF2B5EF4-FFF2-40B4-BE49-F238E27FC236}">
                <a16:creationId xmlns:a16="http://schemas.microsoft.com/office/drawing/2014/main" id="{D7A679E0-7F5B-71F6-DAF1-ED75F0812571}"/>
              </a:ext>
            </a:extLst>
          </p:cNvPr>
          <p:cNvSpPr>
            <a:spLocks noGrp="1"/>
          </p:cNvSpPr>
          <p:nvPr>
            <p:ph type="body" sz="quarter" idx="10" hasCustomPrompt="1"/>
          </p:nvPr>
        </p:nvSpPr>
        <p:spPr>
          <a:xfrm>
            <a:off x="471277" y="2644987"/>
            <a:ext cx="2558415" cy="2384213"/>
          </a:xfrm>
          <a:prstGeom prst="rect">
            <a:avLst/>
          </a:prstGeom>
        </p:spPr>
        <p:txBody>
          <a:bodyPr/>
          <a:lstStyle>
            <a:lvl1pPr marL="0" indent="0">
              <a:buNone/>
              <a:defRPr sz="2550" b="1" i="0">
                <a:solidFill>
                  <a:schemeClr val="bg1"/>
                </a:solidFill>
                <a:latin typeface="Avenir Heavy" panose="02000503020000020003" pitchFamily="2" charset="0"/>
              </a:defRPr>
            </a:lvl1pPr>
            <a:lvl2pPr marL="194305" indent="0">
              <a:buNone/>
              <a:defRPr sz="2550" b="1" i="0">
                <a:latin typeface="Avenir Heavy" panose="02000503020000020003" pitchFamily="2" charset="0"/>
              </a:defRPr>
            </a:lvl2pPr>
            <a:lvl3pPr marL="388610" indent="0">
              <a:buNone/>
              <a:defRPr sz="2550" b="1" i="0">
                <a:latin typeface="Avenir Heavy" panose="02000503020000020003" pitchFamily="2" charset="0"/>
              </a:defRPr>
            </a:lvl3pPr>
            <a:lvl4pPr marL="582916" indent="0">
              <a:buNone/>
              <a:defRPr sz="2550" b="1" i="0">
                <a:latin typeface="Avenir Heavy" panose="02000503020000020003" pitchFamily="2" charset="0"/>
              </a:defRPr>
            </a:lvl4pPr>
            <a:lvl5pPr marL="777221" indent="0">
              <a:buNone/>
              <a:defRPr sz="2550" b="1" i="0">
                <a:latin typeface="Avenir Heavy" panose="02000503020000020003" pitchFamily="2" charset="0"/>
              </a:defRPr>
            </a:lvl5pPr>
          </a:lstStyle>
          <a:p>
            <a:pPr lvl="0"/>
            <a:r>
              <a:rPr lang="en-US" dirty="0"/>
              <a:t>Section Topic</a:t>
            </a:r>
          </a:p>
        </p:txBody>
      </p:sp>
      <p:sp>
        <p:nvSpPr>
          <p:cNvPr id="27" name="Text Placeholder 16">
            <a:extLst>
              <a:ext uri="{FF2B5EF4-FFF2-40B4-BE49-F238E27FC236}">
                <a16:creationId xmlns:a16="http://schemas.microsoft.com/office/drawing/2014/main" id="{55BFA7D6-CD69-E840-A6AF-BD2BBC9D5CED}"/>
              </a:ext>
            </a:extLst>
          </p:cNvPr>
          <p:cNvSpPr>
            <a:spLocks noGrp="1"/>
          </p:cNvSpPr>
          <p:nvPr>
            <p:ph type="body" sz="quarter" idx="11" hasCustomPrompt="1"/>
          </p:nvPr>
        </p:nvSpPr>
        <p:spPr>
          <a:xfrm>
            <a:off x="471607" y="5220124"/>
            <a:ext cx="2799278" cy="3116511"/>
          </a:xfrm>
          <a:prstGeom prst="rect">
            <a:avLst/>
          </a:prstGeom>
        </p:spPr>
        <p:txBody>
          <a:bodyPr/>
          <a:lstStyle>
            <a:lvl1pPr marL="0" indent="0">
              <a:buNone/>
              <a:defRPr sz="1275">
                <a:solidFill>
                  <a:schemeClr val="bg1"/>
                </a:solidFill>
                <a:latin typeface="Avenir Book" panose="02000503020000020003" pitchFamily="2" charset="0"/>
              </a:defRPr>
            </a:lvl1pPr>
            <a:lvl2pPr marL="194305" indent="0">
              <a:buNone/>
              <a:defRPr sz="1275">
                <a:latin typeface="Avenir Book" panose="02000503020000020003" pitchFamily="2" charset="0"/>
              </a:defRPr>
            </a:lvl2pPr>
            <a:lvl3pPr marL="388610" indent="0">
              <a:buNone/>
              <a:defRPr sz="1275">
                <a:latin typeface="Avenir Book" panose="02000503020000020003" pitchFamily="2" charset="0"/>
              </a:defRPr>
            </a:lvl3pPr>
            <a:lvl4pPr marL="582916" indent="0">
              <a:buNone/>
              <a:defRPr sz="1275">
                <a:latin typeface="Avenir Book" panose="02000503020000020003" pitchFamily="2" charset="0"/>
              </a:defRPr>
            </a:lvl4pPr>
            <a:lvl5pPr marL="777221" indent="0">
              <a:buNone/>
              <a:defRPr sz="1275">
                <a:latin typeface="Avenir Book" panose="02000503020000020003" pitchFamily="2" charset="0"/>
              </a:defRPr>
            </a:lvl5pPr>
          </a:lstStyle>
          <a:p>
            <a:pPr lvl="0"/>
            <a:r>
              <a:rPr lang="en-US" dirty="0"/>
              <a:t>Supporting Info</a:t>
            </a:r>
          </a:p>
        </p:txBody>
      </p:sp>
    </p:spTree>
    <p:extLst>
      <p:ext uri="{BB962C8B-B14F-4D97-AF65-F5344CB8AC3E}">
        <p14:creationId xmlns:p14="http://schemas.microsoft.com/office/powerpoint/2010/main" val="402541775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Topic With Bullet Points Option 2">
    <p:spTree>
      <p:nvGrpSpPr>
        <p:cNvPr id="1" name=""/>
        <p:cNvGrpSpPr/>
        <p:nvPr/>
      </p:nvGrpSpPr>
      <p:grpSpPr>
        <a:xfrm>
          <a:off x="0" y="0"/>
          <a:ext cx="0" cy="0"/>
          <a:chOff x="0" y="0"/>
          <a:chExt cx="0" cy="0"/>
        </a:xfrm>
      </p:grpSpPr>
      <p:sp>
        <p:nvSpPr>
          <p:cNvPr id="3" name="AutoShape 2">
            <a:extLst>
              <a:ext uri="{FF2B5EF4-FFF2-40B4-BE49-F238E27FC236}">
                <a16:creationId xmlns:a16="http://schemas.microsoft.com/office/drawing/2014/main" id="{81860EBA-8FB3-006A-288B-9564FABE1ACA}"/>
              </a:ext>
            </a:extLst>
          </p:cNvPr>
          <p:cNvSpPr/>
          <p:nvPr/>
        </p:nvSpPr>
        <p:spPr>
          <a:xfrm>
            <a:off x="0" y="9633536"/>
            <a:ext cx="4137484" cy="424864"/>
          </a:xfrm>
          <a:prstGeom prst="rect">
            <a:avLst/>
          </a:prstGeom>
          <a:solidFill>
            <a:srgbClr val="111B1E"/>
          </a:solidFill>
        </p:spPr>
        <p:txBody>
          <a:bodyPr/>
          <a:lstStyle/>
          <a:p>
            <a:endParaRPr lang="en-US" sz="765"/>
          </a:p>
        </p:txBody>
      </p:sp>
      <p:sp>
        <p:nvSpPr>
          <p:cNvPr id="10" name="AutoShape 9">
            <a:extLst>
              <a:ext uri="{FF2B5EF4-FFF2-40B4-BE49-F238E27FC236}">
                <a16:creationId xmlns:a16="http://schemas.microsoft.com/office/drawing/2014/main" id="{B8FE95B4-9098-B72A-BF9F-204C833F08FB}"/>
              </a:ext>
            </a:extLst>
          </p:cNvPr>
          <p:cNvSpPr/>
          <p:nvPr/>
        </p:nvSpPr>
        <p:spPr>
          <a:xfrm>
            <a:off x="4129088" y="0"/>
            <a:ext cx="19431" cy="10058400"/>
          </a:xfrm>
          <a:prstGeom prst="rect">
            <a:avLst/>
          </a:prstGeom>
          <a:solidFill>
            <a:srgbClr val="111B1E">
              <a:alpha val="29804"/>
            </a:srgbClr>
          </a:solidFill>
        </p:spPr>
        <p:txBody>
          <a:bodyPr/>
          <a:lstStyle/>
          <a:p>
            <a:endParaRPr lang="en-US" sz="765"/>
          </a:p>
        </p:txBody>
      </p:sp>
      <p:sp>
        <p:nvSpPr>
          <p:cNvPr id="11" name="AutoShape 12">
            <a:extLst>
              <a:ext uri="{FF2B5EF4-FFF2-40B4-BE49-F238E27FC236}">
                <a16:creationId xmlns:a16="http://schemas.microsoft.com/office/drawing/2014/main" id="{0DFAB169-610A-1F07-74CF-EF5671CA09D4}"/>
              </a:ext>
            </a:extLst>
          </p:cNvPr>
          <p:cNvSpPr/>
          <p:nvPr/>
        </p:nvSpPr>
        <p:spPr>
          <a:xfrm>
            <a:off x="4048125" y="1958058"/>
            <a:ext cx="161925" cy="335280"/>
          </a:xfrm>
          <a:prstGeom prst="rect">
            <a:avLst/>
          </a:prstGeom>
          <a:solidFill>
            <a:srgbClr val="111B1E"/>
          </a:solidFill>
        </p:spPr>
        <p:txBody>
          <a:bodyPr/>
          <a:lstStyle/>
          <a:p>
            <a:endParaRPr lang="en-US" sz="765"/>
          </a:p>
        </p:txBody>
      </p:sp>
      <p:sp>
        <p:nvSpPr>
          <p:cNvPr id="15" name="AutoShape 16">
            <a:extLst>
              <a:ext uri="{FF2B5EF4-FFF2-40B4-BE49-F238E27FC236}">
                <a16:creationId xmlns:a16="http://schemas.microsoft.com/office/drawing/2014/main" id="{B95C0933-A007-3567-765E-EC783CE0A7E4}"/>
              </a:ext>
            </a:extLst>
          </p:cNvPr>
          <p:cNvSpPr/>
          <p:nvPr/>
        </p:nvSpPr>
        <p:spPr>
          <a:xfrm>
            <a:off x="4048125" y="4861561"/>
            <a:ext cx="161925" cy="335280"/>
          </a:xfrm>
          <a:prstGeom prst="rect">
            <a:avLst/>
          </a:prstGeom>
          <a:solidFill>
            <a:srgbClr val="111B1E"/>
          </a:solidFill>
        </p:spPr>
        <p:txBody>
          <a:bodyPr/>
          <a:lstStyle/>
          <a:p>
            <a:endParaRPr lang="en-US" sz="765"/>
          </a:p>
        </p:txBody>
      </p:sp>
      <p:sp>
        <p:nvSpPr>
          <p:cNvPr id="19" name="AutoShape 20">
            <a:extLst>
              <a:ext uri="{FF2B5EF4-FFF2-40B4-BE49-F238E27FC236}">
                <a16:creationId xmlns:a16="http://schemas.microsoft.com/office/drawing/2014/main" id="{6B0AD098-4C47-7CA0-1FA1-B4F524F07FB3}"/>
              </a:ext>
            </a:extLst>
          </p:cNvPr>
          <p:cNvSpPr/>
          <p:nvPr/>
        </p:nvSpPr>
        <p:spPr>
          <a:xfrm>
            <a:off x="4048125" y="7624646"/>
            <a:ext cx="161925" cy="335280"/>
          </a:xfrm>
          <a:prstGeom prst="rect">
            <a:avLst/>
          </a:prstGeom>
          <a:solidFill>
            <a:srgbClr val="111B1E"/>
          </a:solidFill>
        </p:spPr>
        <p:txBody>
          <a:bodyPr/>
          <a:lstStyle/>
          <a:p>
            <a:endParaRPr lang="en-US" sz="765"/>
          </a:p>
        </p:txBody>
      </p:sp>
      <p:pic>
        <p:nvPicPr>
          <p:cNvPr id="20" name="Picture 5">
            <a:extLst>
              <a:ext uri="{FF2B5EF4-FFF2-40B4-BE49-F238E27FC236}">
                <a16:creationId xmlns:a16="http://schemas.microsoft.com/office/drawing/2014/main" id="{4EA7622C-795D-EE2E-6291-1A9C6F2D77CD}"/>
              </a:ext>
            </a:extLst>
          </p:cNvPr>
          <p:cNvPicPr>
            <a:picLocks noChangeAspect="1"/>
          </p:cNvPicPr>
          <p:nvPr/>
        </p:nvPicPr>
        <p:blipFill>
          <a:blip r:embed="rId2"/>
          <a:srcRect/>
          <a:stretch>
            <a:fillRect/>
          </a:stretch>
        </p:blipFill>
        <p:spPr>
          <a:xfrm>
            <a:off x="7153145" y="567783"/>
            <a:ext cx="364115" cy="1092365"/>
          </a:xfrm>
          <a:prstGeom prst="rect">
            <a:avLst/>
          </a:prstGeom>
        </p:spPr>
      </p:pic>
      <p:sp>
        <p:nvSpPr>
          <p:cNvPr id="2" name="Text Placeholder 27">
            <a:extLst>
              <a:ext uri="{FF2B5EF4-FFF2-40B4-BE49-F238E27FC236}">
                <a16:creationId xmlns:a16="http://schemas.microsoft.com/office/drawing/2014/main" id="{62ACB0E8-AE4C-3BA5-6338-FCFA5B02A8B1}"/>
              </a:ext>
            </a:extLst>
          </p:cNvPr>
          <p:cNvSpPr>
            <a:spLocks noGrp="1"/>
          </p:cNvSpPr>
          <p:nvPr>
            <p:ph type="body" sz="quarter" idx="13" hasCustomPrompt="1"/>
          </p:nvPr>
        </p:nvSpPr>
        <p:spPr>
          <a:xfrm>
            <a:off x="4469130" y="1063978"/>
            <a:ext cx="2643558" cy="894080"/>
          </a:xfrm>
          <a:prstGeom prst="rect">
            <a:avLst/>
          </a:prstGeom>
        </p:spPr>
        <p:txBody>
          <a:bodyPr/>
          <a:lstStyle>
            <a:lvl1pPr marL="0" indent="0">
              <a:buNone/>
              <a:defRPr sz="1275" b="1" i="0">
                <a:latin typeface="Avenir Heavy" panose="02000503020000020003" pitchFamily="2" charset="0"/>
              </a:defRPr>
            </a:lvl1pPr>
            <a:lvl2pPr marL="194305" indent="0">
              <a:buNone/>
              <a:defRPr sz="1275" b="1" i="0">
                <a:latin typeface="Avenir Heavy" panose="02000503020000020003" pitchFamily="2" charset="0"/>
              </a:defRPr>
            </a:lvl2pPr>
            <a:lvl3pPr marL="388610" indent="0">
              <a:buNone/>
              <a:defRPr sz="1275" b="1" i="0">
                <a:latin typeface="Avenir Heavy" panose="02000503020000020003" pitchFamily="2" charset="0"/>
              </a:defRPr>
            </a:lvl3pPr>
            <a:lvl4pPr marL="582916" indent="0">
              <a:buNone/>
              <a:defRPr sz="1275" b="1" i="0">
                <a:latin typeface="Avenir Heavy" panose="02000503020000020003" pitchFamily="2" charset="0"/>
              </a:defRPr>
            </a:lvl4pPr>
            <a:lvl5pPr marL="777221" indent="0">
              <a:buNone/>
              <a:defRPr sz="1275" b="1" i="0">
                <a:latin typeface="Avenir Heavy" panose="02000503020000020003" pitchFamily="2" charset="0"/>
              </a:defRPr>
            </a:lvl5pPr>
          </a:lstStyle>
          <a:p>
            <a:pPr lvl="0"/>
            <a:r>
              <a:rPr lang="en-US" dirty="0"/>
              <a:t>Point One</a:t>
            </a:r>
          </a:p>
        </p:txBody>
      </p:sp>
      <p:sp>
        <p:nvSpPr>
          <p:cNvPr id="21" name="Text Placeholder 29">
            <a:extLst>
              <a:ext uri="{FF2B5EF4-FFF2-40B4-BE49-F238E27FC236}">
                <a16:creationId xmlns:a16="http://schemas.microsoft.com/office/drawing/2014/main" id="{E4CFA081-CDE3-7014-E948-63F6D740E618}"/>
              </a:ext>
            </a:extLst>
          </p:cNvPr>
          <p:cNvSpPr>
            <a:spLocks noGrp="1"/>
          </p:cNvSpPr>
          <p:nvPr>
            <p:ph type="body" sz="quarter" idx="14" hasCustomPrompt="1"/>
          </p:nvPr>
        </p:nvSpPr>
        <p:spPr>
          <a:xfrm>
            <a:off x="4469130" y="1719016"/>
            <a:ext cx="2643558" cy="1629833"/>
          </a:xfrm>
          <a:prstGeom prst="rect">
            <a:avLst/>
          </a:prstGeom>
        </p:spPr>
        <p:txBody>
          <a:bodyPr/>
          <a:lstStyle>
            <a:lvl1pPr marL="0" indent="0">
              <a:buNone/>
              <a:defRPr sz="1020">
                <a:latin typeface="Avenir Book" panose="02000503020000020003" pitchFamily="2" charset="0"/>
              </a:defRPr>
            </a:lvl1pPr>
            <a:lvl2pPr marL="194305" indent="0">
              <a:buNone/>
              <a:defRPr sz="1020">
                <a:latin typeface="Avenir Book" panose="02000503020000020003" pitchFamily="2" charset="0"/>
              </a:defRPr>
            </a:lvl2pPr>
            <a:lvl3pPr marL="388610" indent="0">
              <a:buNone/>
              <a:defRPr sz="1020">
                <a:latin typeface="Avenir Book" panose="02000503020000020003" pitchFamily="2" charset="0"/>
              </a:defRPr>
            </a:lvl3pPr>
            <a:lvl4pPr marL="582916" indent="0">
              <a:buNone/>
              <a:defRPr sz="1020">
                <a:latin typeface="Avenir Book" panose="02000503020000020003" pitchFamily="2" charset="0"/>
              </a:defRPr>
            </a:lvl4pPr>
            <a:lvl5pPr marL="777221" indent="0">
              <a:buNone/>
              <a:defRPr sz="1020">
                <a:latin typeface="Avenir Book" panose="02000503020000020003" pitchFamily="2" charset="0"/>
              </a:defRPr>
            </a:lvl5pPr>
          </a:lstStyle>
          <a:p>
            <a:pPr lvl="0"/>
            <a:r>
              <a:rPr lang="en-US" dirty="0"/>
              <a:t>Explanation</a:t>
            </a:r>
          </a:p>
        </p:txBody>
      </p:sp>
      <p:sp>
        <p:nvSpPr>
          <p:cNvPr id="22" name="Text Placeholder 27">
            <a:extLst>
              <a:ext uri="{FF2B5EF4-FFF2-40B4-BE49-F238E27FC236}">
                <a16:creationId xmlns:a16="http://schemas.microsoft.com/office/drawing/2014/main" id="{B38206CA-DAFB-F52E-4AF0-C7640F9547D3}"/>
              </a:ext>
            </a:extLst>
          </p:cNvPr>
          <p:cNvSpPr>
            <a:spLocks noGrp="1"/>
          </p:cNvSpPr>
          <p:nvPr>
            <p:ph type="body" sz="quarter" idx="15" hasCustomPrompt="1"/>
          </p:nvPr>
        </p:nvSpPr>
        <p:spPr>
          <a:xfrm>
            <a:off x="4469130" y="4308969"/>
            <a:ext cx="2643558" cy="894080"/>
          </a:xfrm>
          <a:prstGeom prst="rect">
            <a:avLst/>
          </a:prstGeom>
        </p:spPr>
        <p:txBody>
          <a:bodyPr/>
          <a:lstStyle>
            <a:lvl1pPr marL="0" indent="0">
              <a:buNone/>
              <a:defRPr sz="1275" b="1" i="0">
                <a:latin typeface="Avenir Heavy" panose="02000503020000020003" pitchFamily="2" charset="0"/>
              </a:defRPr>
            </a:lvl1pPr>
            <a:lvl2pPr marL="194305" indent="0">
              <a:buNone/>
              <a:defRPr sz="1275" b="1" i="0">
                <a:latin typeface="Avenir Heavy" panose="02000503020000020003" pitchFamily="2" charset="0"/>
              </a:defRPr>
            </a:lvl2pPr>
            <a:lvl3pPr marL="388610" indent="0">
              <a:buNone/>
              <a:defRPr sz="1275" b="1" i="0">
                <a:latin typeface="Avenir Heavy" panose="02000503020000020003" pitchFamily="2" charset="0"/>
              </a:defRPr>
            </a:lvl3pPr>
            <a:lvl4pPr marL="582916" indent="0">
              <a:buNone/>
              <a:defRPr sz="1275" b="1" i="0">
                <a:latin typeface="Avenir Heavy" panose="02000503020000020003" pitchFamily="2" charset="0"/>
              </a:defRPr>
            </a:lvl4pPr>
            <a:lvl5pPr marL="777221" indent="0">
              <a:buNone/>
              <a:defRPr sz="1275" b="1" i="0">
                <a:latin typeface="Avenir Heavy" panose="02000503020000020003" pitchFamily="2" charset="0"/>
              </a:defRPr>
            </a:lvl5pPr>
          </a:lstStyle>
          <a:p>
            <a:pPr lvl="0"/>
            <a:r>
              <a:rPr lang="en-US" dirty="0"/>
              <a:t>Point Two</a:t>
            </a:r>
          </a:p>
        </p:txBody>
      </p:sp>
      <p:sp>
        <p:nvSpPr>
          <p:cNvPr id="23" name="Text Placeholder 29">
            <a:extLst>
              <a:ext uri="{FF2B5EF4-FFF2-40B4-BE49-F238E27FC236}">
                <a16:creationId xmlns:a16="http://schemas.microsoft.com/office/drawing/2014/main" id="{97D9F920-FB3B-57BC-35FD-B41DB335D424}"/>
              </a:ext>
            </a:extLst>
          </p:cNvPr>
          <p:cNvSpPr>
            <a:spLocks noGrp="1"/>
          </p:cNvSpPr>
          <p:nvPr>
            <p:ph type="body" sz="quarter" idx="16" hasCustomPrompt="1"/>
          </p:nvPr>
        </p:nvSpPr>
        <p:spPr>
          <a:xfrm>
            <a:off x="4469130" y="4964007"/>
            <a:ext cx="2643558" cy="1629833"/>
          </a:xfrm>
          <a:prstGeom prst="rect">
            <a:avLst/>
          </a:prstGeom>
        </p:spPr>
        <p:txBody>
          <a:bodyPr/>
          <a:lstStyle>
            <a:lvl1pPr marL="0" indent="0">
              <a:buNone/>
              <a:defRPr sz="1020">
                <a:latin typeface="Avenir Book" panose="02000503020000020003" pitchFamily="2" charset="0"/>
              </a:defRPr>
            </a:lvl1pPr>
            <a:lvl2pPr marL="194305" indent="0">
              <a:buNone/>
              <a:defRPr sz="1020">
                <a:latin typeface="Avenir Book" panose="02000503020000020003" pitchFamily="2" charset="0"/>
              </a:defRPr>
            </a:lvl2pPr>
            <a:lvl3pPr marL="388610" indent="0">
              <a:buNone/>
              <a:defRPr sz="1020">
                <a:latin typeface="Avenir Book" panose="02000503020000020003" pitchFamily="2" charset="0"/>
              </a:defRPr>
            </a:lvl3pPr>
            <a:lvl4pPr marL="582916" indent="0">
              <a:buNone/>
              <a:defRPr sz="1020">
                <a:latin typeface="Avenir Book" panose="02000503020000020003" pitchFamily="2" charset="0"/>
              </a:defRPr>
            </a:lvl4pPr>
            <a:lvl5pPr marL="777221" indent="0">
              <a:buNone/>
              <a:defRPr sz="1020">
                <a:latin typeface="Avenir Book" panose="02000503020000020003" pitchFamily="2" charset="0"/>
              </a:defRPr>
            </a:lvl5pPr>
          </a:lstStyle>
          <a:p>
            <a:pPr lvl="0"/>
            <a:r>
              <a:rPr lang="en-US" dirty="0"/>
              <a:t>Explanation</a:t>
            </a:r>
          </a:p>
        </p:txBody>
      </p:sp>
      <p:sp>
        <p:nvSpPr>
          <p:cNvPr id="24" name="Text Placeholder 27">
            <a:extLst>
              <a:ext uri="{FF2B5EF4-FFF2-40B4-BE49-F238E27FC236}">
                <a16:creationId xmlns:a16="http://schemas.microsoft.com/office/drawing/2014/main" id="{41168819-23A2-8488-0600-4024D097A81D}"/>
              </a:ext>
            </a:extLst>
          </p:cNvPr>
          <p:cNvSpPr>
            <a:spLocks noGrp="1"/>
          </p:cNvSpPr>
          <p:nvPr>
            <p:ph type="body" sz="quarter" idx="17" hasCustomPrompt="1"/>
          </p:nvPr>
        </p:nvSpPr>
        <p:spPr>
          <a:xfrm>
            <a:off x="4469130" y="7456744"/>
            <a:ext cx="2643558" cy="894080"/>
          </a:xfrm>
          <a:prstGeom prst="rect">
            <a:avLst/>
          </a:prstGeom>
        </p:spPr>
        <p:txBody>
          <a:bodyPr/>
          <a:lstStyle>
            <a:lvl1pPr marL="0" indent="0">
              <a:buNone/>
              <a:defRPr sz="1275" b="1" i="0">
                <a:latin typeface="Avenir Heavy" panose="02000503020000020003" pitchFamily="2" charset="0"/>
              </a:defRPr>
            </a:lvl1pPr>
            <a:lvl2pPr marL="194305" indent="0">
              <a:buNone/>
              <a:defRPr sz="1275" b="1" i="0">
                <a:latin typeface="Avenir Heavy" panose="02000503020000020003" pitchFamily="2" charset="0"/>
              </a:defRPr>
            </a:lvl2pPr>
            <a:lvl3pPr marL="388610" indent="0">
              <a:buNone/>
              <a:defRPr sz="1275" b="1" i="0">
                <a:latin typeface="Avenir Heavy" panose="02000503020000020003" pitchFamily="2" charset="0"/>
              </a:defRPr>
            </a:lvl3pPr>
            <a:lvl4pPr marL="582916" indent="0">
              <a:buNone/>
              <a:defRPr sz="1275" b="1" i="0">
                <a:latin typeface="Avenir Heavy" panose="02000503020000020003" pitchFamily="2" charset="0"/>
              </a:defRPr>
            </a:lvl4pPr>
            <a:lvl5pPr marL="777221" indent="0">
              <a:buNone/>
              <a:defRPr sz="1275" b="1" i="0">
                <a:latin typeface="Avenir Heavy" panose="02000503020000020003" pitchFamily="2" charset="0"/>
              </a:defRPr>
            </a:lvl5pPr>
          </a:lstStyle>
          <a:p>
            <a:pPr lvl="0"/>
            <a:r>
              <a:rPr lang="en-US" dirty="0"/>
              <a:t>Point Three</a:t>
            </a:r>
          </a:p>
        </p:txBody>
      </p:sp>
      <p:sp>
        <p:nvSpPr>
          <p:cNvPr id="25" name="Text Placeholder 29">
            <a:extLst>
              <a:ext uri="{FF2B5EF4-FFF2-40B4-BE49-F238E27FC236}">
                <a16:creationId xmlns:a16="http://schemas.microsoft.com/office/drawing/2014/main" id="{71660532-C7FC-F871-64AE-35814870294D}"/>
              </a:ext>
            </a:extLst>
          </p:cNvPr>
          <p:cNvSpPr>
            <a:spLocks noGrp="1"/>
          </p:cNvSpPr>
          <p:nvPr>
            <p:ph type="body" sz="quarter" idx="18" hasCustomPrompt="1"/>
          </p:nvPr>
        </p:nvSpPr>
        <p:spPr>
          <a:xfrm>
            <a:off x="4469130" y="8111782"/>
            <a:ext cx="2643558" cy="1629833"/>
          </a:xfrm>
          <a:prstGeom prst="rect">
            <a:avLst/>
          </a:prstGeom>
        </p:spPr>
        <p:txBody>
          <a:bodyPr/>
          <a:lstStyle>
            <a:lvl1pPr marL="0" indent="0">
              <a:buNone/>
              <a:defRPr sz="1020">
                <a:latin typeface="Avenir Book" panose="02000503020000020003" pitchFamily="2" charset="0"/>
              </a:defRPr>
            </a:lvl1pPr>
            <a:lvl2pPr marL="194305" indent="0">
              <a:buNone/>
              <a:defRPr sz="1020">
                <a:latin typeface="Avenir Book" panose="02000503020000020003" pitchFamily="2" charset="0"/>
              </a:defRPr>
            </a:lvl2pPr>
            <a:lvl3pPr marL="388610" indent="0">
              <a:buNone/>
              <a:defRPr sz="1020">
                <a:latin typeface="Avenir Book" panose="02000503020000020003" pitchFamily="2" charset="0"/>
              </a:defRPr>
            </a:lvl3pPr>
            <a:lvl4pPr marL="582916" indent="0">
              <a:buNone/>
              <a:defRPr sz="1020">
                <a:latin typeface="Avenir Book" panose="02000503020000020003" pitchFamily="2" charset="0"/>
              </a:defRPr>
            </a:lvl4pPr>
            <a:lvl5pPr marL="777221" indent="0">
              <a:buNone/>
              <a:defRPr sz="1020">
                <a:latin typeface="Avenir Book" panose="02000503020000020003" pitchFamily="2" charset="0"/>
              </a:defRPr>
            </a:lvl5pPr>
          </a:lstStyle>
          <a:p>
            <a:pPr lvl="0"/>
            <a:r>
              <a:rPr lang="en-US" dirty="0"/>
              <a:t>Explanation</a:t>
            </a:r>
          </a:p>
        </p:txBody>
      </p:sp>
      <p:sp>
        <p:nvSpPr>
          <p:cNvPr id="26" name="Text Placeholder 14">
            <a:extLst>
              <a:ext uri="{FF2B5EF4-FFF2-40B4-BE49-F238E27FC236}">
                <a16:creationId xmlns:a16="http://schemas.microsoft.com/office/drawing/2014/main" id="{5CB7BACB-FC2C-DEE4-3E34-18E96D034CDC}"/>
              </a:ext>
            </a:extLst>
          </p:cNvPr>
          <p:cNvSpPr>
            <a:spLocks noGrp="1"/>
          </p:cNvSpPr>
          <p:nvPr>
            <p:ph type="body" sz="quarter" idx="10" hasCustomPrompt="1"/>
          </p:nvPr>
        </p:nvSpPr>
        <p:spPr>
          <a:xfrm>
            <a:off x="471277" y="2644987"/>
            <a:ext cx="2558415" cy="2384213"/>
          </a:xfrm>
          <a:prstGeom prst="rect">
            <a:avLst/>
          </a:prstGeom>
        </p:spPr>
        <p:txBody>
          <a:bodyPr/>
          <a:lstStyle>
            <a:lvl1pPr marL="0" indent="0">
              <a:buNone/>
              <a:defRPr sz="2550" b="1" i="0">
                <a:latin typeface="Avenir Heavy" panose="02000503020000020003" pitchFamily="2" charset="0"/>
              </a:defRPr>
            </a:lvl1pPr>
            <a:lvl2pPr marL="194305" indent="0">
              <a:buNone/>
              <a:defRPr sz="2550" b="1" i="0">
                <a:latin typeface="Avenir Heavy" panose="02000503020000020003" pitchFamily="2" charset="0"/>
              </a:defRPr>
            </a:lvl2pPr>
            <a:lvl3pPr marL="388610" indent="0">
              <a:buNone/>
              <a:defRPr sz="2550" b="1" i="0">
                <a:latin typeface="Avenir Heavy" panose="02000503020000020003" pitchFamily="2" charset="0"/>
              </a:defRPr>
            </a:lvl3pPr>
            <a:lvl4pPr marL="582916" indent="0">
              <a:buNone/>
              <a:defRPr sz="2550" b="1" i="0">
                <a:latin typeface="Avenir Heavy" panose="02000503020000020003" pitchFamily="2" charset="0"/>
              </a:defRPr>
            </a:lvl4pPr>
            <a:lvl5pPr marL="777221" indent="0">
              <a:buNone/>
              <a:defRPr sz="2550" b="1" i="0">
                <a:latin typeface="Avenir Heavy" panose="02000503020000020003" pitchFamily="2" charset="0"/>
              </a:defRPr>
            </a:lvl5pPr>
          </a:lstStyle>
          <a:p>
            <a:pPr lvl="0"/>
            <a:r>
              <a:rPr lang="en-US" dirty="0"/>
              <a:t>Section Topic</a:t>
            </a:r>
          </a:p>
        </p:txBody>
      </p:sp>
      <p:sp>
        <p:nvSpPr>
          <p:cNvPr id="27" name="Text Placeholder 16">
            <a:extLst>
              <a:ext uri="{FF2B5EF4-FFF2-40B4-BE49-F238E27FC236}">
                <a16:creationId xmlns:a16="http://schemas.microsoft.com/office/drawing/2014/main" id="{A27EDE8C-98EB-BC04-1F51-54F5FFF1D739}"/>
              </a:ext>
            </a:extLst>
          </p:cNvPr>
          <p:cNvSpPr>
            <a:spLocks noGrp="1"/>
          </p:cNvSpPr>
          <p:nvPr>
            <p:ph type="body" sz="quarter" idx="11" hasCustomPrompt="1"/>
          </p:nvPr>
        </p:nvSpPr>
        <p:spPr>
          <a:xfrm>
            <a:off x="471607" y="5220124"/>
            <a:ext cx="2799278" cy="3116511"/>
          </a:xfrm>
          <a:prstGeom prst="rect">
            <a:avLst/>
          </a:prstGeom>
        </p:spPr>
        <p:txBody>
          <a:bodyPr/>
          <a:lstStyle>
            <a:lvl1pPr marL="0" indent="0">
              <a:buNone/>
              <a:defRPr sz="1275">
                <a:latin typeface="Avenir Book" panose="02000503020000020003" pitchFamily="2" charset="0"/>
              </a:defRPr>
            </a:lvl1pPr>
            <a:lvl2pPr marL="194305" indent="0">
              <a:buNone/>
              <a:defRPr sz="1275">
                <a:latin typeface="Avenir Book" panose="02000503020000020003" pitchFamily="2" charset="0"/>
              </a:defRPr>
            </a:lvl2pPr>
            <a:lvl3pPr marL="388610" indent="0">
              <a:buNone/>
              <a:defRPr sz="1275">
                <a:latin typeface="Avenir Book" panose="02000503020000020003" pitchFamily="2" charset="0"/>
              </a:defRPr>
            </a:lvl3pPr>
            <a:lvl4pPr marL="582916" indent="0">
              <a:buNone/>
              <a:defRPr sz="1275">
                <a:latin typeface="Avenir Book" panose="02000503020000020003" pitchFamily="2" charset="0"/>
              </a:defRPr>
            </a:lvl4pPr>
            <a:lvl5pPr marL="777221" indent="0">
              <a:buNone/>
              <a:defRPr sz="1275">
                <a:latin typeface="Avenir Book" panose="02000503020000020003" pitchFamily="2" charset="0"/>
              </a:defRPr>
            </a:lvl5pPr>
          </a:lstStyle>
          <a:p>
            <a:pPr lvl="0"/>
            <a:r>
              <a:rPr lang="en-US" dirty="0"/>
              <a:t>Supporting Info</a:t>
            </a:r>
          </a:p>
        </p:txBody>
      </p:sp>
    </p:spTree>
    <p:extLst>
      <p:ext uri="{BB962C8B-B14F-4D97-AF65-F5344CB8AC3E}">
        <p14:creationId xmlns:p14="http://schemas.microsoft.com/office/powerpoint/2010/main" val="54393799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Topic With Bullet Points Option 3">
    <p:spTree>
      <p:nvGrpSpPr>
        <p:cNvPr id="1" name=""/>
        <p:cNvGrpSpPr/>
        <p:nvPr/>
      </p:nvGrpSpPr>
      <p:grpSpPr>
        <a:xfrm>
          <a:off x="0" y="0"/>
          <a:ext cx="0" cy="0"/>
          <a:chOff x="0" y="0"/>
          <a:chExt cx="0" cy="0"/>
        </a:xfrm>
      </p:grpSpPr>
      <p:sp>
        <p:nvSpPr>
          <p:cNvPr id="4" name="AutoShape 3">
            <a:extLst>
              <a:ext uri="{FF2B5EF4-FFF2-40B4-BE49-F238E27FC236}">
                <a16:creationId xmlns:a16="http://schemas.microsoft.com/office/drawing/2014/main" id="{B2A67673-53B6-0592-474F-55E34EB32434}"/>
              </a:ext>
            </a:extLst>
          </p:cNvPr>
          <p:cNvSpPr/>
          <p:nvPr/>
        </p:nvSpPr>
        <p:spPr>
          <a:xfrm>
            <a:off x="595587" y="1653104"/>
            <a:ext cx="161925" cy="335280"/>
          </a:xfrm>
          <a:prstGeom prst="rect">
            <a:avLst/>
          </a:prstGeom>
          <a:solidFill>
            <a:srgbClr val="111B1E"/>
          </a:solidFill>
        </p:spPr>
        <p:txBody>
          <a:bodyPr/>
          <a:lstStyle/>
          <a:p>
            <a:endParaRPr lang="en-US" sz="765"/>
          </a:p>
        </p:txBody>
      </p:sp>
      <p:sp>
        <p:nvSpPr>
          <p:cNvPr id="5" name="AutoShape 4">
            <a:extLst>
              <a:ext uri="{FF2B5EF4-FFF2-40B4-BE49-F238E27FC236}">
                <a16:creationId xmlns:a16="http://schemas.microsoft.com/office/drawing/2014/main" id="{7ED76132-3BF3-68FB-2005-3F14EDA317FB}"/>
              </a:ext>
            </a:extLst>
          </p:cNvPr>
          <p:cNvSpPr/>
          <p:nvPr/>
        </p:nvSpPr>
        <p:spPr>
          <a:xfrm>
            <a:off x="595587" y="4532781"/>
            <a:ext cx="161925" cy="335280"/>
          </a:xfrm>
          <a:prstGeom prst="rect">
            <a:avLst/>
          </a:prstGeom>
          <a:solidFill>
            <a:srgbClr val="111B1E"/>
          </a:solidFill>
        </p:spPr>
        <p:txBody>
          <a:bodyPr/>
          <a:lstStyle/>
          <a:p>
            <a:endParaRPr lang="en-US" sz="765"/>
          </a:p>
        </p:txBody>
      </p:sp>
      <p:sp>
        <p:nvSpPr>
          <p:cNvPr id="6" name="AutoShape 5">
            <a:extLst>
              <a:ext uri="{FF2B5EF4-FFF2-40B4-BE49-F238E27FC236}">
                <a16:creationId xmlns:a16="http://schemas.microsoft.com/office/drawing/2014/main" id="{B595B4FF-EF0F-2B2F-7EFD-759AED15B33E}"/>
              </a:ext>
            </a:extLst>
          </p:cNvPr>
          <p:cNvSpPr/>
          <p:nvPr/>
        </p:nvSpPr>
        <p:spPr>
          <a:xfrm>
            <a:off x="595587" y="7479078"/>
            <a:ext cx="161925" cy="335280"/>
          </a:xfrm>
          <a:prstGeom prst="rect">
            <a:avLst/>
          </a:prstGeom>
          <a:solidFill>
            <a:srgbClr val="111B1E"/>
          </a:solidFill>
        </p:spPr>
        <p:txBody>
          <a:bodyPr/>
          <a:lstStyle/>
          <a:p>
            <a:endParaRPr lang="en-US" sz="765"/>
          </a:p>
        </p:txBody>
      </p:sp>
      <p:sp>
        <p:nvSpPr>
          <p:cNvPr id="16" name="AutoShape 15">
            <a:extLst>
              <a:ext uri="{FF2B5EF4-FFF2-40B4-BE49-F238E27FC236}">
                <a16:creationId xmlns:a16="http://schemas.microsoft.com/office/drawing/2014/main" id="{1BA57965-08BF-BFA2-74A9-B8C49ADB8F23}"/>
              </a:ext>
            </a:extLst>
          </p:cNvPr>
          <p:cNvSpPr/>
          <p:nvPr/>
        </p:nvSpPr>
        <p:spPr>
          <a:xfrm>
            <a:off x="3969312" y="1"/>
            <a:ext cx="19431" cy="10058401"/>
          </a:xfrm>
          <a:prstGeom prst="rect">
            <a:avLst/>
          </a:prstGeom>
          <a:solidFill>
            <a:srgbClr val="111B1E">
              <a:alpha val="29804"/>
            </a:srgbClr>
          </a:solidFill>
        </p:spPr>
        <p:txBody>
          <a:bodyPr/>
          <a:lstStyle/>
          <a:p>
            <a:endParaRPr lang="en-US" sz="765"/>
          </a:p>
        </p:txBody>
      </p:sp>
      <p:sp>
        <p:nvSpPr>
          <p:cNvPr id="17" name="AutoShape 17">
            <a:extLst>
              <a:ext uri="{FF2B5EF4-FFF2-40B4-BE49-F238E27FC236}">
                <a16:creationId xmlns:a16="http://schemas.microsoft.com/office/drawing/2014/main" id="{D1B42BF2-56E4-1347-F2CE-4178412D749A}"/>
              </a:ext>
            </a:extLst>
          </p:cNvPr>
          <p:cNvSpPr/>
          <p:nvPr/>
        </p:nvSpPr>
        <p:spPr>
          <a:xfrm>
            <a:off x="3988742" y="7808124"/>
            <a:ext cx="3783659" cy="2250277"/>
          </a:xfrm>
          <a:prstGeom prst="rect">
            <a:avLst/>
          </a:prstGeom>
          <a:solidFill>
            <a:schemeClr val="accent1"/>
          </a:solidFill>
        </p:spPr>
        <p:txBody>
          <a:bodyPr/>
          <a:lstStyle/>
          <a:p>
            <a:endParaRPr lang="en-US" sz="765"/>
          </a:p>
        </p:txBody>
      </p:sp>
      <p:sp>
        <p:nvSpPr>
          <p:cNvPr id="18" name="AutoShape 19">
            <a:extLst>
              <a:ext uri="{FF2B5EF4-FFF2-40B4-BE49-F238E27FC236}">
                <a16:creationId xmlns:a16="http://schemas.microsoft.com/office/drawing/2014/main" id="{93B6515B-D119-41EF-3B4A-D98DFC205CF8}"/>
              </a:ext>
            </a:extLst>
          </p:cNvPr>
          <p:cNvSpPr/>
          <p:nvPr/>
        </p:nvSpPr>
        <p:spPr>
          <a:xfrm>
            <a:off x="0" y="0"/>
            <a:ext cx="282428" cy="10058400"/>
          </a:xfrm>
          <a:prstGeom prst="rect">
            <a:avLst/>
          </a:prstGeom>
          <a:solidFill>
            <a:schemeClr val="accent1"/>
          </a:solidFill>
        </p:spPr>
        <p:txBody>
          <a:bodyPr/>
          <a:lstStyle/>
          <a:p>
            <a:endParaRPr lang="en-US" sz="765"/>
          </a:p>
        </p:txBody>
      </p:sp>
      <p:pic>
        <p:nvPicPr>
          <p:cNvPr id="19" name="Picture 5">
            <a:extLst>
              <a:ext uri="{FF2B5EF4-FFF2-40B4-BE49-F238E27FC236}">
                <a16:creationId xmlns:a16="http://schemas.microsoft.com/office/drawing/2014/main" id="{FFEF4D47-ADD4-ED8B-5A60-DF41D55F130F}"/>
              </a:ext>
            </a:extLst>
          </p:cNvPr>
          <p:cNvPicPr>
            <a:picLocks noChangeAspect="1"/>
          </p:cNvPicPr>
          <p:nvPr/>
        </p:nvPicPr>
        <p:blipFill>
          <a:blip r:embed="rId2"/>
          <a:srcRect/>
          <a:stretch>
            <a:fillRect/>
          </a:stretch>
        </p:blipFill>
        <p:spPr>
          <a:xfrm>
            <a:off x="7153145" y="567783"/>
            <a:ext cx="364115" cy="1092365"/>
          </a:xfrm>
          <a:prstGeom prst="rect">
            <a:avLst/>
          </a:prstGeom>
        </p:spPr>
      </p:pic>
      <p:pic>
        <p:nvPicPr>
          <p:cNvPr id="20" name="Picture 19" descr="A white text on a black background&#10;&#10;AI-generated content may be incorrect.">
            <a:extLst>
              <a:ext uri="{FF2B5EF4-FFF2-40B4-BE49-F238E27FC236}">
                <a16:creationId xmlns:a16="http://schemas.microsoft.com/office/drawing/2014/main" id="{E2E26039-813E-2E44-36DE-8D6E9564399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67692" y="8204658"/>
            <a:ext cx="1900165" cy="1457209"/>
          </a:xfrm>
          <a:prstGeom prst="rect">
            <a:avLst/>
          </a:prstGeom>
        </p:spPr>
      </p:pic>
      <p:sp>
        <p:nvSpPr>
          <p:cNvPr id="2" name="Text Placeholder 27">
            <a:extLst>
              <a:ext uri="{FF2B5EF4-FFF2-40B4-BE49-F238E27FC236}">
                <a16:creationId xmlns:a16="http://schemas.microsoft.com/office/drawing/2014/main" id="{BC2F2C18-3C89-2886-3DE3-9A852FA6AC1F}"/>
              </a:ext>
            </a:extLst>
          </p:cNvPr>
          <p:cNvSpPr>
            <a:spLocks noGrp="1"/>
          </p:cNvSpPr>
          <p:nvPr>
            <p:ph type="body" sz="quarter" idx="13" hasCustomPrompt="1"/>
          </p:nvPr>
        </p:nvSpPr>
        <p:spPr>
          <a:xfrm>
            <a:off x="1017934" y="1005797"/>
            <a:ext cx="2643558" cy="894080"/>
          </a:xfrm>
          <a:prstGeom prst="rect">
            <a:avLst/>
          </a:prstGeom>
        </p:spPr>
        <p:txBody>
          <a:bodyPr/>
          <a:lstStyle>
            <a:lvl1pPr marL="0" indent="0">
              <a:buNone/>
              <a:defRPr sz="1275" b="1" i="0">
                <a:latin typeface="Avenir Heavy" panose="02000503020000020003" pitchFamily="2" charset="0"/>
              </a:defRPr>
            </a:lvl1pPr>
            <a:lvl2pPr marL="194305" indent="0">
              <a:buNone/>
              <a:defRPr sz="1275" b="1" i="0">
                <a:latin typeface="Avenir Heavy" panose="02000503020000020003" pitchFamily="2" charset="0"/>
              </a:defRPr>
            </a:lvl2pPr>
            <a:lvl3pPr marL="388610" indent="0">
              <a:buNone/>
              <a:defRPr sz="1275" b="1" i="0">
                <a:latin typeface="Avenir Heavy" panose="02000503020000020003" pitchFamily="2" charset="0"/>
              </a:defRPr>
            </a:lvl3pPr>
            <a:lvl4pPr marL="582916" indent="0">
              <a:buNone/>
              <a:defRPr sz="1275" b="1" i="0">
                <a:latin typeface="Avenir Heavy" panose="02000503020000020003" pitchFamily="2" charset="0"/>
              </a:defRPr>
            </a:lvl4pPr>
            <a:lvl5pPr marL="777221" indent="0">
              <a:buNone/>
              <a:defRPr sz="1275" b="1" i="0">
                <a:latin typeface="Avenir Heavy" panose="02000503020000020003" pitchFamily="2" charset="0"/>
              </a:defRPr>
            </a:lvl5pPr>
          </a:lstStyle>
          <a:p>
            <a:pPr lvl="0"/>
            <a:r>
              <a:rPr lang="en-US" dirty="0"/>
              <a:t>Point One</a:t>
            </a:r>
          </a:p>
        </p:txBody>
      </p:sp>
      <p:sp>
        <p:nvSpPr>
          <p:cNvPr id="21" name="Text Placeholder 29">
            <a:extLst>
              <a:ext uri="{FF2B5EF4-FFF2-40B4-BE49-F238E27FC236}">
                <a16:creationId xmlns:a16="http://schemas.microsoft.com/office/drawing/2014/main" id="{86F4824E-B824-D255-0E7C-710C9478118F}"/>
              </a:ext>
            </a:extLst>
          </p:cNvPr>
          <p:cNvSpPr>
            <a:spLocks noGrp="1"/>
          </p:cNvSpPr>
          <p:nvPr>
            <p:ph type="body" sz="quarter" idx="14" hasCustomPrompt="1"/>
          </p:nvPr>
        </p:nvSpPr>
        <p:spPr>
          <a:xfrm>
            <a:off x="1017934" y="1660835"/>
            <a:ext cx="2643558" cy="1629833"/>
          </a:xfrm>
          <a:prstGeom prst="rect">
            <a:avLst/>
          </a:prstGeom>
        </p:spPr>
        <p:txBody>
          <a:bodyPr/>
          <a:lstStyle>
            <a:lvl1pPr marL="0" indent="0">
              <a:buNone/>
              <a:defRPr sz="1020">
                <a:latin typeface="Avenir Book" panose="02000503020000020003" pitchFamily="2" charset="0"/>
              </a:defRPr>
            </a:lvl1pPr>
            <a:lvl2pPr marL="194305" indent="0">
              <a:buNone/>
              <a:defRPr sz="1020">
                <a:latin typeface="Avenir Book" panose="02000503020000020003" pitchFamily="2" charset="0"/>
              </a:defRPr>
            </a:lvl2pPr>
            <a:lvl3pPr marL="388610" indent="0">
              <a:buNone/>
              <a:defRPr sz="1020">
                <a:latin typeface="Avenir Book" panose="02000503020000020003" pitchFamily="2" charset="0"/>
              </a:defRPr>
            </a:lvl3pPr>
            <a:lvl4pPr marL="582916" indent="0">
              <a:buNone/>
              <a:defRPr sz="1020">
                <a:latin typeface="Avenir Book" panose="02000503020000020003" pitchFamily="2" charset="0"/>
              </a:defRPr>
            </a:lvl4pPr>
            <a:lvl5pPr marL="777221" indent="0">
              <a:buNone/>
              <a:defRPr sz="1020">
                <a:latin typeface="Avenir Book" panose="02000503020000020003" pitchFamily="2" charset="0"/>
              </a:defRPr>
            </a:lvl5pPr>
          </a:lstStyle>
          <a:p>
            <a:pPr lvl="0"/>
            <a:r>
              <a:rPr lang="en-US" dirty="0"/>
              <a:t>Explanation</a:t>
            </a:r>
          </a:p>
        </p:txBody>
      </p:sp>
      <p:sp>
        <p:nvSpPr>
          <p:cNvPr id="22" name="Text Placeholder 27">
            <a:extLst>
              <a:ext uri="{FF2B5EF4-FFF2-40B4-BE49-F238E27FC236}">
                <a16:creationId xmlns:a16="http://schemas.microsoft.com/office/drawing/2014/main" id="{2E387CBF-8FAF-68BB-29DF-D1BDE68DB258}"/>
              </a:ext>
            </a:extLst>
          </p:cNvPr>
          <p:cNvSpPr>
            <a:spLocks noGrp="1"/>
          </p:cNvSpPr>
          <p:nvPr>
            <p:ph type="body" sz="quarter" idx="15" hasCustomPrompt="1"/>
          </p:nvPr>
        </p:nvSpPr>
        <p:spPr>
          <a:xfrm>
            <a:off x="1017934" y="4250788"/>
            <a:ext cx="2643558" cy="894080"/>
          </a:xfrm>
          <a:prstGeom prst="rect">
            <a:avLst/>
          </a:prstGeom>
        </p:spPr>
        <p:txBody>
          <a:bodyPr/>
          <a:lstStyle>
            <a:lvl1pPr marL="0" indent="0">
              <a:buNone/>
              <a:defRPr sz="1275" b="1" i="0">
                <a:latin typeface="Avenir Heavy" panose="02000503020000020003" pitchFamily="2" charset="0"/>
              </a:defRPr>
            </a:lvl1pPr>
            <a:lvl2pPr marL="194305" indent="0">
              <a:buNone/>
              <a:defRPr sz="1275" b="1" i="0">
                <a:latin typeface="Avenir Heavy" panose="02000503020000020003" pitchFamily="2" charset="0"/>
              </a:defRPr>
            </a:lvl2pPr>
            <a:lvl3pPr marL="388610" indent="0">
              <a:buNone/>
              <a:defRPr sz="1275" b="1" i="0">
                <a:latin typeface="Avenir Heavy" panose="02000503020000020003" pitchFamily="2" charset="0"/>
              </a:defRPr>
            </a:lvl3pPr>
            <a:lvl4pPr marL="582916" indent="0">
              <a:buNone/>
              <a:defRPr sz="1275" b="1" i="0">
                <a:latin typeface="Avenir Heavy" panose="02000503020000020003" pitchFamily="2" charset="0"/>
              </a:defRPr>
            </a:lvl4pPr>
            <a:lvl5pPr marL="777221" indent="0">
              <a:buNone/>
              <a:defRPr sz="1275" b="1" i="0">
                <a:latin typeface="Avenir Heavy" panose="02000503020000020003" pitchFamily="2" charset="0"/>
              </a:defRPr>
            </a:lvl5pPr>
          </a:lstStyle>
          <a:p>
            <a:pPr lvl="0"/>
            <a:r>
              <a:rPr lang="en-US" dirty="0"/>
              <a:t>Point Two</a:t>
            </a:r>
          </a:p>
        </p:txBody>
      </p:sp>
      <p:sp>
        <p:nvSpPr>
          <p:cNvPr id="23" name="Text Placeholder 29">
            <a:extLst>
              <a:ext uri="{FF2B5EF4-FFF2-40B4-BE49-F238E27FC236}">
                <a16:creationId xmlns:a16="http://schemas.microsoft.com/office/drawing/2014/main" id="{2B0CD5D7-22F7-9991-41CF-DBE80D8C6D3C}"/>
              </a:ext>
            </a:extLst>
          </p:cNvPr>
          <p:cNvSpPr>
            <a:spLocks noGrp="1"/>
          </p:cNvSpPr>
          <p:nvPr>
            <p:ph type="body" sz="quarter" idx="16" hasCustomPrompt="1"/>
          </p:nvPr>
        </p:nvSpPr>
        <p:spPr>
          <a:xfrm>
            <a:off x="1017934" y="4905827"/>
            <a:ext cx="2643558" cy="1629833"/>
          </a:xfrm>
          <a:prstGeom prst="rect">
            <a:avLst/>
          </a:prstGeom>
        </p:spPr>
        <p:txBody>
          <a:bodyPr/>
          <a:lstStyle>
            <a:lvl1pPr marL="0" indent="0">
              <a:buNone/>
              <a:defRPr sz="1020">
                <a:latin typeface="Avenir Book" panose="02000503020000020003" pitchFamily="2" charset="0"/>
              </a:defRPr>
            </a:lvl1pPr>
            <a:lvl2pPr marL="194305" indent="0">
              <a:buNone/>
              <a:defRPr sz="1020">
                <a:latin typeface="Avenir Book" panose="02000503020000020003" pitchFamily="2" charset="0"/>
              </a:defRPr>
            </a:lvl2pPr>
            <a:lvl3pPr marL="388610" indent="0">
              <a:buNone/>
              <a:defRPr sz="1020">
                <a:latin typeface="Avenir Book" panose="02000503020000020003" pitchFamily="2" charset="0"/>
              </a:defRPr>
            </a:lvl3pPr>
            <a:lvl4pPr marL="582916" indent="0">
              <a:buNone/>
              <a:defRPr sz="1020">
                <a:latin typeface="Avenir Book" panose="02000503020000020003" pitchFamily="2" charset="0"/>
              </a:defRPr>
            </a:lvl4pPr>
            <a:lvl5pPr marL="777221" indent="0">
              <a:buNone/>
              <a:defRPr sz="1020">
                <a:latin typeface="Avenir Book" panose="02000503020000020003" pitchFamily="2" charset="0"/>
              </a:defRPr>
            </a:lvl5pPr>
          </a:lstStyle>
          <a:p>
            <a:pPr lvl="0"/>
            <a:r>
              <a:rPr lang="en-US" dirty="0"/>
              <a:t>Explanation</a:t>
            </a:r>
          </a:p>
        </p:txBody>
      </p:sp>
      <p:sp>
        <p:nvSpPr>
          <p:cNvPr id="24" name="Text Placeholder 27">
            <a:extLst>
              <a:ext uri="{FF2B5EF4-FFF2-40B4-BE49-F238E27FC236}">
                <a16:creationId xmlns:a16="http://schemas.microsoft.com/office/drawing/2014/main" id="{66C016B8-7E1B-1313-EF48-BA407B9E2A9F}"/>
              </a:ext>
            </a:extLst>
          </p:cNvPr>
          <p:cNvSpPr>
            <a:spLocks noGrp="1"/>
          </p:cNvSpPr>
          <p:nvPr>
            <p:ph type="body" sz="quarter" idx="17" hasCustomPrompt="1"/>
          </p:nvPr>
        </p:nvSpPr>
        <p:spPr>
          <a:xfrm>
            <a:off x="1017934" y="7398563"/>
            <a:ext cx="2643558" cy="894080"/>
          </a:xfrm>
          <a:prstGeom prst="rect">
            <a:avLst/>
          </a:prstGeom>
        </p:spPr>
        <p:txBody>
          <a:bodyPr/>
          <a:lstStyle>
            <a:lvl1pPr marL="0" indent="0">
              <a:buNone/>
              <a:defRPr sz="1275" b="1" i="0">
                <a:latin typeface="Avenir Heavy" panose="02000503020000020003" pitchFamily="2" charset="0"/>
              </a:defRPr>
            </a:lvl1pPr>
            <a:lvl2pPr marL="194305" indent="0">
              <a:buNone/>
              <a:defRPr sz="1275" b="1" i="0">
                <a:latin typeface="Avenir Heavy" panose="02000503020000020003" pitchFamily="2" charset="0"/>
              </a:defRPr>
            </a:lvl2pPr>
            <a:lvl3pPr marL="388610" indent="0">
              <a:buNone/>
              <a:defRPr sz="1275" b="1" i="0">
                <a:latin typeface="Avenir Heavy" panose="02000503020000020003" pitchFamily="2" charset="0"/>
              </a:defRPr>
            </a:lvl3pPr>
            <a:lvl4pPr marL="582916" indent="0">
              <a:buNone/>
              <a:defRPr sz="1275" b="1" i="0">
                <a:latin typeface="Avenir Heavy" panose="02000503020000020003" pitchFamily="2" charset="0"/>
              </a:defRPr>
            </a:lvl4pPr>
            <a:lvl5pPr marL="777221" indent="0">
              <a:buNone/>
              <a:defRPr sz="1275" b="1" i="0">
                <a:latin typeface="Avenir Heavy" panose="02000503020000020003" pitchFamily="2" charset="0"/>
              </a:defRPr>
            </a:lvl5pPr>
          </a:lstStyle>
          <a:p>
            <a:pPr lvl="0"/>
            <a:r>
              <a:rPr lang="en-US" dirty="0"/>
              <a:t>Point Three</a:t>
            </a:r>
          </a:p>
        </p:txBody>
      </p:sp>
      <p:sp>
        <p:nvSpPr>
          <p:cNvPr id="25" name="Text Placeholder 29">
            <a:extLst>
              <a:ext uri="{FF2B5EF4-FFF2-40B4-BE49-F238E27FC236}">
                <a16:creationId xmlns:a16="http://schemas.microsoft.com/office/drawing/2014/main" id="{BBBC165A-779F-55A6-BE9F-1CC35A1F9524}"/>
              </a:ext>
            </a:extLst>
          </p:cNvPr>
          <p:cNvSpPr>
            <a:spLocks noGrp="1"/>
          </p:cNvSpPr>
          <p:nvPr>
            <p:ph type="body" sz="quarter" idx="18" hasCustomPrompt="1"/>
          </p:nvPr>
        </p:nvSpPr>
        <p:spPr>
          <a:xfrm>
            <a:off x="1017934" y="8053601"/>
            <a:ext cx="2643558" cy="1629833"/>
          </a:xfrm>
          <a:prstGeom prst="rect">
            <a:avLst/>
          </a:prstGeom>
        </p:spPr>
        <p:txBody>
          <a:bodyPr/>
          <a:lstStyle>
            <a:lvl1pPr marL="0" indent="0">
              <a:buNone/>
              <a:defRPr sz="1020">
                <a:latin typeface="Avenir Book" panose="02000503020000020003" pitchFamily="2" charset="0"/>
              </a:defRPr>
            </a:lvl1pPr>
            <a:lvl2pPr marL="194305" indent="0">
              <a:buNone/>
              <a:defRPr sz="1020">
                <a:latin typeface="Avenir Book" panose="02000503020000020003" pitchFamily="2" charset="0"/>
              </a:defRPr>
            </a:lvl2pPr>
            <a:lvl3pPr marL="388610" indent="0">
              <a:buNone/>
              <a:defRPr sz="1020">
                <a:latin typeface="Avenir Book" panose="02000503020000020003" pitchFamily="2" charset="0"/>
              </a:defRPr>
            </a:lvl3pPr>
            <a:lvl4pPr marL="582916" indent="0">
              <a:buNone/>
              <a:defRPr sz="1020">
                <a:latin typeface="Avenir Book" panose="02000503020000020003" pitchFamily="2" charset="0"/>
              </a:defRPr>
            </a:lvl4pPr>
            <a:lvl5pPr marL="777221" indent="0">
              <a:buNone/>
              <a:defRPr sz="1020">
                <a:latin typeface="Avenir Book" panose="02000503020000020003" pitchFamily="2" charset="0"/>
              </a:defRPr>
            </a:lvl5pPr>
          </a:lstStyle>
          <a:p>
            <a:pPr lvl="0"/>
            <a:r>
              <a:rPr lang="en-US" dirty="0"/>
              <a:t>Explanation</a:t>
            </a:r>
          </a:p>
        </p:txBody>
      </p:sp>
      <p:sp>
        <p:nvSpPr>
          <p:cNvPr id="26" name="Text Placeholder 14">
            <a:extLst>
              <a:ext uri="{FF2B5EF4-FFF2-40B4-BE49-F238E27FC236}">
                <a16:creationId xmlns:a16="http://schemas.microsoft.com/office/drawing/2014/main" id="{9BDE6977-1003-0D6F-2A71-C74D550536E2}"/>
              </a:ext>
            </a:extLst>
          </p:cNvPr>
          <p:cNvSpPr>
            <a:spLocks noGrp="1"/>
          </p:cNvSpPr>
          <p:nvPr>
            <p:ph type="body" sz="quarter" idx="10" hasCustomPrompt="1"/>
          </p:nvPr>
        </p:nvSpPr>
        <p:spPr>
          <a:xfrm>
            <a:off x="4153517" y="1660148"/>
            <a:ext cx="2558415" cy="2384213"/>
          </a:xfrm>
          <a:prstGeom prst="rect">
            <a:avLst/>
          </a:prstGeom>
        </p:spPr>
        <p:txBody>
          <a:bodyPr/>
          <a:lstStyle>
            <a:lvl1pPr marL="0" indent="0">
              <a:buNone/>
              <a:defRPr sz="2550" b="1" i="0">
                <a:latin typeface="Avenir Heavy" panose="02000503020000020003" pitchFamily="2" charset="0"/>
              </a:defRPr>
            </a:lvl1pPr>
            <a:lvl2pPr marL="194305" indent="0">
              <a:buNone/>
              <a:defRPr sz="2550" b="1" i="0">
                <a:latin typeface="Avenir Heavy" panose="02000503020000020003" pitchFamily="2" charset="0"/>
              </a:defRPr>
            </a:lvl2pPr>
            <a:lvl3pPr marL="388610" indent="0">
              <a:buNone/>
              <a:defRPr sz="2550" b="1" i="0">
                <a:latin typeface="Avenir Heavy" panose="02000503020000020003" pitchFamily="2" charset="0"/>
              </a:defRPr>
            </a:lvl3pPr>
            <a:lvl4pPr marL="582916" indent="0">
              <a:buNone/>
              <a:defRPr sz="2550" b="1" i="0">
                <a:latin typeface="Avenir Heavy" panose="02000503020000020003" pitchFamily="2" charset="0"/>
              </a:defRPr>
            </a:lvl4pPr>
            <a:lvl5pPr marL="777221" indent="0">
              <a:buNone/>
              <a:defRPr sz="2550" b="1" i="0">
                <a:latin typeface="Avenir Heavy" panose="02000503020000020003" pitchFamily="2" charset="0"/>
              </a:defRPr>
            </a:lvl5pPr>
          </a:lstStyle>
          <a:p>
            <a:pPr lvl="0"/>
            <a:r>
              <a:rPr lang="en-US" dirty="0"/>
              <a:t>Section Topic</a:t>
            </a:r>
          </a:p>
        </p:txBody>
      </p:sp>
      <p:sp>
        <p:nvSpPr>
          <p:cNvPr id="27" name="Text Placeholder 16">
            <a:extLst>
              <a:ext uri="{FF2B5EF4-FFF2-40B4-BE49-F238E27FC236}">
                <a16:creationId xmlns:a16="http://schemas.microsoft.com/office/drawing/2014/main" id="{27985727-3A30-8FA3-49D5-52DA2614AAA7}"/>
              </a:ext>
            </a:extLst>
          </p:cNvPr>
          <p:cNvSpPr>
            <a:spLocks noGrp="1"/>
          </p:cNvSpPr>
          <p:nvPr>
            <p:ph type="body" sz="quarter" idx="11" hasCustomPrompt="1"/>
          </p:nvPr>
        </p:nvSpPr>
        <p:spPr>
          <a:xfrm>
            <a:off x="4153847" y="4235285"/>
            <a:ext cx="2799278" cy="3116511"/>
          </a:xfrm>
          <a:prstGeom prst="rect">
            <a:avLst/>
          </a:prstGeom>
        </p:spPr>
        <p:txBody>
          <a:bodyPr/>
          <a:lstStyle>
            <a:lvl1pPr marL="0" indent="0">
              <a:buNone/>
              <a:defRPr sz="1275">
                <a:latin typeface="Avenir Book" panose="02000503020000020003" pitchFamily="2" charset="0"/>
              </a:defRPr>
            </a:lvl1pPr>
            <a:lvl2pPr marL="194305" indent="0">
              <a:buNone/>
              <a:defRPr sz="1275">
                <a:latin typeface="Avenir Book" panose="02000503020000020003" pitchFamily="2" charset="0"/>
              </a:defRPr>
            </a:lvl2pPr>
            <a:lvl3pPr marL="388610" indent="0">
              <a:buNone/>
              <a:defRPr sz="1275">
                <a:latin typeface="Avenir Book" panose="02000503020000020003" pitchFamily="2" charset="0"/>
              </a:defRPr>
            </a:lvl3pPr>
            <a:lvl4pPr marL="582916" indent="0">
              <a:buNone/>
              <a:defRPr sz="1275">
                <a:latin typeface="Avenir Book" panose="02000503020000020003" pitchFamily="2" charset="0"/>
              </a:defRPr>
            </a:lvl4pPr>
            <a:lvl5pPr marL="777221" indent="0">
              <a:buNone/>
              <a:defRPr sz="1275">
                <a:latin typeface="Avenir Book" panose="02000503020000020003" pitchFamily="2" charset="0"/>
              </a:defRPr>
            </a:lvl5pPr>
          </a:lstStyle>
          <a:p>
            <a:pPr lvl="0"/>
            <a:r>
              <a:rPr lang="en-US" dirty="0"/>
              <a:t>Supporting Info</a:t>
            </a:r>
          </a:p>
        </p:txBody>
      </p:sp>
    </p:spTree>
    <p:extLst>
      <p:ext uri="{BB962C8B-B14F-4D97-AF65-F5344CB8AC3E}">
        <p14:creationId xmlns:p14="http://schemas.microsoft.com/office/powerpoint/2010/main" val="160055782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Topic With Bullet Points Option 4">
    <p:spTree>
      <p:nvGrpSpPr>
        <p:cNvPr id="1" name=""/>
        <p:cNvGrpSpPr/>
        <p:nvPr/>
      </p:nvGrpSpPr>
      <p:grpSpPr>
        <a:xfrm>
          <a:off x="0" y="0"/>
          <a:ext cx="0" cy="0"/>
          <a:chOff x="0" y="0"/>
          <a:chExt cx="0" cy="0"/>
        </a:xfrm>
      </p:grpSpPr>
      <p:sp>
        <p:nvSpPr>
          <p:cNvPr id="4" name="AutoShape 3">
            <a:extLst>
              <a:ext uri="{FF2B5EF4-FFF2-40B4-BE49-F238E27FC236}">
                <a16:creationId xmlns:a16="http://schemas.microsoft.com/office/drawing/2014/main" id="{843EC3E3-CB3B-B449-2660-FD9ECF8858D6}"/>
              </a:ext>
            </a:extLst>
          </p:cNvPr>
          <p:cNvSpPr/>
          <p:nvPr/>
        </p:nvSpPr>
        <p:spPr>
          <a:xfrm>
            <a:off x="595587" y="1653104"/>
            <a:ext cx="161925" cy="335280"/>
          </a:xfrm>
          <a:prstGeom prst="rect">
            <a:avLst/>
          </a:prstGeom>
          <a:solidFill>
            <a:srgbClr val="111B1E"/>
          </a:solidFill>
        </p:spPr>
        <p:txBody>
          <a:bodyPr/>
          <a:lstStyle/>
          <a:p>
            <a:endParaRPr lang="en-US" sz="765"/>
          </a:p>
        </p:txBody>
      </p:sp>
      <p:sp>
        <p:nvSpPr>
          <p:cNvPr id="5" name="AutoShape 4">
            <a:extLst>
              <a:ext uri="{FF2B5EF4-FFF2-40B4-BE49-F238E27FC236}">
                <a16:creationId xmlns:a16="http://schemas.microsoft.com/office/drawing/2014/main" id="{58DF8C03-1AA7-A84B-F129-83981ED50CBF}"/>
              </a:ext>
            </a:extLst>
          </p:cNvPr>
          <p:cNvSpPr/>
          <p:nvPr/>
        </p:nvSpPr>
        <p:spPr>
          <a:xfrm>
            <a:off x="595587" y="4532781"/>
            <a:ext cx="161925" cy="335280"/>
          </a:xfrm>
          <a:prstGeom prst="rect">
            <a:avLst/>
          </a:prstGeom>
          <a:solidFill>
            <a:srgbClr val="111B1E"/>
          </a:solidFill>
        </p:spPr>
        <p:txBody>
          <a:bodyPr/>
          <a:lstStyle/>
          <a:p>
            <a:endParaRPr lang="en-US" sz="765"/>
          </a:p>
        </p:txBody>
      </p:sp>
      <p:sp>
        <p:nvSpPr>
          <p:cNvPr id="6" name="AutoShape 5">
            <a:extLst>
              <a:ext uri="{FF2B5EF4-FFF2-40B4-BE49-F238E27FC236}">
                <a16:creationId xmlns:a16="http://schemas.microsoft.com/office/drawing/2014/main" id="{8D363538-FFF3-970D-C35D-796FBA08B1B7}"/>
              </a:ext>
            </a:extLst>
          </p:cNvPr>
          <p:cNvSpPr/>
          <p:nvPr/>
        </p:nvSpPr>
        <p:spPr>
          <a:xfrm>
            <a:off x="595587" y="7479078"/>
            <a:ext cx="161925" cy="335280"/>
          </a:xfrm>
          <a:prstGeom prst="rect">
            <a:avLst/>
          </a:prstGeom>
          <a:solidFill>
            <a:srgbClr val="111B1E"/>
          </a:solidFill>
        </p:spPr>
        <p:txBody>
          <a:bodyPr/>
          <a:lstStyle/>
          <a:p>
            <a:endParaRPr lang="en-US" sz="765"/>
          </a:p>
        </p:txBody>
      </p:sp>
      <p:sp>
        <p:nvSpPr>
          <p:cNvPr id="16" name="AutoShape 15">
            <a:extLst>
              <a:ext uri="{FF2B5EF4-FFF2-40B4-BE49-F238E27FC236}">
                <a16:creationId xmlns:a16="http://schemas.microsoft.com/office/drawing/2014/main" id="{3A673E65-468B-D130-0D67-72AE541CF7E4}"/>
              </a:ext>
            </a:extLst>
          </p:cNvPr>
          <p:cNvSpPr/>
          <p:nvPr/>
        </p:nvSpPr>
        <p:spPr>
          <a:xfrm>
            <a:off x="3969312" y="1"/>
            <a:ext cx="19431" cy="10058401"/>
          </a:xfrm>
          <a:prstGeom prst="rect">
            <a:avLst/>
          </a:prstGeom>
          <a:solidFill>
            <a:srgbClr val="111B1E">
              <a:alpha val="29804"/>
            </a:srgbClr>
          </a:solidFill>
        </p:spPr>
        <p:txBody>
          <a:bodyPr/>
          <a:lstStyle/>
          <a:p>
            <a:endParaRPr lang="en-US" sz="765"/>
          </a:p>
        </p:txBody>
      </p:sp>
      <p:sp>
        <p:nvSpPr>
          <p:cNvPr id="17" name="AutoShape 17">
            <a:extLst>
              <a:ext uri="{FF2B5EF4-FFF2-40B4-BE49-F238E27FC236}">
                <a16:creationId xmlns:a16="http://schemas.microsoft.com/office/drawing/2014/main" id="{BE590FAE-89F0-25A0-EA31-639280392E4C}"/>
              </a:ext>
            </a:extLst>
          </p:cNvPr>
          <p:cNvSpPr/>
          <p:nvPr/>
        </p:nvSpPr>
        <p:spPr>
          <a:xfrm>
            <a:off x="3988742" y="7808124"/>
            <a:ext cx="3783659" cy="2250277"/>
          </a:xfrm>
          <a:prstGeom prst="rect">
            <a:avLst/>
          </a:prstGeom>
          <a:solidFill>
            <a:srgbClr val="262626"/>
          </a:solidFill>
        </p:spPr>
        <p:txBody>
          <a:bodyPr/>
          <a:lstStyle/>
          <a:p>
            <a:endParaRPr lang="en-US" sz="765"/>
          </a:p>
        </p:txBody>
      </p:sp>
      <p:sp>
        <p:nvSpPr>
          <p:cNvPr id="18" name="AutoShape 19">
            <a:extLst>
              <a:ext uri="{FF2B5EF4-FFF2-40B4-BE49-F238E27FC236}">
                <a16:creationId xmlns:a16="http://schemas.microsoft.com/office/drawing/2014/main" id="{F4138FA6-6BD4-8DFC-51CC-A68A49262C66}"/>
              </a:ext>
            </a:extLst>
          </p:cNvPr>
          <p:cNvSpPr/>
          <p:nvPr/>
        </p:nvSpPr>
        <p:spPr>
          <a:xfrm>
            <a:off x="0" y="0"/>
            <a:ext cx="282428" cy="10058400"/>
          </a:xfrm>
          <a:prstGeom prst="rect">
            <a:avLst/>
          </a:prstGeom>
          <a:solidFill>
            <a:schemeClr val="accent1"/>
          </a:solidFill>
        </p:spPr>
        <p:txBody>
          <a:bodyPr/>
          <a:lstStyle/>
          <a:p>
            <a:endParaRPr lang="en-US" sz="765"/>
          </a:p>
        </p:txBody>
      </p:sp>
      <p:pic>
        <p:nvPicPr>
          <p:cNvPr id="19" name="Picture 5">
            <a:extLst>
              <a:ext uri="{FF2B5EF4-FFF2-40B4-BE49-F238E27FC236}">
                <a16:creationId xmlns:a16="http://schemas.microsoft.com/office/drawing/2014/main" id="{13313669-C673-4065-DFB1-DD179A04C864}"/>
              </a:ext>
            </a:extLst>
          </p:cNvPr>
          <p:cNvPicPr>
            <a:picLocks noChangeAspect="1"/>
          </p:cNvPicPr>
          <p:nvPr/>
        </p:nvPicPr>
        <p:blipFill>
          <a:blip r:embed="rId2"/>
          <a:srcRect/>
          <a:stretch>
            <a:fillRect/>
          </a:stretch>
        </p:blipFill>
        <p:spPr>
          <a:xfrm>
            <a:off x="7153145" y="567783"/>
            <a:ext cx="364115" cy="1092365"/>
          </a:xfrm>
          <a:prstGeom prst="rect">
            <a:avLst/>
          </a:prstGeom>
        </p:spPr>
      </p:pic>
      <p:pic>
        <p:nvPicPr>
          <p:cNvPr id="20" name="Picture 19" descr="A white text on a black background&#10;&#10;AI-generated content may be incorrect.">
            <a:extLst>
              <a:ext uri="{FF2B5EF4-FFF2-40B4-BE49-F238E27FC236}">
                <a16:creationId xmlns:a16="http://schemas.microsoft.com/office/drawing/2014/main" id="{5067107E-1EDE-E5CF-A328-FA217D984C8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67692" y="8204658"/>
            <a:ext cx="1900165" cy="1457209"/>
          </a:xfrm>
          <a:prstGeom prst="rect">
            <a:avLst/>
          </a:prstGeom>
        </p:spPr>
      </p:pic>
      <p:sp>
        <p:nvSpPr>
          <p:cNvPr id="2" name="Text Placeholder 27">
            <a:extLst>
              <a:ext uri="{FF2B5EF4-FFF2-40B4-BE49-F238E27FC236}">
                <a16:creationId xmlns:a16="http://schemas.microsoft.com/office/drawing/2014/main" id="{E84F78A2-2F9F-2C3E-ABBC-1BBC870D3B5F}"/>
              </a:ext>
            </a:extLst>
          </p:cNvPr>
          <p:cNvSpPr>
            <a:spLocks noGrp="1"/>
          </p:cNvSpPr>
          <p:nvPr>
            <p:ph type="body" sz="quarter" idx="13" hasCustomPrompt="1"/>
          </p:nvPr>
        </p:nvSpPr>
        <p:spPr>
          <a:xfrm>
            <a:off x="1017934" y="1005797"/>
            <a:ext cx="2643558" cy="894080"/>
          </a:xfrm>
          <a:prstGeom prst="rect">
            <a:avLst/>
          </a:prstGeom>
        </p:spPr>
        <p:txBody>
          <a:bodyPr/>
          <a:lstStyle>
            <a:lvl1pPr marL="0" indent="0">
              <a:buNone/>
              <a:defRPr sz="1275" b="1" i="0">
                <a:latin typeface="Avenir Heavy" panose="02000503020000020003" pitchFamily="2" charset="0"/>
              </a:defRPr>
            </a:lvl1pPr>
            <a:lvl2pPr marL="194305" indent="0">
              <a:buNone/>
              <a:defRPr sz="1275" b="1" i="0">
                <a:latin typeface="Avenir Heavy" panose="02000503020000020003" pitchFamily="2" charset="0"/>
              </a:defRPr>
            </a:lvl2pPr>
            <a:lvl3pPr marL="388610" indent="0">
              <a:buNone/>
              <a:defRPr sz="1275" b="1" i="0">
                <a:latin typeface="Avenir Heavy" panose="02000503020000020003" pitchFamily="2" charset="0"/>
              </a:defRPr>
            </a:lvl3pPr>
            <a:lvl4pPr marL="582916" indent="0">
              <a:buNone/>
              <a:defRPr sz="1275" b="1" i="0">
                <a:latin typeface="Avenir Heavy" panose="02000503020000020003" pitchFamily="2" charset="0"/>
              </a:defRPr>
            </a:lvl4pPr>
            <a:lvl5pPr marL="777221" indent="0">
              <a:buNone/>
              <a:defRPr sz="1275" b="1" i="0">
                <a:latin typeface="Avenir Heavy" panose="02000503020000020003" pitchFamily="2" charset="0"/>
              </a:defRPr>
            </a:lvl5pPr>
          </a:lstStyle>
          <a:p>
            <a:pPr lvl="0"/>
            <a:r>
              <a:rPr lang="en-US" dirty="0"/>
              <a:t>Point One</a:t>
            </a:r>
          </a:p>
        </p:txBody>
      </p:sp>
      <p:sp>
        <p:nvSpPr>
          <p:cNvPr id="21" name="Text Placeholder 29">
            <a:extLst>
              <a:ext uri="{FF2B5EF4-FFF2-40B4-BE49-F238E27FC236}">
                <a16:creationId xmlns:a16="http://schemas.microsoft.com/office/drawing/2014/main" id="{D9B660F0-7653-4D87-7DB2-FD248A8C751D}"/>
              </a:ext>
            </a:extLst>
          </p:cNvPr>
          <p:cNvSpPr>
            <a:spLocks noGrp="1"/>
          </p:cNvSpPr>
          <p:nvPr>
            <p:ph type="body" sz="quarter" idx="14" hasCustomPrompt="1"/>
          </p:nvPr>
        </p:nvSpPr>
        <p:spPr>
          <a:xfrm>
            <a:off x="1017934" y="1660835"/>
            <a:ext cx="2643558" cy="1629833"/>
          </a:xfrm>
          <a:prstGeom prst="rect">
            <a:avLst/>
          </a:prstGeom>
        </p:spPr>
        <p:txBody>
          <a:bodyPr/>
          <a:lstStyle>
            <a:lvl1pPr marL="0" indent="0">
              <a:buNone/>
              <a:defRPr sz="1020">
                <a:latin typeface="Avenir Book" panose="02000503020000020003" pitchFamily="2" charset="0"/>
              </a:defRPr>
            </a:lvl1pPr>
            <a:lvl2pPr marL="194305" indent="0">
              <a:buNone/>
              <a:defRPr sz="1020">
                <a:latin typeface="Avenir Book" panose="02000503020000020003" pitchFamily="2" charset="0"/>
              </a:defRPr>
            </a:lvl2pPr>
            <a:lvl3pPr marL="388610" indent="0">
              <a:buNone/>
              <a:defRPr sz="1020">
                <a:latin typeface="Avenir Book" panose="02000503020000020003" pitchFamily="2" charset="0"/>
              </a:defRPr>
            </a:lvl3pPr>
            <a:lvl4pPr marL="582916" indent="0">
              <a:buNone/>
              <a:defRPr sz="1020">
                <a:latin typeface="Avenir Book" panose="02000503020000020003" pitchFamily="2" charset="0"/>
              </a:defRPr>
            </a:lvl4pPr>
            <a:lvl5pPr marL="777221" indent="0">
              <a:buNone/>
              <a:defRPr sz="1020">
                <a:latin typeface="Avenir Book" panose="02000503020000020003" pitchFamily="2" charset="0"/>
              </a:defRPr>
            </a:lvl5pPr>
          </a:lstStyle>
          <a:p>
            <a:pPr lvl="0"/>
            <a:r>
              <a:rPr lang="en-US" dirty="0"/>
              <a:t>Explanation</a:t>
            </a:r>
          </a:p>
        </p:txBody>
      </p:sp>
      <p:sp>
        <p:nvSpPr>
          <p:cNvPr id="22" name="Text Placeholder 27">
            <a:extLst>
              <a:ext uri="{FF2B5EF4-FFF2-40B4-BE49-F238E27FC236}">
                <a16:creationId xmlns:a16="http://schemas.microsoft.com/office/drawing/2014/main" id="{265F2CAB-3208-2AEE-378E-33029B48291A}"/>
              </a:ext>
            </a:extLst>
          </p:cNvPr>
          <p:cNvSpPr>
            <a:spLocks noGrp="1"/>
          </p:cNvSpPr>
          <p:nvPr>
            <p:ph type="body" sz="quarter" idx="15" hasCustomPrompt="1"/>
          </p:nvPr>
        </p:nvSpPr>
        <p:spPr>
          <a:xfrm>
            <a:off x="1017934" y="4250788"/>
            <a:ext cx="2643558" cy="894080"/>
          </a:xfrm>
          <a:prstGeom prst="rect">
            <a:avLst/>
          </a:prstGeom>
        </p:spPr>
        <p:txBody>
          <a:bodyPr/>
          <a:lstStyle>
            <a:lvl1pPr marL="0" indent="0">
              <a:buNone/>
              <a:defRPr sz="1275" b="1" i="0">
                <a:latin typeface="Avenir Heavy" panose="02000503020000020003" pitchFamily="2" charset="0"/>
              </a:defRPr>
            </a:lvl1pPr>
            <a:lvl2pPr marL="194305" indent="0">
              <a:buNone/>
              <a:defRPr sz="1275" b="1" i="0">
                <a:latin typeface="Avenir Heavy" panose="02000503020000020003" pitchFamily="2" charset="0"/>
              </a:defRPr>
            </a:lvl2pPr>
            <a:lvl3pPr marL="388610" indent="0">
              <a:buNone/>
              <a:defRPr sz="1275" b="1" i="0">
                <a:latin typeface="Avenir Heavy" panose="02000503020000020003" pitchFamily="2" charset="0"/>
              </a:defRPr>
            </a:lvl3pPr>
            <a:lvl4pPr marL="582916" indent="0">
              <a:buNone/>
              <a:defRPr sz="1275" b="1" i="0">
                <a:latin typeface="Avenir Heavy" panose="02000503020000020003" pitchFamily="2" charset="0"/>
              </a:defRPr>
            </a:lvl4pPr>
            <a:lvl5pPr marL="777221" indent="0">
              <a:buNone/>
              <a:defRPr sz="1275" b="1" i="0">
                <a:latin typeface="Avenir Heavy" panose="02000503020000020003" pitchFamily="2" charset="0"/>
              </a:defRPr>
            </a:lvl5pPr>
          </a:lstStyle>
          <a:p>
            <a:pPr lvl="0"/>
            <a:r>
              <a:rPr lang="en-US" dirty="0"/>
              <a:t>Point Two</a:t>
            </a:r>
          </a:p>
        </p:txBody>
      </p:sp>
      <p:sp>
        <p:nvSpPr>
          <p:cNvPr id="23" name="Text Placeholder 29">
            <a:extLst>
              <a:ext uri="{FF2B5EF4-FFF2-40B4-BE49-F238E27FC236}">
                <a16:creationId xmlns:a16="http://schemas.microsoft.com/office/drawing/2014/main" id="{A43FC25B-C8AB-F215-EE65-CFAAEEBFBDA6}"/>
              </a:ext>
            </a:extLst>
          </p:cNvPr>
          <p:cNvSpPr>
            <a:spLocks noGrp="1"/>
          </p:cNvSpPr>
          <p:nvPr>
            <p:ph type="body" sz="quarter" idx="16" hasCustomPrompt="1"/>
          </p:nvPr>
        </p:nvSpPr>
        <p:spPr>
          <a:xfrm>
            <a:off x="1017934" y="4905827"/>
            <a:ext cx="2643558" cy="1629833"/>
          </a:xfrm>
          <a:prstGeom prst="rect">
            <a:avLst/>
          </a:prstGeom>
        </p:spPr>
        <p:txBody>
          <a:bodyPr/>
          <a:lstStyle>
            <a:lvl1pPr marL="0" indent="0">
              <a:buNone/>
              <a:defRPr sz="1020">
                <a:latin typeface="Avenir Book" panose="02000503020000020003" pitchFamily="2" charset="0"/>
              </a:defRPr>
            </a:lvl1pPr>
            <a:lvl2pPr marL="194305" indent="0">
              <a:buNone/>
              <a:defRPr sz="1020">
                <a:latin typeface="Avenir Book" panose="02000503020000020003" pitchFamily="2" charset="0"/>
              </a:defRPr>
            </a:lvl2pPr>
            <a:lvl3pPr marL="388610" indent="0">
              <a:buNone/>
              <a:defRPr sz="1020">
                <a:latin typeface="Avenir Book" panose="02000503020000020003" pitchFamily="2" charset="0"/>
              </a:defRPr>
            </a:lvl3pPr>
            <a:lvl4pPr marL="582916" indent="0">
              <a:buNone/>
              <a:defRPr sz="1020">
                <a:latin typeface="Avenir Book" panose="02000503020000020003" pitchFamily="2" charset="0"/>
              </a:defRPr>
            </a:lvl4pPr>
            <a:lvl5pPr marL="777221" indent="0">
              <a:buNone/>
              <a:defRPr sz="1020">
                <a:latin typeface="Avenir Book" panose="02000503020000020003" pitchFamily="2" charset="0"/>
              </a:defRPr>
            </a:lvl5pPr>
          </a:lstStyle>
          <a:p>
            <a:pPr lvl="0"/>
            <a:r>
              <a:rPr lang="en-US" dirty="0"/>
              <a:t>Explanation</a:t>
            </a:r>
          </a:p>
        </p:txBody>
      </p:sp>
      <p:sp>
        <p:nvSpPr>
          <p:cNvPr id="24" name="Text Placeholder 27">
            <a:extLst>
              <a:ext uri="{FF2B5EF4-FFF2-40B4-BE49-F238E27FC236}">
                <a16:creationId xmlns:a16="http://schemas.microsoft.com/office/drawing/2014/main" id="{B2D45901-477C-BEE7-5E98-27D3690EF73C}"/>
              </a:ext>
            </a:extLst>
          </p:cNvPr>
          <p:cNvSpPr>
            <a:spLocks noGrp="1"/>
          </p:cNvSpPr>
          <p:nvPr>
            <p:ph type="body" sz="quarter" idx="17" hasCustomPrompt="1"/>
          </p:nvPr>
        </p:nvSpPr>
        <p:spPr>
          <a:xfrm>
            <a:off x="1017934" y="7398563"/>
            <a:ext cx="2643558" cy="894080"/>
          </a:xfrm>
          <a:prstGeom prst="rect">
            <a:avLst/>
          </a:prstGeom>
        </p:spPr>
        <p:txBody>
          <a:bodyPr/>
          <a:lstStyle>
            <a:lvl1pPr marL="0" indent="0">
              <a:buNone/>
              <a:defRPr sz="1275" b="1" i="0">
                <a:latin typeface="Avenir Heavy" panose="02000503020000020003" pitchFamily="2" charset="0"/>
              </a:defRPr>
            </a:lvl1pPr>
            <a:lvl2pPr marL="194305" indent="0">
              <a:buNone/>
              <a:defRPr sz="1275" b="1" i="0">
                <a:latin typeface="Avenir Heavy" panose="02000503020000020003" pitchFamily="2" charset="0"/>
              </a:defRPr>
            </a:lvl2pPr>
            <a:lvl3pPr marL="388610" indent="0">
              <a:buNone/>
              <a:defRPr sz="1275" b="1" i="0">
                <a:latin typeface="Avenir Heavy" panose="02000503020000020003" pitchFamily="2" charset="0"/>
              </a:defRPr>
            </a:lvl3pPr>
            <a:lvl4pPr marL="582916" indent="0">
              <a:buNone/>
              <a:defRPr sz="1275" b="1" i="0">
                <a:latin typeface="Avenir Heavy" panose="02000503020000020003" pitchFamily="2" charset="0"/>
              </a:defRPr>
            </a:lvl4pPr>
            <a:lvl5pPr marL="777221" indent="0">
              <a:buNone/>
              <a:defRPr sz="1275" b="1" i="0">
                <a:latin typeface="Avenir Heavy" panose="02000503020000020003" pitchFamily="2" charset="0"/>
              </a:defRPr>
            </a:lvl5pPr>
          </a:lstStyle>
          <a:p>
            <a:pPr lvl="0"/>
            <a:r>
              <a:rPr lang="en-US" dirty="0"/>
              <a:t>Point Three</a:t>
            </a:r>
          </a:p>
        </p:txBody>
      </p:sp>
      <p:sp>
        <p:nvSpPr>
          <p:cNvPr id="25" name="Text Placeholder 29">
            <a:extLst>
              <a:ext uri="{FF2B5EF4-FFF2-40B4-BE49-F238E27FC236}">
                <a16:creationId xmlns:a16="http://schemas.microsoft.com/office/drawing/2014/main" id="{E919167C-6618-335C-CBCF-6C445186E4CE}"/>
              </a:ext>
            </a:extLst>
          </p:cNvPr>
          <p:cNvSpPr>
            <a:spLocks noGrp="1"/>
          </p:cNvSpPr>
          <p:nvPr>
            <p:ph type="body" sz="quarter" idx="18" hasCustomPrompt="1"/>
          </p:nvPr>
        </p:nvSpPr>
        <p:spPr>
          <a:xfrm>
            <a:off x="1017934" y="8053601"/>
            <a:ext cx="2643558" cy="1629833"/>
          </a:xfrm>
          <a:prstGeom prst="rect">
            <a:avLst/>
          </a:prstGeom>
        </p:spPr>
        <p:txBody>
          <a:bodyPr/>
          <a:lstStyle>
            <a:lvl1pPr marL="0" indent="0">
              <a:buNone/>
              <a:defRPr sz="1020">
                <a:latin typeface="Avenir Book" panose="02000503020000020003" pitchFamily="2" charset="0"/>
              </a:defRPr>
            </a:lvl1pPr>
            <a:lvl2pPr marL="194305" indent="0">
              <a:buNone/>
              <a:defRPr sz="1020">
                <a:latin typeface="Avenir Book" panose="02000503020000020003" pitchFamily="2" charset="0"/>
              </a:defRPr>
            </a:lvl2pPr>
            <a:lvl3pPr marL="388610" indent="0">
              <a:buNone/>
              <a:defRPr sz="1020">
                <a:latin typeface="Avenir Book" panose="02000503020000020003" pitchFamily="2" charset="0"/>
              </a:defRPr>
            </a:lvl3pPr>
            <a:lvl4pPr marL="582916" indent="0">
              <a:buNone/>
              <a:defRPr sz="1020">
                <a:latin typeface="Avenir Book" panose="02000503020000020003" pitchFamily="2" charset="0"/>
              </a:defRPr>
            </a:lvl4pPr>
            <a:lvl5pPr marL="777221" indent="0">
              <a:buNone/>
              <a:defRPr sz="1020">
                <a:latin typeface="Avenir Book" panose="02000503020000020003" pitchFamily="2" charset="0"/>
              </a:defRPr>
            </a:lvl5pPr>
          </a:lstStyle>
          <a:p>
            <a:pPr lvl="0"/>
            <a:r>
              <a:rPr lang="en-US" dirty="0"/>
              <a:t>Explanation</a:t>
            </a:r>
          </a:p>
        </p:txBody>
      </p:sp>
      <p:sp>
        <p:nvSpPr>
          <p:cNvPr id="26" name="Text Placeholder 14">
            <a:extLst>
              <a:ext uri="{FF2B5EF4-FFF2-40B4-BE49-F238E27FC236}">
                <a16:creationId xmlns:a16="http://schemas.microsoft.com/office/drawing/2014/main" id="{5A9550AB-6358-73CA-24DE-4DE464B5C668}"/>
              </a:ext>
            </a:extLst>
          </p:cNvPr>
          <p:cNvSpPr>
            <a:spLocks noGrp="1"/>
          </p:cNvSpPr>
          <p:nvPr>
            <p:ph type="body" sz="quarter" idx="10" hasCustomPrompt="1"/>
          </p:nvPr>
        </p:nvSpPr>
        <p:spPr>
          <a:xfrm>
            <a:off x="4148768" y="1705471"/>
            <a:ext cx="2558415" cy="2384213"/>
          </a:xfrm>
          <a:prstGeom prst="rect">
            <a:avLst/>
          </a:prstGeom>
        </p:spPr>
        <p:txBody>
          <a:bodyPr/>
          <a:lstStyle>
            <a:lvl1pPr marL="0" indent="0">
              <a:buNone/>
              <a:defRPr sz="2550" b="1" i="0">
                <a:latin typeface="Avenir Heavy" panose="02000503020000020003" pitchFamily="2" charset="0"/>
              </a:defRPr>
            </a:lvl1pPr>
            <a:lvl2pPr marL="194305" indent="0">
              <a:buNone/>
              <a:defRPr sz="2550" b="1" i="0">
                <a:latin typeface="Avenir Heavy" panose="02000503020000020003" pitchFamily="2" charset="0"/>
              </a:defRPr>
            </a:lvl2pPr>
            <a:lvl3pPr marL="388610" indent="0">
              <a:buNone/>
              <a:defRPr sz="2550" b="1" i="0">
                <a:latin typeface="Avenir Heavy" panose="02000503020000020003" pitchFamily="2" charset="0"/>
              </a:defRPr>
            </a:lvl3pPr>
            <a:lvl4pPr marL="582916" indent="0">
              <a:buNone/>
              <a:defRPr sz="2550" b="1" i="0">
                <a:latin typeface="Avenir Heavy" panose="02000503020000020003" pitchFamily="2" charset="0"/>
              </a:defRPr>
            </a:lvl4pPr>
            <a:lvl5pPr marL="777221" indent="0">
              <a:buNone/>
              <a:defRPr sz="2550" b="1" i="0">
                <a:latin typeface="Avenir Heavy" panose="02000503020000020003" pitchFamily="2" charset="0"/>
              </a:defRPr>
            </a:lvl5pPr>
          </a:lstStyle>
          <a:p>
            <a:pPr lvl="0"/>
            <a:r>
              <a:rPr lang="en-US" dirty="0"/>
              <a:t>Section Topic</a:t>
            </a:r>
          </a:p>
        </p:txBody>
      </p:sp>
      <p:sp>
        <p:nvSpPr>
          <p:cNvPr id="27" name="Text Placeholder 16">
            <a:extLst>
              <a:ext uri="{FF2B5EF4-FFF2-40B4-BE49-F238E27FC236}">
                <a16:creationId xmlns:a16="http://schemas.microsoft.com/office/drawing/2014/main" id="{5AA39707-CA27-17D4-B341-F6EC182007FB}"/>
              </a:ext>
            </a:extLst>
          </p:cNvPr>
          <p:cNvSpPr>
            <a:spLocks noGrp="1"/>
          </p:cNvSpPr>
          <p:nvPr>
            <p:ph type="body" sz="quarter" idx="11" hasCustomPrompt="1"/>
          </p:nvPr>
        </p:nvSpPr>
        <p:spPr>
          <a:xfrm>
            <a:off x="4149098" y="4280609"/>
            <a:ext cx="2799278" cy="3116511"/>
          </a:xfrm>
          <a:prstGeom prst="rect">
            <a:avLst/>
          </a:prstGeom>
        </p:spPr>
        <p:txBody>
          <a:bodyPr/>
          <a:lstStyle>
            <a:lvl1pPr marL="0" indent="0">
              <a:buNone/>
              <a:defRPr sz="1275">
                <a:latin typeface="Avenir Book" panose="02000503020000020003" pitchFamily="2" charset="0"/>
              </a:defRPr>
            </a:lvl1pPr>
            <a:lvl2pPr marL="194305" indent="0">
              <a:buNone/>
              <a:defRPr sz="1275">
                <a:latin typeface="Avenir Book" panose="02000503020000020003" pitchFamily="2" charset="0"/>
              </a:defRPr>
            </a:lvl2pPr>
            <a:lvl3pPr marL="388610" indent="0">
              <a:buNone/>
              <a:defRPr sz="1275">
                <a:latin typeface="Avenir Book" panose="02000503020000020003" pitchFamily="2" charset="0"/>
              </a:defRPr>
            </a:lvl3pPr>
            <a:lvl4pPr marL="582916" indent="0">
              <a:buNone/>
              <a:defRPr sz="1275">
                <a:latin typeface="Avenir Book" panose="02000503020000020003" pitchFamily="2" charset="0"/>
              </a:defRPr>
            </a:lvl4pPr>
            <a:lvl5pPr marL="777221" indent="0">
              <a:buNone/>
              <a:defRPr sz="1275">
                <a:latin typeface="Avenir Book" panose="02000503020000020003" pitchFamily="2" charset="0"/>
              </a:defRPr>
            </a:lvl5pPr>
          </a:lstStyle>
          <a:p>
            <a:pPr lvl="0"/>
            <a:r>
              <a:rPr lang="en-US" dirty="0"/>
              <a:t>Supporting Info</a:t>
            </a:r>
          </a:p>
        </p:txBody>
      </p:sp>
    </p:spTree>
    <p:extLst>
      <p:ext uri="{BB962C8B-B14F-4D97-AF65-F5344CB8AC3E}">
        <p14:creationId xmlns:p14="http://schemas.microsoft.com/office/powerpoint/2010/main" val="219048109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Dark Mode Topic With Bullet Points 4">
    <p:bg>
      <p:bgPr>
        <a:solidFill>
          <a:schemeClr val="tx2"/>
        </a:solidFill>
        <a:effectLst/>
      </p:bgPr>
    </p:bg>
    <p:spTree>
      <p:nvGrpSpPr>
        <p:cNvPr id="1" name=""/>
        <p:cNvGrpSpPr/>
        <p:nvPr/>
      </p:nvGrpSpPr>
      <p:grpSpPr>
        <a:xfrm>
          <a:off x="0" y="0"/>
          <a:ext cx="0" cy="0"/>
          <a:chOff x="0" y="0"/>
          <a:chExt cx="0" cy="0"/>
        </a:xfrm>
      </p:grpSpPr>
      <p:sp>
        <p:nvSpPr>
          <p:cNvPr id="4" name="AutoShape 3">
            <a:extLst>
              <a:ext uri="{FF2B5EF4-FFF2-40B4-BE49-F238E27FC236}">
                <a16:creationId xmlns:a16="http://schemas.microsoft.com/office/drawing/2014/main" id="{843EC3E3-CB3B-B449-2660-FD9ECF8858D6}"/>
              </a:ext>
            </a:extLst>
          </p:cNvPr>
          <p:cNvSpPr/>
          <p:nvPr/>
        </p:nvSpPr>
        <p:spPr>
          <a:xfrm>
            <a:off x="595587" y="1653104"/>
            <a:ext cx="161925" cy="335280"/>
          </a:xfrm>
          <a:prstGeom prst="rect">
            <a:avLst/>
          </a:prstGeom>
          <a:solidFill>
            <a:srgbClr val="373939"/>
          </a:solidFill>
        </p:spPr>
        <p:txBody>
          <a:bodyPr/>
          <a:lstStyle/>
          <a:p>
            <a:endParaRPr lang="en-US" sz="765"/>
          </a:p>
        </p:txBody>
      </p:sp>
      <p:sp>
        <p:nvSpPr>
          <p:cNvPr id="5" name="AutoShape 4">
            <a:extLst>
              <a:ext uri="{FF2B5EF4-FFF2-40B4-BE49-F238E27FC236}">
                <a16:creationId xmlns:a16="http://schemas.microsoft.com/office/drawing/2014/main" id="{58DF8C03-1AA7-A84B-F129-83981ED50CBF}"/>
              </a:ext>
            </a:extLst>
          </p:cNvPr>
          <p:cNvSpPr/>
          <p:nvPr/>
        </p:nvSpPr>
        <p:spPr>
          <a:xfrm>
            <a:off x="595587" y="4532781"/>
            <a:ext cx="161925" cy="335280"/>
          </a:xfrm>
          <a:prstGeom prst="rect">
            <a:avLst/>
          </a:prstGeom>
          <a:solidFill>
            <a:srgbClr val="373939"/>
          </a:solidFill>
        </p:spPr>
        <p:txBody>
          <a:bodyPr/>
          <a:lstStyle/>
          <a:p>
            <a:endParaRPr lang="en-US" sz="765"/>
          </a:p>
        </p:txBody>
      </p:sp>
      <p:sp>
        <p:nvSpPr>
          <p:cNvPr id="6" name="AutoShape 5">
            <a:extLst>
              <a:ext uri="{FF2B5EF4-FFF2-40B4-BE49-F238E27FC236}">
                <a16:creationId xmlns:a16="http://schemas.microsoft.com/office/drawing/2014/main" id="{8D363538-FFF3-970D-C35D-796FBA08B1B7}"/>
              </a:ext>
            </a:extLst>
          </p:cNvPr>
          <p:cNvSpPr/>
          <p:nvPr/>
        </p:nvSpPr>
        <p:spPr>
          <a:xfrm>
            <a:off x="595587" y="7479078"/>
            <a:ext cx="161925" cy="335280"/>
          </a:xfrm>
          <a:prstGeom prst="rect">
            <a:avLst/>
          </a:prstGeom>
          <a:solidFill>
            <a:srgbClr val="373939"/>
          </a:solidFill>
        </p:spPr>
        <p:txBody>
          <a:bodyPr/>
          <a:lstStyle/>
          <a:p>
            <a:endParaRPr lang="en-US" sz="765"/>
          </a:p>
        </p:txBody>
      </p:sp>
      <p:sp>
        <p:nvSpPr>
          <p:cNvPr id="16" name="AutoShape 15">
            <a:extLst>
              <a:ext uri="{FF2B5EF4-FFF2-40B4-BE49-F238E27FC236}">
                <a16:creationId xmlns:a16="http://schemas.microsoft.com/office/drawing/2014/main" id="{3A673E65-468B-D130-0D67-72AE541CF7E4}"/>
              </a:ext>
            </a:extLst>
          </p:cNvPr>
          <p:cNvSpPr/>
          <p:nvPr/>
        </p:nvSpPr>
        <p:spPr>
          <a:xfrm>
            <a:off x="3969312" y="1"/>
            <a:ext cx="19431" cy="10058401"/>
          </a:xfrm>
          <a:prstGeom prst="rect">
            <a:avLst/>
          </a:prstGeom>
          <a:solidFill>
            <a:schemeClr val="accent1"/>
          </a:solidFill>
        </p:spPr>
        <p:txBody>
          <a:bodyPr/>
          <a:lstStyle/>
          <a:p>
            <a:endParaRPr lang="en-US" sz="765"/>
          </a:p>
        </p:txBody>
      </p:sp>
      <p:sp>
        <p:nvSpPr>
          <p:cNvPr id="17" name="AutoShape 17">
            <a:extLst>
              <a:ext uri="{FF2B5EF4-FFF2-40B4-BE49-F238E27FC236}">
                <a16:creationId xmlns:a16="http://schemas.microsoft.com/office/drawing/2014/main" id="{BE590FAE-89F0-25A0-EA31-639280392E4C}"/>
              </a:ext>
            </a:extLst>
          </p:cNvPr>
          <p:cNvSpPr/>
          <p:nvPr/>
        </p:nvSpPr>
        <p:spPr>
          <a:xfrm>
            <a:off x="3988742" y="7808124"/>
            <a:ext cx="3783659" cy="2250277"/>
          </a:xfrm>
          <a:prstGeom prst="rect">
            <a:avLst/>
          </a:prstGeom>
          <a:solidFill>
            <a:srgbClr val="373939"/>
          </a:solidFill>
        </p:spPr>
        <p:txBody>
          <a:bodyPr/>
          <a:lstStyle/>
          <a:p>
            <a:endParaRPr lang="en-US" sz="765"/>
          </a:p>
        </p:txBody>
      </p:sp>
      <p:sp>
        <p:nvSpPr>
          <p:cNvPr id="18" name="AutoShape 19">
            <a:extLst>
              <a:ext uri="{FF2B5EF4-FFF2-40B4-BE49-F238E27FC236}">
                <a16:creationId xmlns:a16="http://schemas.microsoft.com/office/drawing/2014/main" id="{F4138FA6-6BD4-8DFC-51CC-A68A49262C66}"/>
              </a:ext>
            </a:extLst>
          </p:cNvPr>
          <p:cNvSpPr/>
          <p:nvPr/>
        </p:nvSpPr>
        <p:spPr>
          <a:xfrm>
            <a:off x="0" y="0"/>
            <a:ext cx="282428" cy="10058400"/>
          </a:xfrm>
          <a:prstGeom prst="rect">
            <a:avLst/>
          </a:prstGeom>
          <a:solidFill>
            <a:schemeClr val="accent1"/>
          </a:solidFill>
        </p:spPr>
        <p:txBody>
          <a:bodyPr/>
          <a:lstStyle/>
          <a:p>
            <a:endParaRPr lang="en-US" sz="765"/>
          </a:p>
        </p:txBody>
      </p:sp>
      <p:pic>
        <p:nvPicPr>
          <p:cNvPr id="19" name="Picture 5">
            <a:extLst>
              <a:ext uri="{FF2B5EF4-FFF2-40B4-BE49-F238E27FC236}">
                <a16:creationId xmlns:a16="http://schemas.microsoft.com/office/drawing/2014/main" id="{13313669-C673-4065-DFB1-DD179A04C864}"/>
              </a:ext>
            </a:extLst>
          </p:cNvPr>
          <p:cNvPicPr>
            <a:picLocks noChangeAspect="1"/>
          </p:cNvPicPr>
          <p:nvPr/>
        </p:nvPicPr>
        <p:blipFill>
          <a:blip r:embed="rId2">
            <a:extLst>
              <a:ext uri="{BEBA8EAE-BF5A-486C-A8C5-ECC9F3942E4B}">
                <a14:imgProps xmlns:a14="http://schemas.microsoft.com/office/drawing/2010/main">
                  <a14:imgLayer r:embed="rId3">
                    <a14:imgEffect>
                      <a14:brightnessContrast bright="100000"/>
                    </a14:imgEffect>
                  </a14:imgLayer>
                </a14:imgProps>
              </a:ext>
            </a:extLst>
          </a:blip>
          <a:srcRect/>
          <a:stretch>
            <a:fillRect/>
          </a:stretch>
        </p:blipFill>
        <p:spPr>
          <a:xfrm>
            <a:off x="7153145" y="567783"/>
            <a:ext cx="364115" cy="1092365"/>
          </a:xfrm>
          <a:prstGeom prst="rect">
            <a:avLst/>
          </a:prstGeom>
        </p:spPr>
      </p:pic>
      <p:pic>
        <p:nvPicPr>
          <p:cNvPr id="20" name="Picture 19" descr="A white text on a black background&#10;&#10;AI-generated content may be incorrect.">
            <a:extLst>
              <a:ext uri="{FF2B5EF4-FFF2-40B4-BE49-F238E27FC236}">
                <a16:creationId xmlns:a16="http://schemas.microsoft.com/office/drawing/2014/main" id="{5067107E-1EDE-E5CF-A328-FA217D984C8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867692" y="8204658"/>
            <a:ext cx="1900165" cy="1457209"/>
          </a:xfrm>
          <a:prstGeom prst="rect">
            <a:avLst/>
          </a:prstGeom>
        </p:spPr>
      </p:pic>
      <p:sp>
        <p:nvSpPr>
          <p:cNvPr id="2" name="Text Placeholder 27">
            <a:extLst>
              <a:ext uri="{FF2B5EF4-FFF2-40B4-BE49-F238E27FC236}">
                <a16:creationId xmlns:a16="http://schemas.microsoft.com/office/drawing/2014/main" id="{F21C6833-59EE-E509-B95C-4605908F8315}"/>
              </a:ext>
            </a:extLst>
          </p:cNvPr>
          <p:cNvSpPr>
            <a:spLocks noGrp="1"/>
          </p:cNvSpPr>
          <p:nvPr>
            <p:ph type="body" sz="quarter" idx="13" hasCustomPrompt="1"/>
          </p:nvPr>
        </p:nvSpPr>
        <p:spPr>
          <a:xfrm>
            <a:off x="985903" y="869687"/>
            <a:ext cx="2578788" cy="894080"/>
          </a:xfrm>
          <a:prstGeom prst="rect">
            <a:avLst/>
          </a:prstGeom>
        </p:spPr>
        <p:txBody>
          <a:bodyPr/>
          <a:lstStyle>
            <a:lvl1pPr marL="0" indent="0">
              <a:buNone/>
              <a:defRPr sz="1275" b="1" i="0">
                <a:solidFill>
                  <a:schemeClr val="bg1"/>
                </a:solidFill>
                <a:latin typeface="Avenir Heavy" panose="02000503020000020003" pitchFamily="2" charset="0"/>
              </a:defRPr>
            </a:lvl1pPr>
            <a:lvl2pPr marL="194305" indent="0">
              <a:buNone/>
              <a:defRPr sz="1275" b="1" i="0">
                <a:latin typeface="Avenir Heavy" panose="02000503020000020003" pitchFamily="2" charset="0"/>
              </a:defRPr>
            </a:lvl2pPr>
            <a:lvl3pPr marL="388610" indent="0">
              <a:buNone/>
              <a:defRPr sz="1275" b="1" i="0">
                <a:latin typeface="Avenir Heavy" panose="02000503020000020003" pitchFamily="2" charset="0"/>
              </a:defRPr>
            </a:lvl3pPr>
            <a:lvl4pPr marL="582916" indent="0">
              <a:buNone/>
              <a:defRPr sz="1275" b="1" i="0">
                <a:latin typeface="Avenir Heavy" panose="02000503020000020003" pitchFamily="2" charset="0"/>
              </a:defRPr>
            </a:lvl4pPr>
            <a:lvl5pPr marL="777221" indent="0">
              <a:buNone/>
              <a:defRPr sz="1275" b="1" i="0">
                <a:latin typeface="Avenir Heavy" panose="02000503020000020003" pitchFamily="2" charset="0"/>
              </a:defRPr>
            </a:lvl5pPr>
          </a:lstStyle>
          <a:p>
            <a:pPr lvl="0"/>
            <a:r>
              <a:rPr lang="en-US" dirty="0"/>
              <a:t>Point One</a:t>
            </a:r>
          </a:p>
        </p:txBody>
      </p:sp>
      <p:sp>
        <p:nvSpPr>
          <p:cNvPr id="21" name="Text Placeholder 29">
            <a:extLst>
              <a:ext uri="{FF2B5EF4-FFF2-40B4-BE49-F238E27FC236}">
                <a16:creationId xmlns:a16="http://schemas.microsoft.com/office/drawing/2014/main" id="{503368AA-4FF9-1A41-2B09-0A8E7E8B8DB5}"/>
              </a:ext>
            </a:extLst>
          </p:cNvPr>
          <p:cNvSpPr>
            <a:spLocks noGrp="1"/>
          </p:cNvSpPr>
          <p:nvPr>
            <p:ph type="body" sz="quarter" idx="14" hasCustomPrompt="1"/>
          </p:nvPr>
        </p:nvSpPr>
        <p:spPr>
          <a:xfrm>
            <a:off x="985903" y="1524726"/>
            <a:ext cx="2578788" cy="1629833"/>
          </a:xfrm>
          <a:prstGeom prst="rect">
            <a:avLst/>
          </a:prstGeom>
        </p:spPr>
        <p:txBody>
          <a:bodyPr/>
          <a:lstStyle>
            <a:lvl1pPr marL="0" indent="0">
              <a:buNone/>
              <a:defRPr sz="1020">
                <a:solidFill>
                  <a:schemeClr val="bg1"/>
                </a:solidFill>
                <a:latin typeface="Avenir Book" panose="02000503020000020003" pitchFamily="2" charset="0"/>
              </a:defRPr>
            </a:lvl1pPr>
            <a:lvl2pPr marL="194305" indent="0">
              <a:buNone/>
              <a:defRPr sz="1020">
                <a:latin typeface="Avenir Book" panose="02000503020000020003" pitchFamily="2" charset="0"/>
              </a:defRPr>
            </a:lvl2pPr>
            <a:lvl3pPr marL="388610" indent="0">
              <a:buNone/>
              <a:defRPr sz="1020">
                <a:latin typeface="Avenir Book" panose="02000503020000020003" pitchFamily="2" charset="0"/>
              </a:defRPr>
            </a:lvl3pPr>
            <a:lvl4pPr marL="582916" indent="0">
              <a:buNone/>
              <a:defRPr sz="1020">
                <a:latin typeface="Avenir Book" panose="02000503020000020003" pitchFamily="2" charset="0"/>
              </a:defRPr>
            </a:lvl4pPr>
            <a:lvl5pPr marL="777221" indent="0">
              <a:buNone/>
              <a:defRPr sz="1020">
                <a:latin typeface="Avenir Book" panose="02000503020000020003" pitchFamily="2" charset="0"/>
              </a:defRPr>
            </a:lvl5pPr>
          </a:lstStyle>
          <a:p>
            <a:pPr lvl="0"/>
            <a:r>
              <a:rPr lang="en-US" dirty="0"/>
              <a:t>Explanation</a:t>
            </a:r>
          </a:p>
        </p:txBody>
      </p:sp>
      <p:sp>
        <p:nvSpPr>
          <p:cNvPr id="22" name="Text Placeholder 27">
            <a:extLst>
              <a:ext uri="{FF2B5EF4-FFF2-40B4-BE49-F238E27FC236}">
                <a16:creationId xmlns:a16="http://schemas.microsoft.com/office/drawing/2014/main" id="{CB139584-7072-8ECB-6C86-0B0973DB5B5F}"/>
              </a:ext>
            </a:extLst>
          </p:cNvPr>
          <p:cNvSpPr>
            <a:spLocks noGrp="1"/>
          </p:cNvSpPr>
          <p:nvPr>
            <p:ph type="body" sz="quarter" idx="15" hasCustomPrompt="1"/>
          </p:nvPr>
        </p:nvSpPr>
        <p:spPr>
          <a:xfrm>
            <a:off x="985903" y="4040172"/>
            <a:ext cx="2578788" cy="894080"/>
          </a:xfrm>
          <a:prstGeom prst="rect">
            <a:avLst/>
          </a:prstGeom>
        </p:spPr>
        <p:txBody>
          <a:bodyPr/>
          <a:lstStyle>
            <a:lvl1pPr marL="0" indent="0">
              <a:buNone/>
              <a:defRPr sz="1275" b="1" i="0">
                <a:solidFill>
                  <a:schemeClr val="bg1"/>
                </a:solidFill>
                <a:latin typeface="Avenir Heavy" panose="02000503020000020003" pitchFamily="2" charset="0"/>
              </a:defRPr>
            </a:lvl1pPr>
            <a:lvl2pPr marL="194305" indent="0">
              <a:buNone/>
              <a:defRPr sz="1275" b="1" i="0">
                <a:latin typeface="Avenir Heavy" panose="02000503020000020003" pitchFamily="2" charset="0"/>
              </a:defRPr>
            </a:lvl2pPr>
            <a:lvl3pPr marL="388610" indent="0">
              <a:buNone/>
              <a:defRPr sz="1275" b="1" i="0">
                <a:latin typeface="Avenir Heavy" panose="02000503020000020003" pitchFamily="2" charset="0"/>
              </a:defRPr>
            </a:lvl3pPr>
            <a:lvl4pPr marL="582916" indent="0">
              <a:buNone/>
              <a:defRPr sz="1275" b="1" i="0">
                <a:latin typeface="Avenir Heavy" panose="02000503020000020003" pitchFamily="2" charset="0"/>
              </a:defRPr>
            </a:lvl4pPr>
            <a:lvl5pPr marL="777221" indent="0">
              <a:buNone/>
              <a:defRPr sz="1275" b="1" i="0">
                <a:latin typeface="Avenir Heavy" panose="02000503020000020003" pitchFamily="2" charset="0"/>
              </a:defRPr>
            </a:lvl5pPr>
          </a:lstStyle>
          <a:p>
            <a:pPr lvl="0"/>
            <a:r>
              <a:rPr lang="en-US" dirty="0"/>
              <a:t>Point Two</a:t>
            </a:r>
          </a:p>
        </p:txBody>
      </p:sp>
      <p:sp>
        <p:nvSpPr>
          <p:cNvPr id="23" name="Text Placeholder 29">
            <a:extLst>
              <a:ext uri="{FF2B5EF4-FFF2-40B4-BE49-F238E27FC236}">
                <a16:creationId xmlns:a16="http://schemas.microsoft.com/office/drawing/2014/main" id="{C8A5B8D2-AE97-5492-C1A0-707E1EF0B976}"/>
              </a:ext>
            </a:extLst>
          </p:cNvPr>
          <p:cNvSpPr>
            <a:spLocks noGrp="1"/>
          </p:cNvSpPr>
          <p:nvPr>
            <p:ph type="body" sz="quarter" idx="16" hasCustomPrompt="1"/>
          </p:nvPr>
        </p:nvSpPr>
        <p:spPr>
          <a:xfrm>
            <a:off x="985903" y="4695210"/>
            <a:ext cx="2578788" cy="1629833"/>
          </a:xfrm>
          <a:prstGeom prst="rect">
            <a:avLst/>
          </a:prstGeom>
        </p:spPr>
        <p:txBody>
          <a:bodyPr/>
          <a:lstStyle>
            <a:lvl1pPr marL="0" indent="0">
              <a:buNone/>
              <a:defRPr sz="1020">
                <a:solidFill>
                  <a:schemeClr val="bg1"/>
                </a:solidFill>
                <a:latin typeface="Avenir Book" panose="02000503020000020003" pitchFamily="2" charset="0"/>
              </a:defRPr>
            </a:lvl1pPr>
            <a:lvl2pPr marL="194305" indent="0">
              <a:buNone/>
              <a:defRPr sz="1020">
                <a:latin typeface="Avenir Book" panose="02000503020000020003" pitchFamily="2" charset="0"/>
              </a:defRPr>
            </a:lvl2pPr>
            <a:lvl3pPr marL="388610" indent="0">
              <a:buNone/>
              <a:defRPr sz="1020">
                <a:latin typeface="Avenir Book" panose="02000503020000020003" pitchFamily="2" charset="0"/>
              </a:defRPr>
            </a:lvl3pPr>
            <a:lvl4pPr marL="582916" indent="0">
              <a:buNone/>
              <a:defRPr sz="1020">
                <a:latin typeface="Avenir Book" panose="02000503020000020003" pitchFamily="2" charset="0"/>
              </a:defRPr>
            </a:lvl4pPr>
            <a:lvl5pPr marL="777221" indent="0">
              <a:buNone/>
              <a:defRPr sz="1020">
                <a:latin typeface="Avenir Book" panose="02000503020000020003" pitchFamily="2" charset="0"/>
              </a:defRPr>
            </a:lvl5pPr>
          </a:lstStyle>
          <a:p>
            <a:pPr lvl="0"/>
            <a:r>
              <a:rPr lang="en-US" dirty="0"/>
              <a:t>Explanation</a:t>
            </a:r>
          </a:p>
        </p:txBody>
      </p:sp>
      <p:sp>
        <p:nvSpPr>
          <p:cNvPr id="24" name="Text Placeholder 27">
            <a:extLst>
              <a:ext uri="{FF2B5EF4-FFF2-40B4-BE49-F238E27FC236}">
                <a16:creationId xmlns:a16="http://schemas.microsoft.com/office/drawing/2014/main" id="{1F8940F6-474F-BCAE-3D6D-E3AC71EA5ABB}"/>
              </a:ext>
            </a:extLst>
          </p:cNvPr>
          <p:cNvSpPr>
            <a:spLocks noGrp="1"/>
          </p:cNvSpPr>
          <p:nvPr>
            <p:ph type="body" sz="quarter" idx="17" hasCustomPrompt="1"/>
          </p:nvPr>
        </p:nvSpPr>
        <p:spPr>
          <a:xfrm>
            <a:off x="985903" y="7262453"/>
            <a:ext cx="2578788" cy="894080"/>
          </a:xfrm>
          <a:prstGeom prst="rect">
            <a:avLst/>
          </a:prstGeom>
        </p:spPr>
        <p:txBody>
          <a:bodyPr/>
          <a:lstStyle>
            <a:lvl1pPr marL="0" indent="0">
              <a:buNone/>
              <a:defRPr sz="1275" b="1" i="0">
                <a:solidFill>
                  <a:schemeClr val="bg1"/>
                </a:solidFill>
                <a:latin typeface="Avenir Heavy" panose="02000503020000020003" pitchFamily="2" charset="0"/>
              </a:defRPr>
            </a:lvl1pPr>
            <a:lvl2pPr marL="194305" indent="0">
              <a:buNone/>
              <a:defRPr sz="1275" b="1" i="0">
                <a:latin typeface="Avenir Heavy" panose="02000503020000020003" pitchFamily="2" charset="0"/>
              </a:defRPr>
            </a:lvl2pPr>
            <a:lvl3pPr marL="388610" indent="0">
              <a:buNone/>
              <a:defRPr sz="1275" b="1" i="0">
                <a:latin typeface="Avenir Heavy" panose="02000503020000020003" pitchFamily="2" charset="0"/>
              </a:defRPr>
            </a:lvl3pPr>
            <a:lvl4pPr marL="582916" indent="0">
              <a:buNone/>
              <a:defRPr sz="1275" b="1" i="0">
                <a:latin typeface="Avenir Heavy" panose="02000503020000020003" pitchFamily="2" charset="0"/>
              </a:defRPr>
            </a:lvl4pPr>
            <a:lvl5pPr marL="777221" indent="0">
              <a:buNone/>
              <a:defRPr sz="1275" b="1" i="0">
                <a:latin typeface="Avenir Heavy" panose="02000503020000020003" pitchFamily="2" charset="0"/>
              </a:defRPr>
            </a:lvl5pPr>
          </a:lstStyle>
          <a:p>
            <a:pPr lvl="0"/>
            <a:r>
              <a:rPr lang="en-US" dirty="0"/>
              <a:t>Point Three</a:t>
            </a:r>
          </a:p>
        </p:txBody>
      </p:sp>
      <p:sp>
        <p:nvSpPr>
          <p:cNvPr id="25" name="Text Placeholder 29">
            <a:extLst>
              <a:ext uri="{FF2B5EF4-FFF2-40B4-BE49-F238E27FC236}">
                <a16:creationId xmlns:a16="http://schemas.microsoft.com/office/drawing/2014/main" id="{D81D18EB-FC26-59D8-314E-37328CADACF9}"/>
              </a:ext>
            </a:extLst>
          </p:cNvPr>
          <p:cNvSpPr>
            <a:spLocks noGrp="1"/>
          </p:cNvSpPr>
          <p:nvPr>
            <p:ph type="body" sz="quarter" idx="18" hasCustomPrompt="1"/>
          </p:nvPr>
        </p:nvSpPr>
        <p:spPr>
          <a:xfrm>
            <a:off x="985903" y="7917492"/>
            <a:ext cx="2578788" cy="1629833"/>
          </a:xfrm>
          <a:prstGeom prst="rect">
            <a:avLst/>
          </a:prstGeom>
        </p:spPr>
        <p:txBody>
          <a:bodyPr/>
          <a:lstStyle>
            <a:lvl1pPr marL="0" indent="0">
              <a:buNone/>
              <a:defRPr sz="1020">
                <a:solidFill>
                  <a:schemeClr val="bg1"/>
                </a:solidFill>
                <a:latin typeface="Avenir Book" panose="02000503020000020003" pitchFamily="2" charset="0"/>
              </a:defRPr>
            </a:lvl1pPr>
            <a:lvl2pPr marL="194305" indent="0">
              <a:buNone/>
              <a:defRPr sz="1020">
                <a:latin typeface="Avenir Book" panose="02000503020000020003" pitchFamily="2" charset="0"/>
              </a:defRPr>
            </a:lvl2pPr>
            <a:lvl3pPr marL="388610" indent="0">
              <a:buNone/>
              <a:defRPr sz="1020">
                <a:latin typeface="Avenir Book" panose="02000503020000020003" pitchFamily="2" charset="0"/>
              </a:defRPr>
            </a:lvl3pPr>
            <a:lvl4pPr marL="582916" indent="0">
              <a:buNone/>
              <a:defRPr sz="1020">
                <a:latin typeface="Avenir Book" panose="02000503020000020003" pitchFamily="2" charset="0"/>
              </a:defRPr>
            </a:lvl4pPr>
            <a:lvl5pPr marL="777221" indent="0">
              <a:buNone/>
              <a:defRPr sz="1020">
                <a:latin typeface="Avenir Book" panose="02000503020000020003" pitchFamily="2" charset="0"/>
              </a:defRPr>
            </a:lvl5pPr>
          </a:lstStyle>
          <a:p>
            <a:pPr lvl="0"/>
            <a:r>
              <a:rPr lang="en-US" dirty="0"/>
              <a:t>Explanation</a:t>
            </a:r>
          </a:p>
        </p:txBody>
      </p:sp>
      <p:sp>
        <p:nvSpPr>
          <p:cNvPr id="26" name="Text Placeholder 14">
            <a:extLst>
              <a:ext uri="{FF2B5EF4-FFF2-40B4-BE49-F238E27FC236}">
                <a16:creationId xmlns:a16="http://schemas.microsoft.com/office/drawing/2014/main" id="{223740A1-9E10-6219-7668-7FA72A23D2C7}"/>
              </a:ext>
            </a:extLst>
          </p:cNvPr>
          <p:cNvSpPr>
            <a:spLocks noGrp="1"/>
          </p:cNvSpPr>
          <p:nvPr>
            <p:ph type="body" sz="quarter" idx="10" hasCustomPrompt="1"/>
          </p:nvPr>
        </p:nvSpPr>
        <p:spPr>
          <a:xfrm>
            <a:off x="4120732" y="1503284"/>
            <a:ext cx="2558415" cy="2384213"/>
          </a:xfrm>
          <a:prstGeom prst="rect">
            <a:avLst/>
          </a:prstGeom>
        </p:spPr>
        <p:txBody>
          <a:bodyPr/>
          <a:lstStyle>
            <a:lvl1pPr marL="0" indent="0">
              <a:buNone/>
              <a:defRPr sz="2550" b="1" i="0">
                <a:solidFill>
                  <a:schemeClr val="bg1"/>
                </a:solidFill>
                <a:latin typeface="Avenir Heavy" panose="02000503020000020003" pitchFamily="2" charset="0"/>
              </a:defRPr>
            </a:lvl1pPr>
            <a:lvl2pPr marL="194305" indent="0">
              <a:buNone/>
              <a:defRPr sz="2550" b="1" i="0">
                <a:latin typeface="Avenir Heavy" panose="02000503020000020003" pitchFamily="2" charset="0"/>
              </a:defRPr>
            </a:lvl2pPr>
            <a:lvl3pPr marL="388610" indent="0">
              <a:buNone/>
              <a:defRPr sz="2550" b="1" i="0">
                <a:latin typeface="Avenir Heavy" panose="02000503020000020003" pitchFamily="2" charset="0"/>
              </a:defRPr>
            </a:lvl3pPr>
            <a:lvl4pPr marL="582916" indent="0">
              <a:buNone/>
              <a:defRPr sz="2550" b="1" i="0">
                <a:latin typeface="Avenir Heavy" panose="02000503020000020003" pitchFamily="2" charset="0"/>
              </a:defRPr>
            </a:lvl4pPr>
            <a:lvl5pPr marL="777221" indent="0">
              <a:buNone/>
              <a:defRPr sz="2550" b="1" i="0">
                <a:latin typeface="Avenir Heavy" panose="02000503020000020003" pitchFamily="2" charset="0"/>
              </a:defRPr>
            </a:lvl5pPr>
          </a:lstStyle>
          <a:p>
            <a:pPr lvl="0"/>
            <a:r>
              <a:rPr lang="en-US" dirty="0"/>
              <a:t>Section Topic</a:t>
            </a:r>
          </a:p>
        </p:txBody>
      </p:sp>
      <p:sp>
        <p:nvSpPr>
          <p:cNvPr id="27" name="Text Placeholder 16">
            <a:extLst>
              <a:ext uri="{FF2B5EF4-FFF2-40B4-BE49-F238E27FC236}">
                <a16:creationId xmlns:a16="http://schemas.microsoft.com/office/drawing/2014/main" id="{5B3FBA40-9BEE-1018-EA93-947BE599E85E}"/>
              </a:ext>
            </a:extLst>
          </p:cNvPr>
          <p:cNvSpPr>
            <a:spLocks noGrp="1"/>
          </p:cNvSpPr>
          <p:nvPr>
            <p:ph type="body" sz="quarter" idx="11" hasCustomPrompt="1"/>
          </p:nvPr>
        </p:nvSpPr>
        <p:spPr>
          <a:xfrm>
            <a:off x="4121062" y="4078421"/>
            <a:ext cx="2799278" cy="3116511"/>
          </a:xfrm>
          <a:prstGeom prst="rect">
            <a:avLst/>
          </a:prstGeom>
        </p:spPr>
        <p:txBody>
          <a:bodyPr/>
          <a:lstStyle>
            <a:lvl1pPr marL="0" indent="0">
              <a:buNone/>
              <a:defRPr sz="1275">
                <a:solidFill>
                  <a:schemeClr val="bg1"/>
                </a:solidFill>
                <a:latin typeface="Avenir Book" panose="02000503020000020003" pitchFamily="2" charset="0"/>
              </a:defRPr>
            </a:lvl1pPr>
            <a:lvl2pPr marL="194305" indent="0">
              <a:buNone/>
              <a:defRPr sz="1275">
                <a:latin typeface="Avenir Book" panose="02000503020000020003" pitchFamily="2" charset="0"/>
              </a:defRPr>
            </a:lvl2pPr>
            <a:lvl3pPr marL="388610" indent="0">
              <a:buNone/>
              <a:defRPr sz="1275">
                <a:latin typeface="Avenir Book" panose="02000503020000020003" pitchFamily="2" charset="0"/>
              </a:defRPr>
            </a:lvl3pPr>
            <a:lvl4pPr marL="582916" indent="0">
              <a:buNone/>
              <a:defRPr sz="1275">
                <a:latin typeface="Avenir Book" panose="02000503020000020003" pitchFamily="2" charset="0"/>
              </a:defRPr>
            </a:lvl4pPr>
            <a:lvl5pPr marL="777221" indent="0">
              <a:buNone/>
              <a:defRPr sz="1275">
                <a:latin typeface="Avenir Book" panose="02000503020000020003" pitchFamily="2" charset="0"/>
              </a:defRPr>
            </a:lvl5pPr>
          </a:lstStyle>
          <a:p>
            <a:pPr lvl="0"/>
            <a:r>
              <a:rPr lang="en-US" dirty="0"/>
              <a:t>Supporting Info</a:t>
            </a:r>
          </a:p>
        </p:txBody>
      </p:sp>
    </p:spTree>
    <p:extLst>
      <p:ext uri="{BB962C8B-B14F-4D97-AF65-F5344CB8AC3E}">
        <p14:creationId xmlns:p14="http://schemas.microsoft.com/office/powerpoint/2010/main" val="79410278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Topic with Bullet Points Option 5">
    <p:spTree>
      <p:nvGrpSpPr>
        <p:cNvPr id="1" name=""/>
        <p:cNvGrpSpPr/>
        <p:nvPr/>
      </p:nvGrpSpPr>
      <p:grpSpPr>
        <a:xfrm>
          <a:off x="0" y="0"/>
          <a:ext cx="0" cy="0"/>
          <a:chOff x="0" y="0"/>
          <a:chExt cx="0" cy="0"/>
        </a:xfrm>
      </p:grpSpPr>
      <p:sp>
        <p:nvSpPr>
          <p:cNvPr id="11" name="AutoShape 11">
            <a:extLst>
              <a:ext uri="{FF2B5EF4-FFF2-40B4-BE49-F238E27FC236}">
                <a16:creationId xmlns:a16="http://schemas.microsoft.com/office/drawing/2014/main" id="{AD4530DC-BED2-8AD2-88E5-6D054D07AD67}"/>
              </a:ext>
            </a:extLst>
          </p:cNvPr>
          <p:cNvSpPr/>
          <p:nvPr/>
        </p:nvSpPr>
        <p:spPr>
          <a:xfrm>
            <a:off x="160365" y="0"/>
            <a:ext cx="26411" cy="10058400"/>
          </a:xfrm>
          <a:prstGeom prst="rect">
            <a:avLst/>
          </a:prstGeom>
          <a:solidFill>
            <a:srgbClr val="111B1E">
              <a:alpha val="29804"/>
            </a:srgbClr>
          </a:solidFill>
        </p:spPr>
        <p:txBody>
          <a:bodyPr/>
          <a:lstStyle/>
          <a:p>
            <a:endParaRPr lang="en-US" sz="765"/>
          </a:p>
        </p:txBody>
      </p:sp>
      <p:sp>
        <p:nvSpPr>
          <p:cNvPr id="12" name="AutoShape 12">
            <a:extLst>
              <a:ext uri="{FF2B5EF4-FFF2-40B4-BE49-F238E27FC236}">
                <a16:creationId xmlns:a16="http://schemas.microsoft.com/office/drawing/2014/main" id="{27768E11-0C09-6F25-3B2F-3D702B22181A}"/>
              </a:ext>
            </a:extLst>
          </p:cNvPr>
          <p:cNvSpPr/>
          <p:nvPr/>
        </p:nvSpPr>
        <p:spPr>
          <a:xfrm>
            <a:off x="6619155" y="23707"/>
            <a:ext cx="1140630" cy="10034694"/>
          </a:xfrm>
          <a:prstGeom prst="rect">
            <a:avLst/>
          </a:prstGeom>
          <a:solidFill>
            <a:srgbClr val="262626"/>
          </a:solidFill>
        </p:spPr>
        <p:txBody>
          <a:bodyPr/>
          <a:lstStyle/>
          <a:p>
            <a:endParaRPr lang="en-US" sz="765"/>
          </a:p>
        </p:txBody>
      </p:sp>
      <p:pic>
        <p:nvPicPr>
          <p:cNvPr id="13" name="Picture 5">
            <a:extLst>
              <a:ext uri="{FF2B5EF4-FFF2-40B4-BE49-F238E27FC236}">
                <a16:creationId xmlns:a16="http://schemas.microsoft.com/office/drawing/2014/main" id="{59A3493C-C1CB-3930-489D-5D67F85BF466}"/>
              </a:ext>
            </a:extLst>
          </p:cNvPr>
          <p:cNvPicPr>
            <a:picLocks noChangeAspect="1"/>
          </p:cNvPicPr>
          <p:nvPr/>
        </p:nvPicPr>
        <p:blipFill>
          <a:blip r:embed="rId2"/>
          <a:srcRect/>
          <a:stretch>
            <a:fillRect/>
          </a:stretch>
        </p:blipFill>
        <p:spPr>
          <a:xfrm>
            <a:off x="7281475" y="107997"/>
            <a:ext cx="364115" cy="1092365"/>
          </a:xfrm>
          <a:prstGeom prst="rect">
            <a:avLst/>
          </a:prstGeom>
        </p:spPr>
      </p:pic>
      <p:sp>
        <p:nvSpPr>
          <p:cNvPr id="14" name="Freeform 24">
            <a:extLst>
              <a:ext uri="{FF2B5EF4-FFF2-40B4-BE49-F238E27FC236}">
                <a16:creationId xmlns:a16="http://schemas.microsoft.com/office/drawing/2014/main" id="{A39E7422-60C0-66CF-BFC8-677AED080545}"/>
              </a:ext>
            </a:extLst>
          </p:cNvPr>
          <p:cNvSpPr/>
          <p:nvPr/>
        </p:nvSpPr>
        <p:spPr>
          <a:xfrm>
            <a:off x="7082394" y="654180"/>
            <a:ext cx="362860" cy="1088600"/>
          </a:xfrm>
          <a:custGeom>
            <a:avLst/>
            <a:gdLst/>
            <a:ahLst/>
            <a:cxnLst/>
            <a:rect l="l" t="t" r="r" b="b"/>
            <a:pathLst>
              <a:path w="1068266" h="1393019">
                <a:moveTo>
                  <a:pt x="0" y="0"/>
                </a:moveTo>
                <a:lnTo>
                  <a:pt x="1068266" y="0"/>
                </a:lnTo>
                <a:lnTo>
                  <a:pt x="1068266" y="1393019"/>
                </a:lnTo>
                <a:lnTo>
                  <a:pt x="0" y="1393019"/>
                </a:lnTo>
                <a:lnTo>
                  <a:pt x="0" y="0"/>
                </a:lnTo>
                <a:close/>
              </a:path>
            </a:pathLst>
          </a:custGeom>
          <a:blipFill>
            <a:blip r:embed="rId3"/>
            <a:stretch>
              <a:fillRect/>
            </a:stretch>
          </a:blipFill>
        </p:spPr>
        <p:txBody>
          <a:bodyPr/>
          <a:lstStyle/>
          <a:p>
            <a:endParaRPr lang="en-US" sz="765"/>
          </a:p>
        </p:txBody>
      </p:sp>
      <p:sp>
        <p:nvSpPr>
          <p:cNvPr id="15" name="AutoShape 11">
            <a:extLst>
              <a:ext uri="{FF2B5EF4-FFF2-40B4-BE49-F238E27FC236}">
                <a16:creationId xmlns:a16="http://schemas.microsoft.com/office/drawing/2014/main" id="{DD59DFC0-2665-5470-B853-C7AB8D93D27B}"/>
              </a:ext>
            </a:extLst>
          </p:cNvPr>
          <p:cNvSpPr/>
          <p:nvPr/>
        </p:nvSpPr>
        <p:spPr>
          <a:xfrm>
            <a:off x="3733822" y="0"/>
            <a:ext cx="26411" cy="10058400"/>
          </a:xfrm>
          <a:prstGeom prst="rect">
            <a:avLst/>
          </a:prstGeom>
          <a:solidFill>
            <a:srgbClr val="111B1E">
              <a:alpha val="29804"/>
            </a:srgbClr>
          </a:solidFill>
        </p:spPr>
        <p:txBody>
          <a:bodyPr/>
          <a:lstStyle/>
          <a:p>
            <a:endParaRPr lang="en-US" sz="765"/>
          </a:p>
        </p:txBody>
      </p:sp>
      <p:sp>
        <p:nvSpPr>
          <p:cNvPr id="2" name="Text Placeholder 27">
            <a:extLst>
              <a:ext uri="{FF2B5EF4-FFF2-40B4-BE49-F238E27FC236}">
                <a16:creationId xmlns:a16="http://schemas.microsoft.com/office/drawing/2014/main" id="{27AF3DC3-B0FF-71F8-F89A-30CBFF42CF61}"/>
              </a:ext>
            </a:extLst>
          </p:cNvPr>
          <p:cNvSpPr>
            <a:spLocks noGrp="1"/>
          </p:cNvSpPr>
          <p:nvPr>
            <p:ph type="body" sz="quarter" idx="13" hasCustomPrompt="1"/>
          </p:nvPr>
        </p:nvSpPr>
        <p:spPr>
          <a:xfrm>
            <a:off x="515449" y="848699"/>
            <a:ext cx="2643558" cy="894080"/>
          </a:xfrm>
          <a:prstGeom prst="rect">
            <a:avLst/>
          </a:prstGeom>
        </p:spPr>
        <p:txBody>
          <a:bodyPr/>
          <a:lstStyle>
            <a:lvl1pPr marL="0" indent="0">
              <a:buNone/>
              <a:defRPr sz="1275" b="1" i="0">
                <a:latin typeface="Avenir Heavy" panose="02000503020000020003" pitchFamily="2" charset="0"/>
              </a:defRPr>
            </a:lvl1pPr>
            <a:lvl2pPr marL="194305" indent="0">
              <a:buNone/>
              <a:defRPr sz="1275" b="1" i="0">
                <a:latin typeface="Avenir Heavy" panose="02000503020000020003" pitchFamily="2" charset="0"/>
              </a:defRPr>
            </a:lvl2pPr>
            <a:lvl3pPr marL="388610" indent="0">
              <a:buNone/>
              <a:defRPr sz="1275" b="1" i="0">
                <a:latin typeface="Avenir Heavy" panose="02000503020000020003" pitchFamily="2" charset="0"/>
              </a:defRPr>
            </a:lvl3pPr>
            <a:lvl4pPr marL="582916" indent="0">
              <a:buNone/>
              <a:defRPr sz="1275" b="1" i="0">
                <a:latin typeface="Avenir Heavy" panose="02000503020000020003" pitchFamily="2" charset="0"/>
              </a:defRPr>
            </a:lvl4pPr>
            <a:lvl5pPr marL="777221" indent="0">
              <a:buNone/>
              <a:defRPr sz="1275" b="1" i="0">
                <a:latin typeface="Avenir Heavy" panose="02000503020000020003" pitchFamily="2" charset="0"/>
              </a:defRPr>
            </a:lvl5pPr>
          </a:lstStyle>
          <a:p>
            <a:pPr lvl="0"/>
            <a:r>
              <a:rPr lang="en-US" dirty="0"/>
              <a:t>Point One</a:t>
            </a:r>
          </a:p>
        </p:txBody>
      </p:sp>
      <p:sp>
        <p:nvSpPr>
          <p:cNvPr id="16" name="Text Placeholder 29">
            <a:extLst>
              <a:ext uri="{FF2B5EF4-FFF2-40B4-BE49-F238E27FC236}">
                <a16:creationId xmlns:a16="http://schemas.microsoft.com/office/drawing/2014/main" id="{7355551C-ACB2-CF9E-18F6-838141DCE4FD}"/>
              </a:ext>
            </a:extLst>
          </p:cNvPr>
          <p:cNvSpPr>
            <a:spLocks noGrp="1"/>
          </p:cNvSpPr>
          <p:nvPr>
            <p:ph type="body" sz="quarter" idx="14" hasCustomPrompt="1"/>
          </p:nvPr>
        </p:nvSpPr>
        <p:spPr>
          <a:xfrm>
            <a:off x="515449" y="1503738"/>
            <a:ext cx="2643558" cy="1629833"/>
          </a:xfrm>
          <a:prstGeom prst="rect">
            <a:avLst/>
          </a:prstGeom>
        </p:spPr>
        <p:txBody>
          <a:bodyPr/>
          <a:lstStyle>
            <a:lvl1pPr marL="0" indent="0">
              <a:buNone/>
              <a:defRPr sz="1020">
                <a:latin typeface="Avenir Book" panose="02000503020000020003" pitchFamily="2" charset="0"/>
              </a:defRPr>
            </a:lvl1pPr>
            <a:lvl2pPr marL="194305" indent="0">
              <a:buNone/>
              <a:defRPr sz="1020">
                <a:latin typeface="Avenir Book" panose="02000503020000020003" pitchFamily="2" charset="0"/>
              </a:defRPr>
            </a:lvl2pPr>
            <a:lvl3pPr marL="388610" indent="0">
              <a:buNone/>
              <a:defRPr sz="1020">
                <a:latin typeface="Avenir Book" panose="02000503020000020003" pitchFamily="2" charset="0"/>
              </a:defRPr>
            </a:lvl3pPr>
            <a:lvl4pPr marL="582916" indent="0">
              <a:buNone/>
              <a:defRPr sz="1020">
                <a:latin typeface="Avenir Book" panose="02000503020000020003" pitchFamily="2" charset="0"/>
              </a:defRPr>
            </a:lvl4pPr>
            <a:lvl5pPr marL="777221" indent="0">
              <a:buNone/>
              <a:defRPr sz="1020">
                <a:latin typeface="Avenir Book" panose="02000503020000020003" pitchFamily="2" charset="0"/>
              </a:defRPr>
            </a:lvl5pPr>
          </a:lstStyle>
          <a:p>
            <a:pPr lvl="0"/>
            <a:r>
              <a:rPr lang="en-US" dirty="0"/>
              <a:t>Explanation</a:t>
            </a:r>
          </a:p>
        </p:txBody>
      </p:sp>
      <p:sp>
        <p:nvSpPr>
          <p:cNvPr id="17" name="Text Placeholder 27">
            <a:extLst>
              <a:ext uri="{FF2B5EF4-FFF2-40B4-BE49-F238E27FC236}">
                <a16:creationId xmlns:a16="http://schemas.microsoft.com/office/drawing/2014/main" id="{EC8EF2B8-F15E-17B5-839B-0B09EEBB24E2}"/>
              </a:ext>
            </a:extLst>
          </p:cNvPr>
          <p:cNvSpPr>
            <a:spLocks noGrp="1"/>
          </p:cNvSpPr>
          <p:nvPr>
            <p:ph type="body" sz="quarter" idx="15" hasCustomPrompt="1"/>
          </p:nvPr>
        </p:nvSpPr>
        <p:spPr>
          <a:xfrm>
            <a:off x="515449" y="4093691"/>
            <a:ext cx="2643558" cy="894080"/>
          </a:xfrm>
          <a:prstGeom prst="rect">
            <a:avLst/>
          </a:prstGeom>
        </p:spPr>
        <p:txBody>
          <a:bodyPr/>
          <a:lstStyle>
            <a:lvl1pPr marL="0" indent="0">
              <a:buNone/>
              <a:defRPr sz="1275" b="1" i="0">
                <a:latin typeface="Avenir Heavy" panose="02000503020000020003" pitchFamily="2" charset="0"/>
              </a:defRPr>
            </a:lvl1pPr>
            <a:lvl2pPr marL="194305" indent="0">
              <a:buNone/>
              <a:defRPr sz="1275" b="1" i="0">
                <a:latin typeface="Avenir Heavy" panose="02000503020000020003" pitchFamily="2" charset="0"/>
              </a:defRPr>
            </a:lvl2pPr>
            <a:lvl3pPr marL="388610" indent="0">
              <a:buNone/>
              <a:defRPr sz="1275" b="1" i="0">
                <a:latin typeface="Avenir Heavy" panose="02000503020000020003" pitchFamily="2" charset="0"/>
              </a:defRPr>
            </a:lvl3pPr>
            <a:lvl4pPr marL="582916" indent="0">
              <a:buNone/>
              <a:defRPr sz="1275" b="1" i="0">
                <a:latin typeface="Avenir Heavy" panose="02000503020000020003" pitchFamily="2" charset="0"/>
              </a:defRPr>
            </a:lvl4pPr>
            <a:lvl5pPr marL="777221" indent="0">
              <a:buNone/>
              <a:defRPr sz="1275" b="1" i="0">
                <a:latin typeface="Avenir Heavy" panose="02000503020000020003" pitchFamily="2" charset="0"/>
              </a:defRPr>
            </a:lvl5pPr>
          </a:lstStyle>
          <a:p>
            <a:pPr lvl="0"/>
            <a:r>
              <a:rPr lang="en-US" dirty="0"/>
              <a:t>Point Two</a:t>
            </a:r>
          </a:p>
        </p:txBody>
      </p:sp>
      <p:sp>
        <p:nvSpPr>
          <p:cNvPr id="18" name="Text Placeholder 29">
            <a:extLst>
              <a:ext uri="{FF2B5EF4-FFF2-40B4-BE49-F238E27FC236}">
                <a16:creationId xmlns:a16="http://schemas.microsoft.com/office/drawing/2014/main" id="{F1C8A468-1A1D-8E26-ECFE-DA860AEF351B}"/>
              </a:ext>
            </a:extLst>
          </p:cNvPr>
          <p:cNvSpPr>
            <a:spLocks noGrp="1"/>
          </p:cNvSpPr>
          <p:nvPr>
            <p:ph type="body" sz="quarter" idx="16" hasCustomPrompt="1"/>
          </p:nvPr>
        </p:nvSpPr>
        <p:spPr>
          <a:xfrm>
            <a:off x="515449" y="4748729"/>
            <a:ext cx="2643558" cy="1629833"/>
          </a:xfrm>
          <a:prstGeom prst="rect">
            <a:avLst/>
          </a:prstGeom>
        </p:spPr>
        <p:txBody>
          <a:bodyPr/>
          <a:lstStyle>
            <a:lvl1pPr marL="0" indent="0">
              <a:buNone/>
              <a:defRPr sz="1020">
                <a:latin typeface="Avenir Book" panose="02000503020000020003" pitchFamily="2" charset="0"/>
              </a:defRPr>
            </a:lvl1pPr>
            <a:lvl2pPr marL="194305" indent="0">
              <a:buNone/>
              <a:defRPr sz="1020">
                <a:latin typeface="Avenir Book" panose="02000503020000020003" pitchFamily="2" charset="0"/>
              </a:defRPr>
            </a:lvl2pPr>
            <a:lvl3pPr marL="388610" indent="0">
              <a:buNone/>
              <a:defRPr sz="1020">
                <a:latin typeface="Avenir Book" panose="02000503020000020003" pitchFamily="2" charset="0"/>
              </a:defRPr>
            </a:lvl3pPr>
            <a:lvl4pPr marL="582916" indent="0">
              <a:buNone/>
              <a:defRPr sz="1020">
                <a:latin typeface="Avenir Book" panose="02000503020000020003" pitchFamily="2" charset="0"/>
              </a:defRPr>
            </a:lvl4pPr>
            <a:lvl5pPr marL="777221" indent="0">
              <a:buNone/>
              <a:defRPr sz="1020">
                <a:latin typeface="Avenir Book" panose="02000503020000020003" pitchFamily="2" charset="0"/>
              </a:defRPr>
            </a:lvl5pPr>
          </a:lstStyle>
          <a:p>
            <a:pPr lvl="0"/>
            <a:r>
              <a:rPr lang="en-US" dirty="0"/>
              <a:t>Explanation</a:t>
            </a:r>
          </a:p>
        </p:txBody>
      </p:sp>
      <p:sp>
        <p:nvSpPr>
          <p:cNvPr id="19" name="Text Placeholder 27">
            <a:extLst>
              <a:ext uri="{FF2B5EF4-FFF2-40B4-BE49-F238E27FC236}">
                <a16:creationId xmlns:a16="http://schemas.microsoft.com/office/drawing/2014/main" id="{C22190E0-5CEB-A3DA-B597-3A790C0DFB26}"/>
              </a:ext>
            </a:extLst>
          </p:cNvPr>
          <p:cNvSpPr>
            <a:spLocks noGrp="1"/>
          </p:cNvSpPr>
          <p:nvPr>
            <p:ph type="body" sz="quarter" idx="17" hasCustomPrompt="1"/>
          </p:nvPr>
        </p:nvSpPr>
        <p:spPr>
          <a:xfrm>
            <a:off x="515449" y="7241465"/>
            <a:ext cx="2643558" cy="894080"/>
          </a:xfrm>
          <a:prstGeom prst="rect">
            <a:avLst/>
          </a:prstGeom>
        </p:spPr>
        <p:txBody>
          <a:bodyPr/>
          <a:lstStyle>
            <a:lvl1pPr marL="0" indent="0">
              <a:buNone/>
              <a:defRPr sz="1275" b="1" i="0">
                <a:latin typeface="Avenir Heavy" panose="02000503020000020003" pitchFamily="2" charset="0"/>
              </a:defRPr>
            </a:lvl1pPr>
            <a:lvl2pPr marL="194305" indent="0">
              <a:buNone/>
              <a:defRPr sz="1275" b="1" i="0">
                <a:latin typeface="Avenir Heavy" panose="02000503020000020003" pitchFamily="2" charset="0"/>
              </a:defRPr>
            </a:lvl2pPr>
            <a:lvl3pPr marL="388610" indent="0">
              <a:buNone/>
              <a:defRPr sz="1275" b="1" i="0">
                <a:latin typeface="Avenir Heavy" panose="02000503020000020003" pitchFamily="2" charset="0"/>
              </a:defRPr>
            </a:lvl3pPr>
            <a:lvl4pPr marL="582916" indent="0">
              <a:buNone/>
              <a:defRPr sz="1275" b="1" i="0">
                <a:latin typeface="Avenir Heavy" panose="02000503020000020003" pitchFamily="2" charset="0"/>
              </a:defRPr>
            </a:lvl4pPr>
            <a:lvl5pPr marL="777221" indent="0">
              <a:buNone/>
              <a:defRPr sz="1275" b="1" i="0">
                <a:latin typeface="Avenir Heavy" panose="02000503020000020003" pitchFamily="2" charset="0"/>
              </a:defRPr>
            </a:lvl5pPr>
          </a:lstStyle>
          <a:p>
            <a:pPr lvl="0"/>
            <a:r>
              <a:rPr lang="en-US" dirty="0"/>
              <a:t>Point Three</a:t>
            </a:r>
          </a:p>
        </p:txBody>
      </p:sp>
      <p:sp>
        <p:nvSpPr>
          <p:cNvPr id="20" name="Text Placeholder 29">
            <a:extLst>
              <a:ext uri="{FF2B5EF4-FFF2-40B4-BE49-F238E27FC236}">
                <a16:creationId xmlns:a16="http://schemas.microsoft.com/office/drawing/2014/main" id="{FBA699FD-C568-D758-492D-439AEAA93BA5}"/>
              </a:ext>
            </a:extLst>
          </p:cNvPr>
          <p:cNvSpPr>
            <a:spLocks noGrp="1"/>
          </p:cNvSpPr>
          <p:nvPr>
            <p:ph type="body" sz="quarter" idx="18" hasCustomPrompt="1"/>
          </p:nvPr>
        </p:nvSpPr>
        <p:spPr>
          <a:xfrm>
            <a:off x="515449" y="7896504"/>
            <a:ext cx="2643558" cy="1629833"/>
          </a:xfrm>
          <a:prstGeom prst="rect">
            <a:avLst/>
          </a:prstGeom>
        </p:spPr>
        <p:txBody>
          <a:bodyPr/>
          <a:lstStyle>
            <a:lvl1pPr marL="0" indent="0">
              <a:buNone/>
              <a:defRPr sz="1020">
                <a:latin typeface="Avenir Book" panose="02000503020000020003" pitchFamily="2" charset="0"/>
              </a:defRPr>
            </a:lvl1pPr>
            <a:lvl2pPr marL="194305" indent="0">
              <a:buNone/>
              <a:defRPr sz="1020">
                <a:latin typeface="Avenir Book" panose="02000503020000020003" pitchFamily="2" charset="0"/>
              </a:defRPr>
            </a:lvl2pPr>
            <a:lvl3pPr marL="388610" indent="0">
              <a:buNone/>
              <a:defRPr sz="1020">
                <a:latin typeface="Avenir Book" panose="02000503020000020003" pitchFamily="2" charset="0"/>
              </a:defRPr>
            </a:lvl3pPr>
            <a:lvl4pPr marL="582916" indent="0">
              <a:buNone/>
              <a:defRPr sz="1020">
                <a:latin typeface="Avenir Book" panose="02000503020000020003" pitchFamily="2" charset="0"/>
              </a:defRPr>
            </a:lvl4pPr>
            <a:lvl5pPr marL="777221" indent="0">
              <a:buNone/>
              <a:defRPr sz="1020">
                <a:latin typeface="Avenir Book" panose="02000503020000020003" pitchFamily="2" charset="0"/>
              </a:defRPr>
            </a:lvl5pPr>
          </a:lstStyle>
          <a:p>
            <a:pPr lvl="0"/>
            <a:r>
              <a:rPr lang="en-US" dirty="0"/>
              <a:t>Explanation</a:t>
            </a:r>
          </a:p>
        </p:txBody>
      </p:sp>
      <p:sp>
        <p:nvSpPr>
          <p:cNvPr id="21" name="Text Placeholder 14">
            <a:extLst>
              <a:ext uri="{FF2B5EF4-FFF2-40B4-BE49-F238E27FC236}">
                <a16:creationId xmlns:a16="http://schemas.microsoft.com/office/drawing/2014/main" id="{41ADF138-336A-352A-2699-9EB0875FDDBA}"/>
              </a:ext>
            </a:extLst>
          </p:cNvPr>
          <p:cNvSpPr>
            <a:spLocks noGrp="1"/>
          </p:cNvSpPr>
          <p:nvPr>
            <p:ph type="body" sz="quarter" idx="10" hasCustomPrompt="1"/>
          </p:nvPr>
        </p:nvSpPr>
        <p:spPr>
          <a:xfrm>
            <a:off x="3870860" y="2603557"/>
            <a:ext cx="2511518" cy="2384213"/>
          </a:xfrm>
          <a:prstGeom prst="rect">
            <a:avLst/>
          </a:prstGeom>
        </p:spPr>
        <p:txBody>
          <a:bodyPr/>
          <a:lstStyle>
            <a:lvl1pPr marL="0" indent="0">
              <a:buNone/>
              <a:defRPr sz="2550" b="1" i="0">
                <a:latin typeface="Avenir Heavy" panose="02000503020000020003" pitchFamily="2" charset="0"/>
              </a:defRPr>
            </a:lvl1pPr>
            <a:lvl2pPr marL="194305" indent="0">
              <a:buNone/>
              <a:defRPr sz="2550" b="1" i="0">
                <a:latin typeface="Avenir Heavy" panose="02000503020000020003" pitchFamily="2" charset="0"/>
              </a:defRPr>
            </a:lvl2pPr>
            <a:lvl3pPr marL="388610" indent="0">
              <a:buNone/>
              <a:defRPr sz="2550" b="1" i="0">
                <a:latin typeface="Avenir Heavy" panose="02000503020000020003" pitchFamily="2" charset="0"/>
              </a:defRPr>
            </a:lvl3pPr>
            <a:lvl4pPr marL="582916" indent="0">
              <a:buNone/>
              <a:defRPr sz="2550" b="1" i="0">
                <a:latin typeface="Avenir Heavy" panose="02000503020000020003" pitchFamily="2" charset="0"/>
              </a:defRPr>
            </a:lvl4pPr>
            <a:lvl5pPr marL="777221" indent="0">
              <a:buNone/>
              <a:defRPr sz="2550" b="1" i="0">
                <a:latin typeface="Avenir Heavy" panose="02000503020000020003" pitchFamily="2" charset="0"/>
              </a:defRPr>
            </a:lvl5pPr>
          </a:lstStyle>
          <a:p>
            <a:pPr lvl="0"/>
            <a:r>
              <a:rPr lang="en-US" dirty="0"/>
              <a:t>Section Topic</a:t>
            </a:r>
          </a:p>
        </p:txBody>
      </p:sp>
      <p:sp>
        <p:nvSpPr>
          <p:cNvPr id="22" name="Text Placeholder 16">
            <a:extLst>
              <a:ext uri="{FF2B5EF4-FFF2-40B4-BE49-F238E27FC236}">
                <a16:creationId xmlns:a16="http://schemas.microsoft.com/office/drawing/2014/main" id="{B1C28F0A-DFE5-1AE9-0E84-0E2B465CB11F}"/>
              </a:ext>
            </a:extLst>
          </p:cNvPr>
          <p:cNvSpPr>
            <a:spLocks noGrp="1"/>
          </p:cNvSpPr>
          <p:nvPr>
            <p:ph type="body" sz="quarter" idx="11" hasCustomPrompt="1"/>
          </p:nvPr>
        </p:nvSpPr>
        <p:spPr>
          <a:xfrm>
            <a:off x="3871190" y="5178695"/>
            <a:ext cx="2747966" cy="3116511"/>
          </a:xfrm>
          <a:prstGeom prst="rect">
            <a:avLst/>
          </a:prstGeom>
        </p:spPr>
        <p:txBody>
          <a:bodyPr/>
          <a:lstStyle>
            <a:lvl1pPr marL="0" indent="0">
              <a:buNone/>
              <a:defRPr sz="1275">
                <a:latin typeface="Avenir Book" panose="02000503020000020003" pitchFamily="2" charset="0"/>
              </a:defRPr>
            </a:lvl1pPr>
            <a:lvl2pPr marL="194305" indent="0">
              <a:buNone/>
              <a:defRPr sz="1275">
                <a:latin typeface="Avenir Book" panose="02000503020000020003" pitchFamily="2" charset="0"/>
              </a:defRPr>
            </a:lvl2pPr>
            <a:lvl3pPr marL="388610" indent="0">
              <a:buNone/>
              <a:defRPr sz="1275">
                <a:latin typeface="Avenir Book" panose="02000503020000020003" pitchFamily="2" charset="0"/>
              </a:defRPr>
            </a:lvl3pPr>
            <a:lvl4pPr marL="582916" indent="0">
              <a:buNone/>
              <a:defRPr sz="1275">
                <a:latin typeface="Avenir Book" panose="02000503020000020003" pitchFamily="2" charset="0"/>
              </a:defRPr>
            </a:lvl4pPr>
            <a:lvl5pPr marL="777221" indent="0">
              <a:buNone/>
              <a:defRPr sz="1275">
                <a:latin typeface="Avenir Book" panose="02000503020000020003" pitchFamily="2" charset="0"/>
              </a:defRPr>
            </a:lvl5pPr>
          </a:lstStyle>
          <a:p>
            <a:pPr lvl="0"/>
            <a:r>
              <a:rPr lang="en-US" dirty="0"/>
              <a:t>Supporting Info</a:t>
            </a:r>
          </a:p>
        </p:txBody>
      </p:sp>
    </p:spTree>
    <p:extLst>
      <p:ext uri="{BB962C8B-B14F-4D97-AF65-F5344CB8AC3E}">
        <p14:creationId xmlns:p14="http://schemas.microsoft.com/office/powerpoint/2010/main" val="245073094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Topic with Bullet Points Option 6">
    <p:spTree>
      <p:nvGrpSpPr>
        <p:cNvPr id="1" name=""/>
        <p:cNvGrpSpPr/>
        <p:nvPr/>
      </p:nvGrpSpPr>
      <p:grpSpPr>
        <a:xfrm>
          <a:off x="0" y="0"/>
          <a:ext cx="0" cy="0"/>
          <a:chOff x="0" y="0"/>
          <a:chExt cx="0" cy="0"/>
        </a:xfrm>
      </p:grpSpPr>
      <p:sp>
        <p:nvSpPr>
          <p:cNvPr id="4" name="AutoShape 3">
            <a:extLst>
              <a:ext uri="{FF2B5EF4-FFF2-40B4-BE49-F238E27FC236}">
                <a16:creationId xmlns:a16="http://schemas.microsoft.com/office/drawing/2014/main" id="{EE03A7BF-FC6A-B7E5-7B3B-49E1537CA0B3}"/>
              </a:ext>
            </a:extLst>
          </p:cNvPr>
          <p:cNvSpPr/>
          <p:nvPr/>
        </p:nvSpPr>
        <p:spPr>
          <a:xfrm flipH="1">
            <a:off x="4106741" y="0"/>
            <a:ext cx="19431" cy="10058400"/>
          </a:xfrm>
          <a:prstGeom prst="rect">
            <a:avLst/>
          </a:prstGeom>
          <a:solidFill>
            <a:srgbClr val="111B1E">
              <a:alpha val="29804"/>
            </a:srgbClr>
          </a:solidFill>
        </p:spPr>
        <p:txBody>
          <a:bodyPr/>
          <a:lstStyle/>
          <a:p>
            <a:endParaRPr lang="en-US" sz="765"/>
          </a:p>
        </p:txBody>
      </p:sp>
      <p:sp>
        <p:nvSpPr>
          <p:cNvPr id="5" name="Freeform 6">
            <a:extLst>
              <a:ext uri="{FF2B5EF4-FFF2-40B4-BE49-F238E27FC236}">
                <a16:creationId xmlns:a16="http://schemas.microsoft.com/office/drawing/2014/main" id="{95528075-0406-C860-B9A5-36DA5964EBE0}"/>
              </a:ext>
            </a:extLst>
          </p:cNvPr>
          <p:cNvSpPr/>
          <p:nvPr/>
        </p:nvSpPr>
        <p:spPr>
          <a:xfrm>
            <a:off x="239467" y="775477"/>
            <a:ext cx="3700492" cy="5888595"/>
          </a:xfrm>
          <a:custGeom>
            <a:avLst/>
            <a:gdLst/>
            <a:ahLst/>
            <a:cxnLst/>
            <a:rect l="l" t="t" r="r" b="b"/>
            <a:pathLst>
              <a:path w="8707038" h="6022426">
                <a:moveTo>
                  <a:pt x="0" y="0"/>
                </a:moveTo>
                <a:lnTo>
                  <a:pt x="8707039" y="0"/>
                </a:lnTo>
                <a:lnTo>
                  <a:pt x="8707039" y="6022426"/>
                </a:lnTo>
                <a:lnTo>
                  <a:pt x="0" y="6022426"/>
                </a:lnTo>
                <a:lnTo>
                  <a:pt x="0" y="0"/>
                </a:lnTo>
                <a:close/>
              </a:path>
            </a:pathLst>
          </a:custGeom>
          <a:blipFill>
            <a:blip r:embed="rId2"/>
            <a:stretch>
              <a:fillRect l="-1907" r="-1907"/>
            </a:stretch>
          </a:blipFill>
        </p:spPr>
        <p:txBody>
          <a:bodyPr/>
          <a:lstStyle/>
          <a:p>
            <a:endParaRPr lang="en-US" sz="765"/>
          </a:p>
        </p:txBody>
      </p:sp>
      <p:sp>
        <p:nvSpPr>
          <p:cNvPr id="13" name="AutoShape 14">
            <a:extLst>
              <a:ext uri="{FF2B5EF4-FFF2-40B4-BE49-F238E27FC236}">
                <a16:creationId xmlns:a16="http://schemas.microsoft.com/office/drawing/2014/main" id="{71AD9D48-A40F-320F-A697-069A151347E5}"/>
              </a:ext>
            </a:extLst>
          </p:cNvPr>
          <p:cNvSpPr/>
          <p:nvPr/>
        </p:nvSpPr>
        <p:spPr>
          <a:xfrm>
            <a:off x="7281949" y="0"/>
            <a:ext cx="501968" cy="10058400"/>
          </a:xfrm>
          <a:prstGeom prst="rect">
            <a:avLst/>
          </a:prstGeom>
          <a:solidFill>
            <a:srgbClr val="111B1E"/>
          </a:solidFill>
        </p:spPr>
        <p:txBody>
          <a:bodyPr/>
          <a:lstStyle/>
          <a:p>
            <a:endParaRPr lang="en-US" sz="765"/>
          </a:p>
        </p:txBody>
      </p:sp>
      <p:sp>
        <p:nvSpPr>
          <p:cNvPr id="2" name="Text Placeholder 27">
            <a:extLst>
              <a:ext uri="{FF2B5EF4-FFF2-40B4-BE49-F238E27FC236}">
                <a16:creationId xmlns:a16="http://schemas.microsoft.com/office/drawing/2014/main" id="{17A6B35B-464B-9DEE-44EC-5554B3F7B221}"/>
              </a:ext>
            </a:extLst>
          </p:cNvPr>
          <p:cNvSpPr>
            <a:spLocks noGrp="1"/>
          </p:cNvSpPr>
          <p:nvPr>
            <p:ph type="body" sz="quarter" idx="13" hasCustomPrompt="1"/>
          </p:nvPr>
        </p:nvSpPr>
        <p:spPr>
          <a:xfrm>
            <a:off x="4301478" y="1080347"/>
            <a:ext cx="2643558" cy="894080"/>
          </a:xfrm>
          <a:prstGeom prst="rect">
            <a:avLst/>
          </a:prstGeom>
        </p:spPr>
        <p:txBody>
          <a:bodyPr/>
          <a:lstStyle>
            <a:lvl1pPr marL="0" indent="0">
              <a:buNone/>
              <a:defRPr sz="1275" b="1" i="0">
                <a:latin typeface="Avenir Heavy" panose="02000503020000020003" pitchFamily="2" charset="0"/>
              </a:defRPr>
            </a:lvl1pPr>
            <a:lvl2pPr marL="194305" indent="0">
              <a:buNone/>
              <a:defRPr sz="1275" b="1" i="0">
                <a:latin typeface="Avenir Heavy" panose="02000503020000020003" pitchFamily="2" charset="0"/>
              </a:defRPr>
            </a:lvl2pPr>
            <a:lvl3pPr marL="388610" indent="0">
              <a:buNone/>
              <a:defRPr sz="1275" b="1" i="0">
                <a:latin typeface="Avenir Heavy" panose="02000503020000020003" pitchFamily="2" charset="0"/>
              </a:defRPr>
            </a:lvl3pPr>
            <a:lvl4pPr marL="582916" indent="0">
              <a:buNone/>
              <a:defRPr sz="1275" b="1" i="0">
                <a:latin typeface="Avenir Heavy" panose="02000503020000020003" pitchFamily="2" charset="0"/>
              </a:defRPr>
            </a:lvl4pPr>
            <a:lvl5pPr marL="777221" indent="0">
              <a:buNone/>
              <a:defRPr sz="1275" b="1" i="0">
                <a:latin typeface="Avenir Heavy" panose="02000503020000020003" pitchFamily="2" charset="0"/>
              </a:defRPr>
            </a:lvl5pPr>
          </a:lstStyle>
          <a:p>
            <a:pPr lvl="0"/>
            <a:r>
              <a:rPr lang="en-US" dirty="0"/>
              <a:t>Point One</a:t>
            </a:r>
          </a:p>
        </p:txBody>
      </p:sp>
      <p:sp>
        <p:nvSpPr>
          <p:cNvPr id="14" name="Text Placeholder 29">
            <a:extLst>
              <a:ext uri="{FF2B5EF4-FFF2-40B4-BE49-F238E27FC236}">
                <a16:creationId xmlns:a16="http://schemas.microsoft.com/office/drawing/2014/main" id="{E96CBC42-3918-9E23-0824-513EB96CA514}"/>
              </a:ext>
            </a:extLst>
          </p:cNvPr>
          <p:cNvSpPr>
            <a:spLocks noGrp="1"/>
          </p:cNvSpPr>
          <p:nvPr>
            <p:ph type="body" sz="quarter" idx="14" hasCustomPrompt="1"/>
          </p:nvPr>
        </p:nvSpPr>
        <p:spPr>
          <a:xfrm>
            <a:off x="4301478" y="1735385"/>
            <a:ext cx="2643558" cy="1629833"/>
          </a:xfrm>
          <a:prstGeom prst="rect">
            <a:avLst/>
          </a:prstGeom>
        </p:spPr>
        <p:txBody>
          <a:bodyPr/>
          <a:lstStyle>
            <a:lvl1pPr marL="0" indent="0">
              <a:buNone/>
              <a:defRPr sz="1020">
                <a:latin typeface="Avenir Book" panose="02000503020000020003" pitchFamily="2" charset="0"/>
              </a:defRPr>
            </a:lvl1pPr>
            <a:lvl2pPr marL="194305" indent="0">
              <a:buNone/>
              <a:defRPr sz="1020">
                <a:latin typeface="Avenir Book" panose="02000503020000020003" pitchFamily="2" charset="0"/>
              </a:defRPr>
            </a:lvl2pPr>
            <a:lvl3pPr marL="388610" indent="0">
              <a:buNone/>
              <a:defRPr sz="1020">
                <a:latin typeface="Avenir Book" panose="02000503020000020003" pitchFamily="2" charset="0"/>
              </a:defRPr>
            </a:lvl3pPr>
            <a:lvl4pPr marL="582916" indent="0">
              <a:buNone/>
              <a:defRPr sz="1020">
                <a:latin typeface="Avenir Book" panose="02000503020000020003" pitchFamily="2" charset="0"/>
              </a:defRPr>
            </a:lvl4pPr>
            <a:lvl5pPr marL="777221" indent="0">
              <a:buNone/>
              <a:defRPr sz="1020">
                <a:latin typeface="Avenir Book" panose="02000503020000020003" pitchFamily="2" charset="0"/>
              </a:defRPr>
            </a:lvl5pPr>
          </a:lstStyle>
          <a:p>
            <a:pPr lvl="0"/>
            <a:r>
              <a:rPr lang="en-US" dirty="0"/>
              <a:t>Explanation</a:t>
            </a:r>
          </a:p>
        </p:txBody>
      </p:sp>
      <p:sp>
        <p:nvSpPr>
          <p:cNvPr id="15" name="Text Placeholder 27">
            <a:extLst>
              <a:ext uri="{FF2B5EF4-FFF2-40B4-BE49-F238E27FC236}">
                <a16:creationId xmlns:a16="http://schemas.microsoft.com/office/drawing/2014/main" id="{832A300D-3910-079B-8486-6F19BB74AC2C}"/>
              </a:ext>
            </a:extLst>
          </p:cNvPr>
          <p:cNvSpPr>
            <a:spLocks noGrp="1"/>
          </p:cNvSpPr>
          <p:nvPr>
            <p:ph type="body" sz="quarter" idx="15" hasCustomPrompt="1"/>
          </p:nvPr>
        </p:nvSpPr>
        <p:spPr>
          <a:xfrm>
            <a:off x="4301478" y="4325338"/>
            <a:ext cx="2643558" cy="894080"/>
          </a:xfrm>
          <a:prstGeom prst="rect">
            <a:avLst/>
          </a:prstGeom>
        </p:spPr>
        <p:txBody>
          <a:bodyPr/>
          <a:lstStyle>
            <a:lvl1pPr marL="0" indent="0">
              <a:buNone/>
              <a:defRPr sz="1275" b="1" i="0">
                <a:latin typeface="Avenir Heavy" panose="02000503020000020003" pitchFamily="2" charset="0"/>
              </a:defRPr>
            </a:lvl1pPr>
            <a:lvl2pPr marL="194305" indent="0">
              <a:buNone/>
              <a:defRPr sz="1275" b="1" i="0">
                <a:latin typeface="Avenir Heavy" panose="02000503020000020003" pitchFamily="2" charset="0"/>
              </a:defRPr>
            </a:lvl2pPr>
            <a:lvl3pPr marL="388610" indent="0">
              <a:buNone/>
              <a:defRPr sz="1275" b="1" i="0">
                <a:latin typeface="Avenir Heavy" panose="02000503020000020003" pitchFamily="2" charset="0"/>
              </a:defRPr>
            </a:lvl3pPr>
            <a:lvl4pPr marL="582916" indent="0">
              <a:buNone/>
              <a:defRPr sz="1275" b="1" i="0">
                <a:latin typeface="Avenir Heavy" panose="02000503020000020003" pitchFamily="2" charset="0"/>
              </a:defRPr>
            </a:lvl4pPr>
            <a:lvl5pPr marL="777221" indent="0">
              <a:buNone/>
              <a:defRPr sz="1275" b="1" i="0">
                <a:latin typeface="Avenir Heavy" panose="02000503020000020003" pitchFamily="2" charset="0"/>
              </a:defRPr>
            </a:lvl5pPr>
          </a:lstStyle>
          <a:p>
            <a:pPr lvl="0"/>
            <a:r>
              <a:rPr lang="en-US" dirty="0"/>
              <a:t>Point Two</a:t>
            </a:r>
          </a:p>
        </p:txBody>
      </p:sp>
      <p:sp>
        <p:nvSpPr>
          <p:cNvPr id="16" name="Text Placeholder 29">
            <a:extLst>
              <a:ext uri="{FF2B5EF4-FFF2-40B4-BE49-F238E27FC236}">
                <a16:creationId xmlns:a16="http://schemas.microsoft.com/office/drawing/2014/main" id="{6F54F5A2-65C5-3C80-E29E-DF8442F9D167}"/>
              </a:ext>
            </a:extLst>
          </p:cNvPr>
          <p:cNvSpPr>
            <a:spLocks noGrp="1"/>
          </p:cNvSpPr>
          <p:nvPr>
            <p:ph type="body" sz="quarter" idx="16" hasCustomPrompt="1"/>
          </p:nvPr>
        </p:nvSpPr>
        <p:spPr>
          <a:xfrm>
            <a:off x="4301478" y="4980376"/>
            <a:ext cx="2643558" cy="1629833"/>
          </a:xfrm>
          <a:prstGeom prst="rect">
            <a:avLst/>
          </a:prstGeom>
        </p:spPr>
        <p:txBody>
          <a:bodyPr/>
          <a:lstStyle>
            <a:lvl1pPr marL="0" indent="0">
              <a:buNone/>
              <a:defRPr sz="1020">
                <a:latin typeface="Avenir Book" panose="02000503020000020003" pitchFamily="2" charset="0"/>
              </a:defRPr>
            </a:lvl1pPr>
            <a:lvl2pPr marL="194305" indent="0">
              <a:buNone/>
              <a:defRPr sz="1020">
                <a:latin typeface="Avenir Book" panose="02000503020000020003" pitchFamily="2" charset="0"/>
              </a:defRPr>
            </a:lvl2pPr>
            <a:lvl3pPr marL="388610" indent="0">
              <a:buNone/>
              <a:defRPr sz="1020">
                <a:latin typeface="Avenir Book" panose="02000503020000020003" pitchFamily="2" charset="0"/>
              </a:defRPr>
            </a:lvl3pPr>
            <a:lvl4pPr marL="582916" indent="0">
              <a:buNone/>
              <a:defRPr sz="1020">
                <a:latin typeface="Avenir Book" panose="02000503020000020003" pitchFamily="2" charset="0"/>
              </a:defRPr>
            </a:lvl4pPr>
            <a:lvl5pPr marL="777221" indent="0">
              <a:buNone/>
              <a:defRPr sz="1020">
                <a:latin typeface="Avenir Book" panose="02000503020000020003" pitchFamily="2" charset="0"/>
              </a:defRPr>
            </a:lvl5pPr>
          </a:lstStyle>
          <a:p>
            <a:pPr lvl="0"/>
            <a:r>
              <a:rPr lang="en-US" dirty="0"/>
              <a:t>Explanation</a:t>
            </a:r>
          </a:p>
        </p:txBody>
      </p:sp>
      <p:sp>
        <p:nvSpPr>
          <p:cNvPr id="17" name="Text Placeholder 27">
            <a:extLst>
              <a:ext uri="{FF2B5EF4-FFF2-40B4-BE49-F238E27FC236}">
                <a16:creationId xmlns:a16="http://schemas.microsoft.com/office/drawing/2014/main" id="{B9CFE1D7-58C0-0BDF-D8D7-34E9C9631FD8}"/>
              </a:ext>
            </a:extLst>
          </p:cNvPr>
          <p:cNvSpPr>
            <a:spLocks noGrp="1"/>
          </p:cNvSpPr>
          <p:nvPr>
            <p:ph type="body" sz="quarter" idx="17" hasCustomPrompt="1"/>
          </p:nvPr>
        </p:nvSpPr>
        <p:spPr>
          <a:xfrm>
            <a:off x="4301478" y="7473113"/>
            <a:ext cx="2643558" cy="894080"/>
          </a:xfrm>
          <a:prstGeom prst="rect">
            <a:avLst/>
          </a:prstGeom>
        </p:spPr>
        <p:txBody>
          <a:bodyPr/>
          <a:lstStyle>
            <a:lvl1pPr marL="0" indent="0">
              <a:buNone/>
              <a:defRPr sz="1275" b="1" i="0">
                <a:latin typeface="Avenir Heavy" panose="02000503020000020003" pitchFamily="2" charset="0"/>
              </a:defRPr>
            </a:lvl1pPr>
            <a:lvl2pPr marL="194305" indent="0">
              <a:buNone/>
              <a:defRPr sz="1275" b="1" i="0">
                <a:latin typeface="Avenir Heavy" panose="02000503020000020003" pitchFamily="2" charset="0"/>
              </a:defRPr>
            </a:lvl2pPr>
            <a:lvl3pPr marL="388610" indent="0">
              <a:buNone/>
              <a:defRPr sz="1275" b="1" i="0">
                <a:latin typeface="Avenir Heavy" panose="02000503020000020003" pitchFamily="2" charset="0"/>
              </a:defRPr>
            </a:lvl3pPr>
            <a:lvl4pPr marL="582916" indent="0">
              <a:buNone/>
              <a:defRPr sz="1275" b="1" i="0">
                <a:latin typeface="Avenir Heavy" panose="02000503020000020003" pitchFamily="2" charset="0"/>
              </a:defRPr>
            </a:lvl4pPr>
            <a:lvl5pPr marL="777221" indent="0">
              <a:buNone/>
              <a:defRPr sz="1275" b="1" i="0">
                <a:latin typeface="Avenir Heavy" panose="02000503020000020003" pitchFamily="2" charset="0"/>
              </a:defRPr>
            </a:lvl5pPr>
          </a:lstStyle>
          <a:p>
            <a:pPr lvl="0"/>
            <a:r>
              <a:rPr lang="en-US" dirty="0"/>
              <a:t>Point Three</a:t>
            </a:r>
          </a:p>
        </p:txBody>
      </p:sp>
      <p:sp>
        <p:nvSpPr>
          <p:cNvPr id="18" name="Text Placeholder 29">
            <a:extLst>
              <a:ext uri="{FF2B5EF4-FFF2-40B4-BE49-F238E27FC236}">
                <a16:creationId xmlns:a16="http://schemas.microsoft.com/office/drawing/2014/main" id="{67E61C90-0F56-0264-9798-532AEAA4E348}"/>
              </a:ext>
            </a:extLst>
          </p:cNvPr>
          <p:cNvSpPr>
            <a:spLocks noGrp="1"/>
          </p:cNvSpPr>
          <p:nvPr>
            <p:ph type="body" sz="quarter" idx="18" hasCustomPrompt="1"/>
          </p:nvPr>
        </p:nvSpPr>
        <p:spPr>
          <a:xfrm>
            <a:off x="4301478" y="8128151"/>
            <a:ext cx="2643558" cy="1629833"/>
          </a:xfrm>
          <a:prstGeom prst="rect">
            <a:avLst/>
          </a:prstGeom>
        </p:spPr>
        <p:txBody>
          <a:bodyPr/>
          <a:lstStyle>
            <a:lvl1pPr marL="0" indent="0">
              <a:buNone/>
              <a:defRPr sz="1020">
                <a:latin typeface="Avenir Book" panose="02000503020000020003" pitchFamily="2" charset="0"/>
              </a:defRPr>
            </a:lvl1pPr>
            <a:lvl2pPr marL="194305" indent="0">
              <a:buNone/>
              <a:defRPr sz="1020">
                <a:latin typeface="Avenir Book" panose="02000503020000020003" pitchFamily="2" charset="0"/>
              </a:defRPr>
            </a:lvl2pPr>
            <a:lvl3pPr marL="388610" indent="0">
              <a:buNone/>
              <a:defRPr sz="1020">
                <a:latin typeface="Avenir Book" panose="02000503020000020003" pitchFamily="2" charset="0"/>
              </a:defRPr>
            </a:lvl3pPr>
            <a:lvl4pPr marL="582916" indent="0">
              <a:buNone/>
              <a:defRPr sz="1020">
                <a:latin typeface="Avenir Book" panose="02000503020000020003" pitchFamily="2" charset="0"/>
              </a:defRPr>
            </a:lvl4pPr>
            <a:lvl5pPr marL="777221" indent="0">
              <a:buNone/>
              <a:defRPr sz="1020">
                <a:latin typeface="Avenir Book" panose="02000503020000020003" pitchFamily="2" charset="0"/>
              </a:defRPr>
            </a:lvl5pPr>
          </a:lstStyle>
          <a:p>
            <a:pPr lvl="0"/>
            <a:r>
              <a:rPr lang="en-US" dirty="0"/>
              <a:t>Explanation</a:t>
            </a:r>
          </a:p>
        </p:txBody>
      </p:sp>
      <p:sp>
        <p:nvSpPr>
          <p:cNvPr id="19" name="Text Placeholder 14">
            <a:extLst>
              <a:ext uri="{FF2B5EF4-FFF2-40B4-BE49-F238E27FC236}">
                <a16:creationId xmlns:a16="http://schemas.microsoft.com/office/drawing/2014/main" id="{04404D99-07EE-A0CF-ABB2-7578E9F29C6E}"/>
              </a:ext>
            </a:extLst>
          </p:cNvPr>
          <p:cNvSpPr>
            <a:spLocks noGrp="1"/>
          </p:cNvSpPr>
          <p:nvPr>
            <p:ph type="body" sz="quarter" idx="10" hasCustomPrompt="1"/>
          </p:nvPr>
        </p:nvSpPr>
        <p:spPr>
          <a:xfrm>
            <a:off x="239137" y="6707786"/>
            <a:ext cx="2558415" cy="2384213"/>
          </a:xfrm>
          <a:prstGeom prst="rect">
            <a:avLst/>
          </a:prstGeom>
        </p:spPr>
        <p:txBody>
          <a:bodyPr/>
          <a:lstStyle>
            <a:lvl1pPr marL="0" indent="0">
              <a:buNone/>
              <a:defRPr sz="2550" b="1" i="0">
                <a:latin typeface="Avenir Heavy" panose="02000503020000020003" pitchFamily="2" charset="0"/>
              </a:defRPr>
            </a:lvl1pPr>
            <a:lvl2pPr marL="194305" indent="0">
              <a:buNone/>
              <a:defRPr sz="2550" b="1" i="0">
                <a:latin typeface="Avenir Heavy" panose="02000503020000020003" pitchFamily="2" charset="0"/>
              </a:defRPr>
            </a:lvl2pPr>
            <a:lvl3pPr marL="388610" indent="0">
              <a:buNone/>
              <a:defRPr sz="2550" b="1" i="0">
                <a:latin typeface="Avenir Heavy" panose="02000503020000020003" pitchFamily="2" charset="0"/>
              </a:defRPr>
            </a:lvl3pPr>
            <a:lvl4pPr marL="582916" indent="0">
              <a:buNone/>
              <a:defRPr sz="2550" b="1" i="0">
                <a:latin typeface="Avenir Heavy" panose="02000503020000020003" pitchFamily="2" charset="0"/>
              </a:defRPr>
            </a:lvl4pPr>
            <a:lvl5pPr marL="777221" indent="0">
              <a:buNone/>
              <a:defRPr sz="2550" b="1" i="0">
                <a:latin typeface="Avenir Heavy" panose="02000503020000020003" pitchFamily="2" charset="0"/>
              </a:defRPr>
            </a:lvl5pPr>
          </a:lstStyle>
          <a:p>
            <a:pPr lvl="0"/>
            <a:r>
              <a:rPr lang="en-US" dirty="0"/>
              <a:t>Section Topic</a:t>
            </a:r>
          </a:p>
        </p:txBody>
      </p:sp>
      <p:sp>
        <p:nvSpPr>
          <p:cNvPr id="20" name="Text Placeholder 16">
            <a:extLst>
              <a:ext uri="{FF2B5EF4-FFF2-40B4-BE49-F238E27FC236}">
                <a16:creationId xmlns:a16="http://schemas.microsoft.com/office/drawing/2014/main" id="{B941080D-88F5-77D0-0EFF-FAC197B5004A}"/>
              </a:ext>
            </a:extLst>
          </p:cNvPr>
          <p:cNvSpPr>
            <a:spLocks noGrp="1"/>
          </p:cNvSpPr>
          <p:nvPr>
            <p:ph type="body" sz="quarter" idx="11" hasCustomPrompt="1"/>
          </p:nvPr>
        </p:nvSpPr>
        <p:spPr>
          <a:xfrm>
            <a:off x="239137" y="8098311"/>
            <a:ext cx="3692299" cy="1659673"/>
          </a:xfrm>
          <a:prstGeom prst="rect">
            <a:avLst/>
          </a:prstGeom>
        </p:spPr>
        <p:txBody>
          <a:bodyPr/>
          <a:lstStyle>
            <a:lvl1pPr marL="0" indent="0">
              <a:buNone/>
              <a:defRPr sz="1275">
                <a:latin typeface="Avenir Book" panose="02000503020000020003" pitchFamily="2" charset="0"/>
              </a:defRPr>
            </a:lvl1pPr>
            <a:lvl2pPr marL="194305" indent="0">
              <a:buNone/>
              <a:defRPr sz="1275">
                <a:latin typeface="Avenir Book" panose="02000503020000020003" pitchFamily="2" charset="0"/>
              </a:defRPr>
            </a:lvl2pPr>
            <a:lvl3pPr marL="388610" indent="0">
              <a:buNone/>
              <a:defRPr sz="1275">
                <a:latin typeface="Avenir Book" panose="02000503020000020003" pitchFamily="2" charset="0"/>
              </a:defRPr>
            </a:lvl3pPr>
            <a:lvl4pPr marL="582916" indent="0">
              <a:buNone/>
              <a:defRPr sz="1275">
                <a:latin typeface="Avenir Book" panose="02000503020000020003" pitchFamily="2" charset="0"/>
              </a:defRPr>
            </a:lvl4pPr>
            <a:lvl5pPr marL="777221" indent="0">
              <a:buNone/>
              <a:defRPr sz="1275">
                <a:latin typeface="Avenir Book" panose="02000503020000020003" pitchFamily="2" charset="0"/>
              </a:defRPr>
            </a:lvl5pPr>
          </a:lstStyle>
          <a:p>
            <a:pPr lvl="0"/>
            <a:r>
              <a:rPr lang="en-US" dirty="0"/>
              <a:t>Supporting Info</a:t>
            </a:r>
          </a:p>
        </p:txBody>
      </p:sp>
      <p:sp>
        <p:nvSpPr>
          <p:cNvPr id="22" name="Picture Placeholder 21">
            <a:extLst>
              <a:ext uri="{FF2B5EF4-FFF2-40B4-BE49-F238E27FC236}">
                <a16:creationId xmlns:a16="http://schemas.microsoft.com/office/drawing/2014/main" id="{508DC29B-6029-CA27-8548-8263198552ED}"/>
              </a:ext>
            </a:extLst>
          </p:cNvPr>
          <p:cNvSpPr>
            <a:spLocks noGrp="1"/>
          </p:cNvSpPr>
          <p:nvPr>
            <p:ph type="pic" sz="quarter" idx="19"/>
          </p:nvPr>
        </p:nvSpPr>
        <p:spPr>
          <a:xfrm>
            <a:off x="238839" y="776111"/>
            <a:ext cx="3692565" cy="5887579"/>
          </a:xfrm>
          <a:prstGeom prst="rect">
            <a:avLst/>
          </a:prstGeom>
        </p:spPr>
        <p:txBody>
          <a:bodyPr/>
          <a:lstStyle/>
          <a:p>
            <a:r>
              <a:rPr lang="en-US"/>
              <a:t>Click icon to add picture</a:t>
            </a:r>
          </a:p>
        </p:txBody>
      </p:sp>
    </p:spTree>
    <p:extLst>
      <p:ext uri="{BB962C8B-B14F-4D97-AF65-F5344CB8AC3E}">
        <p14:creationId xmlns:p14="http://schemas.microsoft.com/office/powerpoint/2010/main" val="293576321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Dark Mode Topic with Bullet Points Option 6">
    <p:bg>
      <p:bgPr>
        <a:solidFill>
          <a:schemeClr val="tx2"/>
        </a:solidFill>
        <a:effectLst/>
      </p:bgPr>
    </p:bg>
    <p:spTree>
      <p:nvGrpSpPr>
        <p:cNvPr id="1" name=""/>
        <p:cNvGrpSpPr/>
        <p:nvPr/>
      </p:nvGrpSpPr>
      <p:grpSpPr>
        <a:xfrm>
          <a:off x="0" y="0"/>
          <a:ext cx="0" cy="0"/>
          <a:chOff x="0" y="0"/>
          <a:chExt cx="0" cy="0"/>
        </a:xfrm>
      </p:grpSpPr>
      <p:sp>
        <p:nvSpPr>
          <p:cNvPr id="4" name="AutoShape 3">
            <a:extLst>
              <a:ext uri="{FF2B5EF4-FFF2-40B4-BE49-F238E27FC236}">
                <a16:creationId xmlns:a16="http://schemas.microsoft.com/office/drawing/2014/main" id="{EE03A7BF-FC6A-B7E5-7B3B-49E1537CA0B3}"/>
              </a:ext>
            </a:extLst>
          </p:cNvPr>
          <p:cNvSpPr/>
          <p:nvPr/>
        </p:nvSpPr>
        <p:spPr>
          <a:xfrm flipH="1">
            <a:off x="4106741" y="0"/>
            <a:ext cx="19431" cy="10058400"/>
          </a:xfrm>
          <a:prstGeom prst="rect">
            <a:avLst/>
          </a:prstGeom>
          <a:solidFill>
            <a:schemeClr val="accent1"/>
          </a:solidFill>
        </p:spPr>
        <p:txBody>
          <a:bodyPr/>
          <a:lstStyle/>
          <a:p>
            <a:endParaRPr lang="en-US" sz="765"/>
          </a:p>
        </p:txBody>
      </p:sp>
      <p:sp>
        <p:nvSpPr>
          <p:cNvPr id="5" name="Freeform 6">
            <a:extLst>
              <a:ext uri="{FF2B5EF4-FFF2-40B4-BE49-F238E27FC236}">
                <a16:creationId xmlns:a16="http://schemas.microsoft.com/office/drawing/2014/main" id="{95528075-0406-C860-B9A5-36DA5964EBE0}"/>
              </a:ext>
            </a:extLst>
          </p:cNvPr>
          <p:cNvSpPr/>
          <p:nvPr/>
        </p:nvSpPr>
        <p:spPr>
          <a:xfrm>
            <a:off x="239467" y="775477"/>
            <a:ext cx="3700492" cy="5888595"/>
          </a:xfrm>
          <a:custGeom>
            <a:avLst/>
            <a:gdLst/>
            <a:ahLst/>
            <a:cxnLst/>
            <a:rect l="l" t="t" r="r" b="b"/>
            <a:pathLst>
              <a:path w="8707038" h="6022426">
                <a:moveTo>
                  <a:pt x="0" y="0"/>
                </a:moveTo>
                <a:lnTo>
                  <a:pt x="8707039" y="0"/>
                </a:lnTo>
                <a:lnTo>
                  <a:pt x="8707039" y="6022426"/>
                </a:lnTo>
                <a:lnTo>
                  <a:pt x="0" y="6022426"/>
                </a:lnTo>
                <a:lnTo>
                  <a:pt x="0" y="0"/>
                </a:lnTo>
                <a:close/>
              </a:path>
            </a:pathLst>
          </a:custGeom>
          <a:blipFill>
            <a:blip r:embed="rId2"/>
            <a:stretch>
              <a:fillRect l="-1907" r="-1907"/>
            </a:stretch>
          </a:blipFill>
        </p:spPr>
        <p:txBody>
          <a:bodyPr/>
          <a:lstStyle/>
          <a:p>
            <a:endParaRPr lang="en-US" sz="765"/>
          </a:p>
        </p:txBody>
      </p:sp>
      <p:sp>
        <p:nvSpPr>
          <p:cNvPr id="13" name="AutoShape 14">
            <a:extLst>
              <a:ext uri="{FF2B5EF4-FFF2-40B4-BE49-F238E27FC236}">
                <a16:creationId xmlns:a16="http://schemas.microsoft.com/office/drawing/2014/main" id="{71AD9D48-A40F-320F-A697-069A151347E5}"/>
              </a:ext>
            </a:extLst>
          </p:cNvPr>
          <p:cNvSpPr/>
          <p:nvPr/>
        </p:nvSpPr>
        <p:spPr>
          <a:xfrm>
            <a:off x="7281949" y="0"/>
            <a:ext cx="501968" cy="10058400"/>
          </a:xfrm>
          <a:prstGeom prst="rect">
            <a:avLst/>
          </a:prstGeom>
          <a:solidFill>
            <a:srgbClr val="373939"/>
          </a:solidFill>
        </p:spPr>
        <p:txBody>
          <a:bodyPr/>
          <a:lstStyle/>
          <a:p>
            <a:endParaRPr lang="en-US" sz="765"/>
          </a:p>
        </p:txBody>
      </p:sp>
      <p:sp>
        <p:nvSpPr>
          <p:cNvPr id="2" name="Text Placeholder 27">
            <a:extLst>
              <a:ext uri="{FF2B5EF4-FFF2-40B4-BE49-F238E27FC236}">
                <a16:creationId xmlns:a16="http://schemas.microsoft.com/office/drawing/2014/main" id="{B8399710-77FF-9557-E188-972439E8118A}"/>
              </a:ext>
            </a:extLst>
          </p:cNvPr>
          <p:cNvSpPr>
            <a:spLocks noGrp="1"/>
          </p:cNvSpPr>
          <p:nvPr>
            <p:ph type="body" sz="quarter" idx="13" hasCustomPrompt="1"/>
          </p:nvPr>
        </p:nvSpPr>
        <p:spPr>
          <a:xfrm>
            <a:off x="4382594" y="821572"/>
            <a:ext cx="2735629" cy="894080"/>
          </a:xfrm>
          <a:prstGeom prst="rect">
            <a:avLst/>
          </a:prstGeom>
        </p:spPr>
        <p:txBody>
          <a:bodyPr/>
          <a:lstStyle>
            <a:lvl1pPr marL="0" indent="0">
              <a:buNone/>
              <a:defRPr sz="1275" b="1" i="0">
                <a:solidFill>
                  <a:schemeClr val="bg1"/>
                </a:solidFill>
                <a:latin typeface="Avenir Heavy" panose="02000503020000020003" pitchFamily="2" charset="0"/>
              </a:defRPr>
            </a:lvl1pPr>
            <a:lvl2pPr marL="194305" indent="0">
              <a:buNone/>
              <a:defRPr sz="1275" b="1" i="0">
                <a:latin typeface="Avenir Heavy" panose="02000503020000020003" pitchFamily="2" charset="0"/>
              </a:defRPr>
            </a:lvl2pPr>
            <a:lvl3pPr marL="388610" indent="0">
              <a:buNone/>
              <a:defRPr sz="1275" b="1" i="0">
                <a:latin typeface="Avenir Heavy" panose="02000503020000020003" pitchFamily="2" charset="0"/>
              </a:defRPr>
            </a:lvl3pPr>
            <a:lvl4pPr marL="582916" indent="0">
              <a:buNone/>
              <a:defRPr sz="1275" b="1" i="0">
                <a:latin typeface="Avenir Heavy" panose="02000503020000020003" pitchFamily="2" charset="0"/>
              </a:defRPr>
            </a:lvl4pPr>
            <a:lvl5pPr marL="777221" indent="0">
              <a:buNone/>
              <a:defRPr sz="1275" b="1" i="0">
                <a:latin typeface="Avenir Heavy" panose="02000503020000020003" pitchFamily="2" charset="0"/>
              </a:defRPr>
            </a:lvl5pPr>
          </a:lstStyle>
          <a:p>
            <a:pPr lvl="0"/>
            <a:r>
              <a:rPr lang="en-US" dirty="0"/>
              <a:t>Point One</a:t>
            </a:r>
          </a:p>
        </p:txBody>
      </p:sp>
      <p:sp>
        <p:nvSpPr>
          <p:cNvPr id="14" name="Text Placeholder 29">
            <a:extLst>
              <a:ext uri="{FF2B5EF4-FFF2-40B4-BE49-F238E27FC236}">
                <a16:creationId xmlns:a16="http://schemas.microsoft.com/office/drawing/2014/main" id="{9C08982E-78FC-6966-D1F1-83B65C2A6CF2}"/>
              </a:ext>
            </a:extLst>
          </p:cNvPr>
          <p:cNvSpPr>
            <a:spLocks noGrp="1"/>
          </p:cNvSpPr>
          <p:nvPr>
            <p:ph type="body" sz="quarter" idx="14" hasCustomPrompt="1"/>
          </p:nvPr>
        </p:nvSpPr>
        <p:spPr>
          <a:xfrm>
            <a:off x="4382594" y="1476610"/>
            <a:ext cx="2735629" cy="1629833"/>
          </a:xfrm>
          <a:prstGeom prst="rect">
            <a:avLst/>
          </a:prstGeom>
        </p:spPr>
        <p:txBody>
          <a:bodyPr/>
          <a:lstStyle>
            <a:lvl1pPr marL="0" indent="0">
              <a:buNone/>
              <a:defRPr sz="1020">
                <a:solidFill>
                  <a:schemeClr val="bg1"/>
                </a:solidFill>
                <a:latin typeface="Avenir Book" panose="02000503020000020003" pitchFamily="2" charset="0"/>
              </a:defRPr>
            </a:lvl1pPr>
            <a:lvl2pPr marL="194305" indent="0">
              <a:buNone/>
              <a:defRPr sz="1020">
                <a:latin typeface="Avenir Book" panose="02000503020000020003" pitchFamily="2" charset="0"/>
              </a:defRPr>
            </a:lvl2pPr>
            <a:lvl3pPr marL="388610" indent="0">
              <a:buNone/>
              <a:defRPr sz="1020">
                <a:latin typeface="Avenir Book" panose="02000503020000020003" pitchFamily="2" charset="0"/>
              </a:defRPr>
            </a:lvl3pPr>
            <a:lvl4pPr marL="582916" indent="0">
              <a:buNone/>
              <a:defRPr sz="1020">
                <a:latin typeface="Avenir Book" panose="02000503020000020003" pitchFamily="2" charset="0"/>
              </a:defRPr>
            </a:lvl4pPr>
            <a:lvl5pPr marL="777221" indent="0">
              <a:buNone/>
              <a:defRPr sz="1020">
                <a:latin typeface="Avenir Book" panose="02000503020000020003" pitchFamily="2" charset="0"/>
              </a:defRPr>
            </a:lvl5pPr>
          </a:lstStyle>
          <a:p>
            <a:pPr lvl="0"/>
            <a:r>
              <a:rPr lang="en-US" dirty="0"/>
              <a:t>Explanation</a:t>
            </a:r>
          </a:p>
        </p:txBody>
      </p:sp>
      <p:sp>
        <p:nvSpPr>
          <p:cNvPr id="15" name="Text Placeholder 27">
            <a:extLst>
              <a:ext uri="{FF2B5EF4-FFF2-40B4-BE49-F238E27FC236}">
                <a16:creationId xmlns:a16="http://schemas.microsoft.com/office/drawing/2014/main" id="{DA746A4B-7F2A-A5B5-BFA6-63DF1900D623}"/>
              </a:ext>
            </a:extLst>
          </p:cNvPr>
          <p:cNvSpPr>
            <a:spLocks noGrp="1"/>
          </p:cNvSpPr>
          <p:nvPr>
            <p:ph type="body" sz="quarter" idx="15" hasCustomPrompt="1"/>
          </p:nvPr>
        </p:nvSpPr>
        <p:spPr>
          <a:xfrm>
            <a:off x="4382594" y="3992056"/>
            <a:ext cx="2735629" cy="894080"/>
          </a:xfrm>
          <a:prstGeom prst="rect">
            <a:avLst/>
          </a:prstGeom>
        </p:spPr>
        <p:txBody>
          <a:bodyPr/>
          <a:lstStyle>
            <a:lvl1pPr marL="0" indent="0">
              <a:buNone/>
              <a:defRPr sz="1275" b="1" i="0">
                <a:solidFill>
                  <a:schemeClr val="bg1"/>
                </a:solidFill>
                <a:latin typeface="Avenir Heavy" panose="02000503020000020003" pitchFamily="2" charset="0"/>
              </a:defRPr>
            </a:lvl1pPr>
            <a:lvl2pPr marL="194305" indent="0">
              <a:buNone/>
              <a:defRPr sz="1275" b="1" i="0">
                <a:latin typeface="Avenir Heavy" panose="02000503020000020003" pitchFamily="2" charset="0"/>
              </a:defRPr>
            </a:lvl2pPr>
            <a:lvl3pPr marL="388610" indent="0">
              <a:buNone/>
              <a:defRPr sz="1275" b="1" i="0">
                <a:latin typeface="Avenir Heavy" panose="02000503020000020003" pitchFamily="2" charset="0"/>
              </a:defRPr>
            </a:lvl3pPr>
            <a:lvl4pPr marL="582916" indent="0">
              <a:buNone/>
              <a:defRPr sz="1275" b="1" i="0">
                <a:latin typeface="Avenir Heavy" panose="02000503020000020003" pitchFamily="2" charset="0"/>
              </a:defRPr>
            </a:lvl4pPr>
            <a:lvl5pPr marL="777221" indent="0">
              <a:buNone/>
              <a:defRPr sz="1275" b="1" i="0">
                <a:latin typeface="Avenir Heavy" panose="02000503020000020003" pitchFamily="2" charset="0"/>
              </a:defRPr>
            </a:lvl5pPr>
          </a:lstStyle>
          <a:p>
            <a:pPr lvl="0"/>
            <a:r>
              <a:rPr lang="en-US" dirty="0"/>
              <a:t>Point Two</a:t>
            </a:r>
          </a:p>
        </p:txBody>
      </p:sp>
      <p:sp>
        <p:nvSpPr>
          <p:cNvPr id="16" name="Text Placeholder 29">
            <a:extLst>
              <a:ext uri="{FF2B5EF4-FFF2-40B4-BE49-F238E27FC236}">
                <a16:creationId xmlns:a16="http://schemas.microsoft.com/office/drawing/2014/main" id="{8CF61855-A787-DEBA-6150-12672F15BDD3}"/>
              </a:ext>
            </a:extLst>
          </p:cNvPr>
          <p:cNvSpPr>
            <a:spLocks noGrp="1"/>
          </p:cNvSpPr>
          <p:nvPr>
            <p:ph type="body" sz="quarter" idx="16" hasCustomPrompt="1"/>
          </p:nvPr>
        </p:nvSpPr>
        <p:spPr>
          <a:xfrm>
            <a:off x="4382594" y="4647095"/>
            <a:ext cx="2735629" cy="1629833"/>
          </a:xfrm>
          <a:prstGeom prst="rect">
            <a:avLst/>
          </a:prstGeom>
        </p:spPr>
        <p:txBody>
          <a:bodyPr/>
          <a:lstStyle>
            <a:lvl1pPr marL="0" indent="0">
              <a:buNone/>
              <a:defRPr sz="1020">
                <a:solidFill>
                  <a:schemeClr val="bg1"/>
                </a:solidFill>
                <a:latin typeface="Avenir Book" panose="02000503020000020003" pitchFamily="2" charset="0"/>
              </a:defRPr>
            </a:lvl1pPr>
            <a:lvl2pPr marL="194305" indent="0">
              <a:buNone/>
              <a:defRPr sz="1020">
                <a:latin typeface="Avenir Book" panose="02000503020000020003" pitchFamily="2" charset="0"/>
              </a:defRPr>
            </a:lvl2pPr>
            <a:lvl3pPr marL="388610" indent="0">
              <a:buNone/>
              <a:defRPr sz="1020">
                <a:latin typeface="Avenir Book" panose="02000503020000020003" pitchFamily="2" charset="0"/>
              </a:defRPr>
            </a:lvl3pPr>
            <a:lvl4pPr marL="582916" indent="0">
              <a:buNone/>
              <a:defRPr sz="1020">
                <a:latin typeface="Avenir Book" panose="02000503020000020003" pitchFamily="2" charset="0"/>
              </a:defRPr>
            </a:lvl4pPr>
            <a:lvl5pPr marL="777221" indent="0">
              <a:buNone/>
              <a:defRPr sz="1020">
                <a:latin typeface="Avenir Book" panose="02000503020000020003" pitchFamily="2" charset="0"/>
              </a:defRPr>
            </a:lvl5pPr>
          </a:lstStyle>
          <a:p>
            <a:pPr lvl="0"/>
            <a:r>
              <a:rPr lang="en-US" dirty="0"/>
              <a:t>Explanation</a:t>
            </a:r>
          </a:p>
        </p:txBody>
      </p:sp>
      <p:sp>
        <p:nvSpPr>
          <p:cNvPr id="17" name="Text Placeholder 27">
            <a:extLst>
              <a:ext uri="{FF2B5EF4-FFF2-40B4-BE49-F238E27FC236}">
                <a16:creationId xmlns:a16="http://schemas.microsoft.com/office/drawing/2014/main" id="{FDE24B0D-79DA-16A8-EB39-A281F2ED5C04}"/>
              </a:ext>
            </a:extLst>
          </p:cNvPr>
          <p:cNvSpPr>
            <a:spLocks noGrp="1"/>
          </p:cNvSpPr>
          <p:nvPr>
            <p:ph type="body" sz="quarter" idx="17" hasCustomPrompt="1"/>
          </p:nvPr>
        </p:nvSpPr>
        <p:spPr>
          <a:xfrm>
            <a:off x="4382594" y="7214338"/>
            <a:ext cx="2735629" cy="894080"/>
          </a:xfrm>
          <a:prstGeom prst="rect">
            <a:avLst/>
          </a:prstGeom>
        </p:spPr>
        <p:txBody>
          <a:bodyPr/>
          <a:lstStyle>
            <a:lvl1pPr marL="0" indent="0">
              <a:buNone/>
              <a:defRPr sz="1275" b="1" i="0">
                <a:solidFill>
                  <a:schemeClr val="bg1"/>
                </a:solidFill>
                <a:latin typeface="Avenir Heavy" panose="02000503020000020003" pitchFamily="2" charset="0"/>
              </a:defRPr>
            </a:lvl1pPr>
            <a:lvl2pPr marL="194305" indent="0">
              <a:buNone/>
              <a:defRPr sz="1275" b="1" i="0">
                <a:latin typeface="Avenir Heavy" panose="02000503020000020003" pitchFamily="2" charset="0"/>
              </a:defRPr>
            </a:lvl2pPr>
            <a:lvl3pPr marL="388610" indent="0">
              <a:buNone/>
              <a:defRPr sz="1275" b="1" i="0">
                <a:latin typeface="Avenir Heavy" panose="02000503020000020003" pitchFamily="2" charset="0"/>
              </a:defRPr>
            </a:lvl3pPr>
            <a:lvl4pPr marL="582916" indent="0">
              <a:buNone/>
              <a:defRPr sz="1275" b="1" i="0">
                <a:latin typeface="Avenir Heavy" panose="02000503020000020003" pitchFamily="2" charset="0"/>
              </a:defRPr>
            </a:lvl4pPr>
            <a:lvl5pPr marL="777221" indent="0">
              <a:buNone/>
              <a:defRPr sz="1275" b="1" i="0">
                <a:latin typeface="Avenir Heavy" panose="02000503020000020003" pitchFamily="2" charset="0"/>
              </a:defRPr>
            </a:lvl5pPr>
          </a:lstStyle>
          <a:p>
            <a:pPr lvl="0"/>
            <a:r>
              <a:rPr lang="en-US" dirty="0"/>
              <a:t>Point Three</a:t>
            </a:r>
          </a:p>
        </p:txBody>
      </p:sp>
      <p:sp>
        <p:nvSpPr>
          <p:cNvPr id="18" name="Text Placeholder 29">
            <a:extLst>
              <a:ext uri="{FF2B5EF4-FFF2-40B4-BE49-F238E27FC236}">
                <a16:creationId xmlns:a16="http://schemas.microsoft.com/office/drawing/2014/main" id="{F3C39061-CCBC-8F9D-A8ED-6897B416AB39}"/>
              </a:ext>
            </a:extLst>
          </p:cNvPr>
          <p:cNvSpPr>
            <a:spLocks noGrp="1"/>
          </p:cNvSpPr>
          <p:nvPr>
            <p:ph type="body" sz="quarter" idx="18" hasCustomPrompt="1"/>
          </p:nvPr>
        </p:nvSpPr>
        <p:spPr>
          <a:xfrm>
            <a:off x="4382594" y="7869376"/>
            <a:ext cx="2735629" cy="1629833"/>
          </a:xfrm>
          <a:prstGeom prst="rect">
            <a:avLst/>
          </a:prstGeom>
        </p:spPr>
        <p:txBody>
          <a:bodyPr/>
          <a:lstStyle>
            <a:lvl1pPr marL="0" indent="0">
              <a:buNone/>
              <a:defRPr sz="1020">
                <a:solidFill>
                  <a:schemeClr val="bg1"/>
                </a:solidFill>
                <a:latin typeface="Avenir Book" panose="02000503020000020003" pitchFamily="2" charset="0"/>
              </a:defRPr>
            </a:lvl1pPr>
            <a:lvl2pPr marL="194305" indent="0">
              <a:buNone/>
              <a:defRPr sz="1020">
                <a:latin typeface="Avenir Book" panose="02000503020000020003" pitchFamily="2" charset="0"/>
              </a:defRPr>
            </a:lvl2pPr>
            <a:lvl3pPr marL="388610" indent="0">
              <a:buNone/>
              <a:defRPr sz="1020">
                <a:latin typeface="Avenir Book" panose="02000503020000020003" pitchFamily="2" charset="0"/>
              </a:defRPr>
            </a:lvl3pPr>
            <a:lvl4pPr marL="582916" indent="0">
              <a:buNone/>
              <a:defRPr sz="1020">
                <a:latin typeface="Avenir Book" panose="02000503020000020003" pitchFamily="2" charset="0"/>
              </a:defRPr>
            </a:lvl4pPr>
            <a:lvl5pPr marL="777221" indent="0">
              <a:buNone/>
              <a:defRPr sz="1020">
                <a:latin typeface="Avenir Book" panose="02000503020000020003" pitchFamily="2" charset="0"/>
              </a:defRPr>
            </a:lvl5pPr>
          </a:lstStyle>
          <a:p>
            <a:pPr lvl="0"/>
            <a:r>
              <a:rPr lang="en-US" dirty="0"/>
              <a:t>Explanation</a:t>
            </a:r>
          </a:p>
        </p:txBody>
      </p:sp>
      <p:sp>
        <p:nvSpPr>
          <p:cNvPr id="19" name="Text Placeholder 14">
            <a:extLst>
              <a:ext uri="{FF2B5EF4-FFF2-40B4-BE49-F238E27FC236}">
                <a16:creationId xmlns:a16="http://schemas.microsoft.com/office/drawing/2014/main" id="{70455A45-C43A-617C-1DA2-350A7287AD72}"/>
              </a:ext>
            </a:extLst>
          </p:cNvPr>
          <p:cNvSpPr>
            <a:spLocks noGrp="1"/>
          </p:cNvSpPr>
          <p:nvPr>
            <p:ph type="body" sz="quarter" idx="10" hasCustomPrompt="1"/>
          </p:nvPr>
        </p:nvSpPr>
        <p:spPr>
          <a:xfrm>
            <a:off x="246291" y="7094773"/>
            <a:ext cx="2558415" cy="2384213"/>
          </a:xfrm>
          <a:prstGeom prst="rect">
            <a:avLst/>
          </a:prstGeom>
        </p:spPr>
        <p:txBody>
          <a:bodyPr/>
          <a:lstStyle>
            <a:lvl1pPr marL="0" indent="0">
              <a:buNone/>
              <a:defRPr sz="2550" b="1" i="0">
                <a:solidFill>
                  <a:schemeClr val="bg1"/>
                </a:solidFill>
                <a:latin typeface="Avenir Heavy" panose="02000503020000020003" pitchFamily="2" charset="0"/>
              </a:defRPr>
            </a:lvl1pPr>
            <a:lvl2pPr marL="194305" indent="0">
              <a:buNone/>
              <a:defRPr sz="2550" b="1" i="0">
                <a:latin typeface="Avenir Heavy" panose="02000503020000020003" pitchFamily="2" charset="0"/>
              </a:defRPr>
            </a:lvl2pPr>
            <a:lvl3pPr marL="388610" indent="0">
              <a:buNone/>
              <a:defRPr sz="2550" b="1" i="0">
                <a:latin typeface="Avenir Heavy" panose="02000503020000020003" pitchFamily="2" charset="0"/>
              </a:defRPr>
            </a:lvl3pPr>
            <a:lvl4pPr marL="582916" indent="0">
              <a:buNone/>
              <a:defRPr sz="2550" b="1" i="0">
                <a:latin typeface="Avenir Heavy" panose="02000503020000020003" pitchFamily="2" charset="0"/>
              </a:defRPr>
            </a:lvl4pPr>
            <a:lvl5pPr marL="777221" indent="0">
              <a:buNone/>
              <a:defRPr sz="2550" b="1" i="0">
                <a:latin typeface="Avenir Heavy" panose="02000503020000020003" pitchFamily="2" charset="0"/>
              </a:defRPr>
            </a:lvl5pPr>
          </a:lstStyle>
          <a:p>
            <a:pPr lvl="0"/>
            <a:r>
              <a:rPr lang="en-US" dirty="0"/>
              <a:t>Section Topic</a:t>
            </a:r>
          </a:p>
        </p:txBody>
      </p:sp>
      <p:sp>
        <p:nvSpPr>
          <p:cNvPr id="21" name="Picture Placeholder 20">
            <a:extLst>
              <a:ext uri="{FF2B5EF4-FFF2-40B4-BE49-F238E27FC236}">
                <a16:creationId xmlns:a16="http://schemas.microsoft.com/office/drawing/2014/main" id="{B3CB97E3-F1A1-C084-83C5-7AE745E62360}"/>
              </a:ext>
            </a:extLst>
          </p:cNvPr>
          <p:cNvSpPr>
            <a:spLocks noGrp="1"/>
          </p:cNvSpPr>
          <p:nvPr>
            <p:ph type="pic" sz="quarter" idx="19"/>
          </p:nvPr>
        </p:nvSpPr>
        <p:spPr>
          <a:xfrm>
            <a:off x="246261" y="776111"/>
            <a:ext cx="3693914" cy="5887579"/>
          </a:xfrm>
          <a:prstGeom prst="rect">
            <a:avLst/>
          </a:prstGeom>
        </p:spPr>
        <p:txBody>
          <a:bodyPr/>
          <a:lstStyle/>
          <a:p>
            <a:r>
              <a:rPr lang="en-US"/>
              <a:t>Click icon to add picture</a:t>
            </a:r>
          </a:p>
        </p:txBody>
      </p:sp>
    </p:spTree>
    <p:extLst>
      <p:ext uri="{BB962C8B-B14F-4D97-AF65-F5344CB8AC3E}">
        <p14:creationId xmlns:p14="http://schemas.microsoft.com/office/powerpoint/2010/main" val="164107087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Quadrant">
    <p:spTree>
      <p:nvGrpSpPr>
        <p:cNvPr id="1" name=""/>
        <p:cNvGrpSpPr/>
        <p:nvPr/>
      </p:nvGrpSpPr>
      <p:grpSpPr>
        <a:xfrm>
          <a:off x="0" y="0"/>
          <a:ext cx="0" cy="0"/>
          <a:chOff x="0" y="0"/>
          <a:chExt cx="0" cy="0"/>
        </a:xfrm>
      </p:grpSpPr>
      <p:sp>
        <p:nvSpPr>
          <p:cNvPr id="17" name="AutoShape 2">
            <a:extLst>
              <a:ext uri="{FF2B5EF4-FFF2-40B4-BE49-F238E27FC236}">
                <a16:creationId xmlns:a16="http://schemas.microsoft.com/office/drawing/2014/main" id="{D14BE4C4-94EB-113D-8E4D-B2BF380BC42F}"/>
              </a:ext>
            </a:extLst>
          </p:cNvPr>
          <p:cNvSpPr/>
          <p:nvPr/>
        </p:nvSpPr>
        <p:spPr>
          <a:xfrm>
            <a:off x="2809800" y="5013785"/>
            <a:ext cx="5407218" cy="30834"/>
          </a:xfrm>
          <a:prstGeom prst="rect">
            <a:avLst/>
          </a:prstGeom>
          <a:solidFill>
            <a:srgbClr val="111B1E">
              <a:alpha val="29804"/>
            </a:srgbClr>
          </a:solidFill>
        </p:spPr>
        <p:txBody>
          <a:bodyPr/>
          <a:lstStyle/>
          <a:p>
            <a:endParaRPr lang="en-US" sz="765"/>
          </a:p>
        </p:txBody>
      </p:sp>
      <p:sp>
        <p:nvSpPr>
          <p:cNvPr id="22" name="AutoShape 7">
            <a:extLst>
              <a:ext uri="{FF2B5EF4-FFF2-40B4-BE49-F238E27FC236}">
                <a16:creationId xmlns:a16="http://schemas.microsoft.com/office/drawing/2014/main" id="{629A510B-940B-3F2C-756E-DF79A8D3D09B}"/>
              </a:ext>
            </a:extLst>
          </p:cNvPr>
          <p:cNvSpPr/>
          <p:nvPr/>
        </p:nvSpPr>
        <p:spPr>
          <a:xfrm>
            <a:off x="5264902" y="-588792"/>
            <a:ext cx="10772" cy="11354103"/>
          </a:xfrm>
          <a:prstGeom prst="rect">
            <a:avLst/>
          </a:prstGeom>
          <a:solidFill>
            <a:srgbClr val="111B1E">
              <a:alpha val="29804"/>
            </a:srgbClr>
          </a:solidFill>
        </p:spPr>
        <p:txBody>
          <a:bodyPr/>
          <a:lstStyle/>
          <a:p>
            <a:endParaRPr lang="en-US" sz="765"/>
          </a:p>
        </p:txBody>
      </p:sp>
      <p:sp>
        <p:nvSpPr>
          <p:cNvPr id="32" name="AutoShape 18">
            <a:extLst>
              <a:ext uri="{FF2B5EF4-FFF2-40B4-BE49-F238E27FC236}">
                <a16:creationId xmlns:a16="http://schemas.microsoft.com/office/drawing/2014/main" id="{34734E80-3ACE-6FE0-4147-51DA4E076724}"/>
              </a:ext>
            </a:extLst>
          </p:cNvPr>
          <p:cNvSpPr/>
          <p:nvPr/>
        </p:nvSpPr>
        <p:spPr>
          <a:xfrm>
            <a:off x="-6292" y="9167689"/>
            <a:ext cx="2808458" cy="890712"/>
          </a:xfrm>
          <a:prstGeom prst="rect">
            <a:avLst/>
          </a:prstGeom>
          <a:solidFill>
            <a:srgbClr val="262626"/>
          </a:solidFill>
        </p:spPr>
        <p:txBody>
          <a:bodyPr/>
          <a:lstStyle/>
          <a:p>
            <a:endParaRPr lang="en-US" sz="765"/>
          </a:p>
        </p:txBody>
      </p:sp>
      <p:sp>
        <p:nvSpPr>
          <p:cNvPr id="33" name="AutoShape 19">
            <a:extLst>
              <a:ext uri="{FF2B5EF4-FFF2-40B4-BE49-F238E27FC236}">
                <a16:creationId xmlns:a16="http://schemas.microsoft.com/office/drawing/2014/main" id="{86C52C3A-542F-6A09-BEFA-E53E418FA09C}"/>
              </a:ext>
            </a:extLst>
          </p:cNvPr>
          <p:cNvSpPr/>
          <p:nvPr/>
        </p:nvSpPr>
        <p:spPr>
          <a:xfrm>
            <a:off x="2796781" y="-588792"/>
            <a:ext cx="10772" cy="11354103"/>
          </a:xfrm>
          <a:prstGeom prst="rect">
            <a:avLst/>
          </a:prstGeom>
          <a:solidFill>
            <a:srgbClr val="111B1E">
              <a:alpha val="29804"/>
            </a:srgbClr>
          </a:solidFill>
        </p:spPr>
        <p:txBody>
          <a:bodyPr/>
          <a:lstStyle/>
          <a:p>
            <a:endParaRPr lang="en-US" sz="765"/>
          </a:p>
        </p:txBody>
      </p:sp>
      <p:sp>
        <p:nvSpPr>
          <p:cNvPr id="2" name="Text Placeholder 14">
            <a:extLst>
              <a:ext uri="{FF2B5EF4-FFF2-40B4-BE49-F238E27FC236}">
                <a16:creationId xmlns:a16="http://schemas.microsoft.com/office/drawing/2014/main" id="{AC761640-D21F-07F1-94D2-2FA67C752CAC}"/>
              </a:ext>
            </a:extLst>
          </p:cNvPr>
          <p:cNvSpPr>
            <a:spLocks noGrp="1"/>
          </p:cNvSpPr>
          <p:nvPr>
            <p:ph type="body" sz="quarter" idx="10" hasCustomPrompt="1"/>
          </p:nvPr>
        </p:nvSpPr>
        <p:spPr>
          <a:xfrm>
            <a:off x="129665" y="2072956"/>
            <a:ext cx="2558415" cy="2384213"/>
          </a:xfrm>
          <a:prstGeom prst="rect">
            <a:avLst/>
          </a:prstGeom>
        </p:spPr>
        <p:txBody>
          <a:bodyPr/>
          <a:lstStyle>
            <a:lvl1pPr marL="0" indent="0">
              <a:buNone/>
              <a:defRPr sz="2550" b="1" i="0">
                <a:latin typeface="Avenir Heavy" panose="02000503020000020003" pitchFamily="2" charset="0"/>
              </a:defRPr>
            </a:lvl1pPr>
            <a:lvl2pPr marL="194305" indent="0">
              <a:buNone/>
              <a:defRPr sz="2550" b="1" i="0">
                <a:latin typeface="Avenir Heavy" panose="02000503020000020003" pitchFamily="2" charset="0"/>
              </a:defRPr>
            </a:lvl2pPr>
            <a:lvl3pPr marL="388610" indent="0">
              <a:buNone/>
              <a:defRPr sz="2550" b="1" i="0">
                <a:latin typeface="Avenir Heavy" panose="02000503020000020003" pitchFamily="2" charset="0"/>
              </a:defRPr>
            </a:lvl3pPr>
            <a:lvl4pPr marL="582916" indent="0">
              <a:buNone/>
              <a:defRPr sz="2550" b="1" i="0">
                <a:latin typeface="Avenir Heavy" panose="02000503020000020003" pitchFamily="2" charset="0"/>
              </a:defRPr>
            </a:lvl4pPr>
            <a:lvl5pPr marL="777221" indent="0">
              <a:buNone/>
              <a:defRPr sz="2550" b="1" i="0">
                <a:latin typeface="Avenir Heavy" panose="02000503020000020003" pitchFamily="2" charset="0"/>
              </a:defRPr>
            </a:lvl5pPr>
          </a:lstStyle>
          <a:p>
            <a:pPr lvl="0"/>
            <a:r>
              <a:rPr lang="en-US" dirty="0"/>
              <a:t>Section Topic</a:t>
            </a:r>
          </a:p>
        </p:txBody>
      </p:sp>
      <p:sp>
        <p:nvSpPr>
          <p:cNvPr id="3" name="Text Placeholder 16">
            <a:extLst>
              <a:ext uri="{FF2B5EF4-FFF2-40B4-BE49-F238E27FC236}">
                <a16:creationId xmlns:a16="http://schemas.microsoft.com/office/drawing/2014/main" id="{4EBD13E8-56D6-1A29-BB58-D2D9710F7445}"/>
              </a:ext>
            </a:extLst>
          </p:cNvPr>
          <p:cNvSpPr>
            <a:spLocks noGrp="1"/>
          </p:cNvSpPr>
          <p:nvPr>
            <p:ph type="body" sz="quarter" idx="11" hasCustomPrompt="1"/>
          </p:nvPr>
        </p:nvSpPr>
        <p:spPr>
          <a:xfrm>
            <a:off x="129995" y="4648093"/>
            <a:ext cx="2556819" cy="3116511"/>
          </a:xfrm>
          <a:prstGeom prst="rect">
            <a:avLst/>
          </a:prstGeom>
        </p:spPr>
        <p:txBody>
          <a:bodyPr/>
          <a:lstStyle>
            <a:lvl1pPr marL="0" indent="0">
              <a:buNone/>
              <a:defRPr sz="1275">
                <a:latin typeface="Avenir Book" panose="02000503020000020003" pitchFamily="2" charset="0"/>
              </a:defRPr>
            </a:lvl1pPr>
            <a:lvl2pPr marL="194305" indent="0">
              <a:buNone/>
              <a:defRPr sz="1275">
                <a:latin typeface="Avenir Book" panose="02000503020000020003" pitchFamily="2" charset="0"/>
              </a:defRPr>
            </a:lvl2pPr>
            <a:lvl3pPr marL="388610" indent="0">
              <a:buNone/>
              <a:defRPr sz="1275">
                <a:latin typeface="Avenir Book" panose="02000503020000020003" pitchFamily="2" charset="0"/>
              </a:defRPr>
            </a:lvl3pPr>
            <a:lvl4pPr marL="582916" indent="0">
              <a:buNone/>
              <a:defRPr sz="1275">
                <a:latin typeface="Avenir Book" panose="02000503020000020003" pitchFamily="2" charset="0"/>
              </a:defRPr>
            </a:lvl4pPr>
            <a:lvl5pPr marL="777221" indent="0">
              <a:buNone/>
              <a:defRPr sz="1275">
                <a:latin typeface="Avenir Book" panose="02000503020000020003" pitchFamily="2" charset="0"/>
              </a:defRPr>
            </a:lvl5pPr>
          </a:lstStyle>
          <a:p>
            <a:pPr lvl="0"/>
            <a:r>
              <a:rPr lang="en-US" dirty="0"/>
              <a:t>Supporting Info</a:t>
            </a:r>
          </a:p>
        </p:txBody>
      </p:sp>
      <p:sp>
        <p:nvSpPr>
          <p:cNvPr id="4" name="Text Placeholder 27">
            <a:extLst>
              <a:ext uri="{FF2B5EF4-FFF2-40B4-BE49-F238E27FC236}">
                <a16:creationId xmlns:a16="http://schemas.microsoft.com/office/drawing/2014/main" id="{8AB36197-C3F2-2183-1753-AAD0AD27E18E}"/>
              </a:ext>
            </a:extLst>
          </p:cNvPr>
          <p:cNvSpPr>
            <a:spLocks noGrp="1"/>
          </p:cNvSpPr>
          <p:nvPr>
            <p:ph type="body" sz="quarter" idx="13" hasCustomPrompt="1"/>
          </p:nvPr>
        </p:nvSpPr>
        <p:spPr>
          <a:xfrm>
            <a:off x="2884759" y="1457830"/>
            <a:ext cx="2315508" cy="894080"/>
          </a:xfrm>
          <a:prstGeom prst="rect">
            <a:avLst/>
          </a:prstGeom>
        </p:spPr>
        <p:txBody>
          <a:bodyPr/>
          <a:lstStyle>
            <a:lvl1pPr marL="0" indent="0">
              <a:buNone/>
              <a:defRPr sz="1275" b="1" i="0">
                <a:latin typeface="Avenir Heavy" panose="02000503020000020003" pitchFamily="2" charset="0"/>
              </a:defRPr>
            </a:lvl1pPr>
            <a:lvl2pPr marL="194305" indent="0">
              <a:buNone/>
              <a:defRPr sz="1275" b="1" i="0">
                <a:latin typeface="Avenir Heavy" panose="02000503020000020003" pitchFamily="2" charset="0"/>
              </a:defRPr>
            </a:lvl2pPr>
            <a:lvl3pPr marL="388610" indent="0">
              <a:buNone/>
              <a:defRPr sz="1275" b="1" i="0">
                <a:latin typeface="Avenir Heavy" panose="02000503020000020003" pitchFamily="2" charset="0"/>
              </a:defRPr>
            </a:lvl3pPr>
            <a:lvl4pPr marL="582916" indent="0">
              <a:buNone/>
              <a:defRPr sz="1275" b="1" i="0">
                <a:latin typeface="Avenir Heavy" panose="02000503020000020003" pitchFamily="2" charset="0"/>
              </a:defRPr>
            </a:lvl4pPr>
            <a:lvl5pPr marL="777221" indent="0">
              <a:buNone/>
              <a:defRPr sz="1275" b="1" i="0">
                <a:latin typeface="Avenir Heavy" panose="02000503020000020003" pitchFamily="2" charset="0"/>
              </a:defRPr>
            </a:lvl5pPr>
          </a:lstStyle>
          <a:p>
            <a:pPr lvl="0"/>
            <a:r>
              <a:rPr lang="en-US" dirty="0"/>
              <a:t>Point One</a:t>
            </a:r>
          </a:p>
        </p:txBody>
      </p:sp>
      <p:sp>
        <p:nvSpPr>
          <p:cNvPr id="5" name="Text Placeholder 29">
            <a:extLst>
              <a:ext uri="{FF2B5EF4-FFF2-40B4-BE49-F238E27FC236}">
                <a16:creationId xmlns:a16="http://schemas.microsoft.com/office/drawing/2014/main" id="{81DC6893-700C-F313-E3A7-1E7778B6E51F}"/>
              </a:ext>
            </a:extLst>
          </p:cNvPr>
          <p:cNvSpPr>
            <a:spLocks noGrp="1"/>
          </p:cNvSpPr>
          <p:nvPr>
            <p:ph type="body" sz="quarter" idx="14" hasCustomPrompt="1"/>
          </p:nvPr>
        </p:nvSpPr>
        <p:spPr>
          <a:xfrm>
            <a:off x="2884759" y="2112868"/>
            <a:ext cx="2315508" cy="1629833"/>
          </a:xfrm>
          <a:prstGeom prst="rect">
            <a:avLst/>
          </a:prstGeom>
        </p:spPr>
        <p:txBody>
          <a:bodyPr/>
          <a:lstStyle>
            <a:lvl1pPr marL="0" indent="0">
              <a:buNone/>
              <a:defRPr sz="1020">
                <a:latin typeface="Avenir Book" panose="02000503020000020003" pitchFamily="2" charset="0"/>
              </a:defRPr>
            </a:lvl1pPr>
            <a:lvl2pPr marL="194305" indent="0">
              <a:buNone/>
              <a:defRPr sz="1020">
                <a:latin typeface="Avenir Book" panose="02000503020000020003" pitchFamily="2" charset="0"/>
              </a:defRPr>
            </a:lvl2pPr>
            <a:lvl3pPr marL="388610" indent="0">
              <a:buNone/>
              <a:defRPr sz="1020">
                <a:latin typeface="Avenir Book" panose="02000503020000020003" pitchFamily="2" charset="0"/>
              </a:defRPr>
            </a:lvl3pPr>
            <a:lvl4pPr marL="582916" indent="0">
              <a:buNone/>
              <a:defRPr sz="1020">
                <a:latin typeface="Avenir Book" panose="02000503020000020003" pitchFamily="2" charset="0"/>
              </a:defRPr>
            </a:lvl4pPr>
            <a:lvl5pPr marL="777221" indent="0">
              <a:buNone/>
              <a:defRPr sz="1020">
                <a:latin typeface="Avenir Book" panose="02000503020000020003" pitchFamily="2" charset="0"/>
              </a:defRPr>
            </a:lvl5pPr>
          </a:lstStyle>
          <a:p>
            <a:pPr lvl="0"/>
            <a:r>
              <a:rPr lang="en-US" dirty="0"/>
              <a:t>Explanation</a:t>
            </a:r>
          </a:p>
        </p:txBody>
      </p:sp>
      <p:sp>
        <p:nvSpPr>
          <p:cNvPr id="6" name="Text Placeholder 27">
            <a:extLst>
              <a:ext uri="{FF2B5EF4-FFF2-40B4-BE49-F238E27FC236}">
                <a16:creationId xmlns:a16="http://schemas.microsoft.com/office/drawing/2014/main" id="{EDCD1AAB-DC9A-0DA8-1BFC-D9482AE240CA}"/>
              </a:ext>
            </a:extLst>
          </p:cNvPr>
          <p:cNvSpPr>
            <a:spLocks noGrp="1"/>
          </p:cNvSpPr>
          <p:nvPr>
            <p:ph type="body" sz="quarter" idx="15" hasCustomPrompt="1"/>
          </p:nvPr>
        </p:nvSpPr>
        <p:spPr>
          <a:xfrm>
            <a:off x="5350536" y="1436262"/>
            <a:ext cx="2315508" cy="894080"/>
          </a:xfrm>
          <a:prstGeom prst="rect">
            <a:avLst/>
          </a:prstGeom>
        </p:spPr>
        <p:txBody>
          <a:bodyPr/>
          <a:lstStyle>
            <a:lvl1pPr marL="0" indent="0">
              <a:buNone/>
              <a:defRPr sz="1275" b="1" i="0">
                <a:latin typeface="Avenir Heavy" panose="02000503020000020003" pitchFamily="2" charset="0"/>
              </a:defRPr>
            </a:lvl1pPr>
            <a:lvl2pPr marL="194305" indent="0">
              <a:buNone/>
              <a:defRPr sz="1275" b="1" i="0">
                <a:latin typeface="Avenir Heavy" panose="02000503020000020003" pitchFamily="2" charset="0"/>
              </a:defRPr>
            </a:lvl2pPr>
            <a:lvl3pPr marL="388610" indent="0">
              <a:buNone/>
              <a:defRPr sz="1275" b="1" i="0">
                <a:latin typeface="Avenir Heavy" panose="02000503020000020003" pitchFamily="2" charset="0"/>
              </a:defRPr>
            </a:lvl3pPr>
            <a:lvl4pPr marL="582916" indent="0">
              <a:buNone/>
              <a:defRPr sz="1275" b="1" i="0">
                <a:latin typeface="Avenir Heavy" panose="02000503020000020003" pitchFamily="2" charset="0"/>
              </a:defRPr>
            </a:lvl4pPr>
            <a:lvl5pPr marL="777221" indent="0">
              <a:buNone/>
              <a:defRPr sz="1275" b="1" i="0">
                <a:latin typeface="Avenir Heavy" panose="02000503020000020003" pitchFamily="2" charset="0"/>
              </a:defRPr>
            </a:lvl5pPr>
          </a:lstStyle>
          <a:p>
            <a:pPr lvl="0"/>
            <a:r>
              <a:rPr lang="en-US" dirty="0"/>
              <a:t>Point Two</a:t>
            </a:r>
          </a:p>
        </p:txBody>
      </p:sp>
      <p:sp>
        <p:nvSpPr>
          <p:cNvPr id="7" name="Text Placeholder 29">
            <a:extLst>
              <a:ext uri="{FF2B5EF4-FFF2-40B4-BE49-F238E27FC236}">
                <a16:creationId xmlns:a16="http://schemas.microsoft.com/office/drawing/2014/main" id="{C7AC1FB1-BEAD-F94B-4535-B42A7EB68420}"/>
              </a:ext>
            </a:extLst>
          </p:cNvPr>
          <p:cNvSpPr>
            <a:spLocks noGrp="1"/>
          </p:cNvSpPr>
          <p:nvPr>
            <p:ph type="body" sz="quarter" idx="16" hasCustomPrompt="1"/>
          </p:nvPr>
        </p:nvSpPr>
        <p:spPr>
          <a:xfrm>
            <a:off x="5350536" y="2091300"/>
            <a:ext cx="2315508" cy="1629833"/>
          </a:xfrm>
          <a:prstGeom prst="rect">
            <a:avLst/>
          </a:prstGeom>
        </p:spPr>
        <p:txBody>
          <a:bodyPr/>
          <a:lstStyle>
            <a:lvl1pPr marL="0" indent="0">
              <a:buNone/>
              <a:defRPr sz="1020">
                <a:latin typeface="Avenir Book" panose="02000503020000020003" pitchFamily="2" charset="0"/>
              </a:defRPr>
            </a:lvl1pPr>
            <a:lvl2pPr marL="194305" indent="0">
              <a:buNone/>
              <a:defRPr sz="1020">
                <a:latin typeface="Avenir Book" panose="02000503020000020003" pitchFamily="2" charset="0"/>
              </a:defRPr>
            </a:lvl2pPr>
            <a:lvl3pPr marL="388610" indent="0">
              <a:buNone/>
              <a:defRPr sz="1020">
                <a:latin typeface="Avenir Book" panose="02000503020000020003" pitchFamily="2" charset="0"/>
              </a:defRPr>
            </a:lvl3pPr>
            <a:lvl4pPr marL="582916" indent="0">
              <a:buNone/>
              <a:defRPr sz="1020">
                <a:latin typeface="Avenir Book" panose="02000503020000020003" pitchFamily="2" charset="0"/>
              </a:defRPr>
            </a:lvl4pPr>
            <a:lvl5pPr marL="777221" indent="0">
              <a:buNone/>
              <a:defRPr sz="1020">
                <a:latin typeface="Avenir Book" panose="02000503020000020003" pitchFamily="2" charset="0"/>
              </a:defRPr>
            </a:lvl5pPr>
          </a:lstStyle>
          <a:p>
            <a:pPr lvl="0"/>
            <a:r>
              <a:rPr lang="en-US" dirty="0"/>
              <a:t>Explanation</a:t>
            </a:r>
          </a:p>
        </p:txBody>
      </p:sp>
      <p:sp>
        <p:nvSpPr>
          <p:cNvPr id="8" name="Text Placeholder 27">
            <a:extLst>
              <a:ext uri="{FF2B5EF4-FFF2-40B4-BE49-F238E27FC236}">
                <a16:creationId xmlns:a16="http://schemas.microsoft.com/office/drawing/2014/main" id="{5CC82110-7504-1B2F-81C4-85EA0CAE3531}"/>
              </a:ext>
            </a:extLst>
          </p:cNvPr>
          <p:cNvSpPr>
            <a:spLocks noGrp="1"/>
          </p:cNvSpPr>
          <p:nvPr>
            <p:ph type="body" sz="quarter" idx="17" hasCustomPrompt="1"/>
          </p:nvPr>
        </p:nvSpPr>
        <p:spPr>
          <a:xfrm>
            <a:off x="2887528" y="6107491"/>
            <a:ext cx="2315508" cy="894080"/>
          </a:xfrm>
          <a:prstGeom prst="rect">
            <a:avLst/>
          </a:prstGeom>
        </p:spPr>
        <p:txBody>
          <a:bodyPr/>
          <a:lstStyle>
            <a:lvl1pPr marL="0" indent="0">
              <a:buNone/>
              <a:defRPr sz="1275" b="1" i="0">
                <a:latin typeface="Avenir Heavy" panose="02000503020000020003" pitchFamily="2" charset="0"/>
              </a:defRPr>
            </a:lvl1pPr>
            <a:lvl2pPr marL="194305" indent="0">
              <a:buNone/>
              <a:defRPr sz="1275" b="1" i="0">
                <a:latin typeface="Avenir Heavy" panose="02000503020000020003" pitchFamily="2" charset="0"/>
              </a:defRPr>
            </a:lvl2pPr>
            <a:lvl3pPr marL="388610" indent="0">
              <a:buNone/>
              <a:defRPr sz="1275" b="1" i="0">
                <a:latin typeface="Avenir Heavy" panose="02000503020000020003" pitchFamily="2" charset="0"/>
              </a:defRPr>
            </a:lvl3pPr>
            <a:lvl4pPr marL="582916" indent="0">
              <a:buNone/>
              <a:defRPr sz="1275" b="1" i="0">
                <a:latin typeface="Avenir Heavy" panose="02000503020000020003" pitchFamily="2" charset="0"/>
              </a:defRPr>
            </a:lvl4pPr>
            <a:lvl5pPr marL="777221" indent="0">
              <a:buNone/>
              <a:defRPr sz="1275" b="1" i="0">
                <a:latin typeface="Avenir Heavy" panose="02000503020000020003" pitchFamily="2" charset="0"/>
              </a:defRPr>
            </a:lvl5pPr>
          </a:lstStyle>
          <a:p>
            <a:pPr lvl="0"/>
            <a:r>
              <a:rPr lang="en-US" dirty="0"/>
              <a:t>Point Three</a:t>
            </a:r>
          </a:p>
        </p:txBody>
      </p:sp>
      <p:sp>
        <p:nvSpPr>
          <p:cNvPr id="9" name="Text Placeholder 29">
            <a:extLst>
              <a:ext uri="{FF2B5EF4-FFF2-40B4-BE49-F238E27FC236}">
                <a16:creationId xmlns:a16="http://schemas.microsoft.com/office/drawing/2014/main" id="{0635BDD7-9C3F-7309-E649-B31ACFA2724F}"/>
              </a:ext>
            </a:extLst>
          </p:cNvPr>
          <p:cNvSpPr>
            <a:spLocks noGrp="1"/>
          </p:cNvSpPr>
          <p:nvPr>
            <p:ph type="body" sz="quarter" idx="18" hasCustomPrompt="1"/>
          </p:nvPr>
        </p:nvSpPr>
        <p:spPr>
          <a:xfrm>
            <a:off x="2887528" y="6762530"/>
            <a:ext cx="2315508" cy="1629833"/>
          </a:xfrm>
          <a:prstGeom prst="rect">
            <a:avLst/>
          </a:prstGeom>
        </p:spPr>
        <p:txBody>
          <a:bodyPr/>
          <a:lstStyle>
            <a:lvl1pPr marL="0" indent="0">
              <a:buNone/>
              <a:defRPr sz="1020">
                <a:latin typeface="Avenir Book" panose="02000503020000020003" pitchFamily="2" charset="0"/>
              </a:defRPr>
            </a:lvl1pPr>
            <a:lvl2pPr marL="194305" indent="0">
              <a:buNone/>
              <a:defRPr sz="1020">
                <a:latin typeface="Avenir Book" panose="02000503020000020003" pitchFamily="2" charset="0"/>
              </a:defRPr>
            </a:lvl2pPr>
            <a:lvl3pPr marL="388610" indent="0">
              <a:buNone/>
              <a:defRPr sz="1020">
                <a:latin typeface="Avenir Book" panose="02000503020000020003" pitchFamily="2" charset="0"/>
              </a:defRPr>
            </a:lvl3pPr>
            <a:lvl4pPr marL="582916" indent="0">
              <a:buNone/>
              <a:defRPr sz="1020">
                <a:latin typeface="Avenir Book" panose="02000503020000020003" pitchFamily="2" charset="0"/>
              </a:defRPr>
            </a:lvl4pPr>
            <a:lvl5pPr marL="777221" indent="0">
              <a:buNone/>
              <a:defRPr sz="1020">
                <a:latin typeface="Avenir Book" panose="02000503020000020003" pitchFamily="2" charset="0"/>
              </a:defRPr>
            </a:lvl5pPr>
          </a:lstStyle>
          <a:p>
            <a:pPr lvl="0"/>
            <a:r>
              <a:rPr lang="en-US" dirty="0"/>
              <a:t>Explanation</a:t>
            </a:r>
          </a:p>
        </p:txBody>
      </p:sp>
      <p:sp>
        <p:nvSpPr>
          <p:cNvPr id="10" name="Text Placeholder 27">
            <a:extLst>
              <a:ext uri="{FF2B5EF4-FFF2-40B4-BE49-F238E27FC236}">
                <a16:creationId xmlns:a16="http://schemas.microsoft.com/office/drawing/2014/main" id="{FA97542C-E741-E588-F65C-BBC2974C9C6C}"/>
              </a:ext>
            </a:extLst>
          </p:cNvPr>
          <p:cNvSpPr>
            <a:spLocks noGrp="1"/>
          </p:cNvSpPr>
          <p:nvPr>
            <p:ph type="body" sz="quarter" idx="19" hasCustomPrompt="1"/>
          </p:nvPr>
        </p:nvSpPr>
        <p:spPr>
          <a:xfrm>
            <a:off x="5353945" y="6107491"/>
            <a:ext cx="2315508" cy="894080"/>
          </a:xfrm>
          <a:prstGeom prst="rect">
            <a:avLst/>
          </a:prstGeom>
        </p:spPr>
        <p:txBody>
          <a:bodyPr/>
          <a:lstStyle>
            <a:lvl1pPr marL="0" indent="0">
              <a:buNone/>
              <a:defRPr sz="1275" b="1" i="0">
                <a:latin typeface="Avenir Heavy" panose="02000503020000020003" pitchFamily="2" charset="0"/>
              </a:defRPr>
            </a:lvl1pPr>
            <a:lvl2pPr marL="194305" indent="0">
              <a:buNone/>
              <a:defRPr sz="1275" b="1" i="0">
                <a:latin typeface="Avenir Heavy" panose="02000503020000020003" pitchFamily="2" charset="0"/>
              </a:defRPr>
            </a:lvl2pPr>
            <a:lvl3pPr marL="388610" indent="0">
              <a:buNone/>
              <a:defRPr sz="1275" b="1" i="0">
                <a:latin typeface="Avenir Heavy" panose="02000503020000020003" pitchFamily="2" charset="0"/>
              </a:defRPr>
            </a:lvl3pPr>
            <a:lvl4pPr marL="582916" indent="0">
              <a:buNone/>
              <a:defRPr sz="1275" b="1" i="0">
                <a:latin typeface="Avenir Heavy" panose="02000503020000020003" pitchFamily="2" charset="0"/>
              </a:defRPr>
            </a:lvl4pPr>
            <a:lvl5pPr marL="777221" indent="0">
              <a:buNone/>
              <a:defRPr sz="1275" b="1" i="0">
                <a:latin typeface="Avenir Heavy" panose="02000503020000020003" pitchFamily="2" charset="0"/>
              </a:defRPr>
            </a:lvl5pPr>
          </a:lstStyle>
          <a:p>
            <a:pPr lvl="0"/>
            <a:r>
              <a:rPr lang="en-US" dirty="0"/>
              <a:t>Point Four</a:t>
            </a:r>
          </a:p>
        </p:txBody>
      </p:sp>
      <p:sp>
        <p:nvSpPr>
          <p:cNvPr id="11" name="Text Placeholder 29">
            <a:extLst>
              <a:ext uri="{FF2B5EF4-FFF2-40B4-BE49-F238E27FC236}">
                <a16:creationId xmlns:a16="http://schemas.microsoft.com/office/drawing/2014/main" id="{F5776F49-FE57-0EC1-4E74-7BDDEA036354}"/>
              </a:ext>
            </a:extLst>
          </p:cNvPr>
          <p:cNvSpPr>
            <a:spLocks noGrp="1"/>
          </p:cNvSpPr>
          <p:nvPr>
            <p:ph type="body" sz="quarter" idx="20" hasCustomPrompt="1"/>
          </p:nvPr>
        </p:nvSpPr>
        <p:spPr>
          <a:xfrm>
            <a:off x="5353945" y="6762530"/>
            <a:ext cx="2315508" cy="1629833"/>
          </a:xfrm>
          <a:prstGeom prst="rect">
            <a:avLst/>
          </a:prstGeom>
        </p:spPr>
        <p:txBody>
          <a:bodyPr/>
          <a:lstStyle>
            <a:lvl1pPr marL="0" indent="0">
              <a:buNone/>
              <a:defRPr sz="1020">
                <a:latin typeface="Avenir Book" panose="02000503020000020003" pitchFamily="2" charset="0"/>
              </a:defRPr>
            </a:lvl1pPr>
            <a:lvl2pPr marL="194305" indent="0">
              <a:buNone/>
              <a:defRPr sz="1020">
                <a:latin typeface="Avenir Book" panose="02000503020000020003" pitchFamily="2" charset="0"/>
              </a:defRPr>
            </a:lvl2pPr>
            <a:lvl3pPr marL="388610" indent="0">
              <a:buNone/>
              <a:defRPr sz="1020">
                <a:latin typeface="Avenir Book" panose="02000503020000020003" pitchFamily="2" charset="0"/>
              </a:defRPr>
            </a:lvl3pPr>
            <a:lvl4pPr marL="582916" indent="0">
              <a:buNone/>
              <a:defRPr sz="1020">
                <a:latin typeface="Avenir Book" panose="02000503020000020003" pitchFamily="2" charset="0"/>
              </a:defRPr>
            </a:lvl4pPr>
            <a:lvl5pPr marL="777221" indent="0">
              <a:buNone/>
              <a:defRPr sz="1020">
                <a:latin typeface="Avenir Book" panose="02000503020000020003" pitchFamily="2" charset="0"/>
              </a:defRPr>
            </a:lvl5pPr>
          </a:lstStyle>
          <a:p>
            <a:pPr lvl="0"/>
            <a:r>
              <a:rPr lang="en-US" dirty="0"/>
              <a:t>Explanation</a:t>
            </a:r>
          </a:p>
        </p:txBody>
      </p:sp>
    </p:spTree>
    <p:extLst>
      <p:ext uri="{BB962C8B-B14F-4D97-AF65-F5344CB8AC3E}">
        <p14:creationId xmlns:p14="http://schemas.microsoft.com/office/powerpoint/2010/main" val="19916166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Dark Mode Title Slide Option 2">
    <p:bg>
      <p:bgPr>
        <a:solidFill>
          <a:schemeClr val="tx2"/>
        </a:solidFill>
        <a:effectLst/>
      </p:bgPr>
    </p:bg>
    <p:spTree>
      <p:nvGrpSpPr>
        <p:cNvPr id="1" name=""/>
        <p:cNvGrpSpPr/>
        <p:nvPr/>
      </p:nvGrpSpPr>
      <p:grpSpPr>
        <a:xfrm>
          <a:off x="0" y="0"/>
          <a:ext cx="0" cy="0"/>
          <a:chOff x="0" y="0"/>
          <a:chExt cx="0" cy="0"/>
        </a:xfrm>
      </p:grpSpPr>
      <p:sp>
        <p:nvSpPr>
          <p:cNvPr id="11" name="Freeform 8">
            <a:extLst>
              <a:ext uri="{FF2B5EF4-FFF2-40B4-BE49-F238E27FC236}">
                <a16:creationId xmlns:a16="http://schemas.microsoft.com/office/drawing/2014/main" id="{4B95B5AA-9F14-3F0F-F41D-06AF7AE204AA}"/>
              </a:ext>
            </a:extLst>
          </p:cNvPr>
          <p:cNvSpPr/>
          <p:nvPr/>
        </p:nvSpPr>
        <p:spPr>
          <a:xfrm>
            <a:off x="4132846" y="2361867"/>
            <a:ext cx="2902637" cy="6685467"/>
          </a:xfrm>
          <a:custGeom>
            <a:avLst/>
            <a:gdLst/>
            <a:ahLst/>
            <a:cxnLst/>
            <a:rect l="l" t="t" r="r" b="b"/>
            <a:pathLst>
              <a:path w="7429500" h="7744821">
                <a:moveTo>
                  <a:pt x="0" y="0"/>
                </a:moveTo>
                <a:lnTo>
                  <a:pt x="7429500" y="0"/>
                </a:lnTo>
                <a:lnTo>
                  <a:pt x="7429500" y="7744821"/>
                </a:lnTo>
                <a:lnTo>
                  <a:pt x="0" y="7744821"/>
                </a:lnTo>
                <a:lnTo>
                  <a:pt x="0" y="0"/>
                </a:lnTo>
                <a:close/>
              </a:path>
            </a:pathLst>
          </a:custGeom>
          <a:blipFill>
            <a:blip r:embed="rId2"/>
            <a:stretch>
              <a:fillRect l="-17948" b="-13146"/>
            </a:stretch>
          </a:blipFill>
        </p:spPr>
        <p:txBody>
          <a:bodyPr/>
          <a:lstStyle/>
          <a:p>
            <a:endParaRPr lang="en-US" sz="765"/>
          </a:p>
        </p:txBody>
      </p:sp>
      <p:sp>
        <p:nvSpPr>
          <p:cNvPr id="12" name="AutoShape 10">
            <a:extLst>
              <a:ext uri="{FF2B5EF4-FFF2-40B4-BE49-F238E27FC236}">
                <a16:creationId xmlns:a16="http://schemas.microsoft.com/office/drawing/2014/main" id="{BDA439A7-E53D-0D2B-BC18-0877B976A71B}"/>
              </a:ext>
            </a:extLst>
          </p:cNvPr>
          <p:cNvSpPr/>
          <p:nvPr/>
        </p:nvSpPr>
        <p:spPr>
          <a:xfrm>
            <a:off x="7707630" y="0"/>
            <a:ext cx="501968" cy="10058400"/>
          </a:xfrm>
          <a:prstGeom prst="rect">
            <a:avLst/>
          </a:prstGeom>
          <a:solidFill>
            <a:srgbClr val="373939"/>
          </a:solidFill>
        </p:spPr>
        <p:txBody>
          <a:bodyPr/>
          <a:lstStyle/>
          <a:p>
            <a:endParaRPr lang="en-US" sz="765"/>
          </a:p>
        </p:txBody>
      </p:sp>
      <p:sp>
        <p:nvSpPr>
          <p:cNvPr id="14" name="AutoShape 2">
            <a:extLst>
              <a:ext uri="{FF2B5EF4-FFF2-40B4-BE49-F238E27FC236}">
                <a16:creationId xmlns:a16="http://schemas.microsoft.com/office/drawing/2014/main" id="{A266E110-D3B4-1BC8-E270-A2FE1B226A0C}"/>
              </a:ext>
            </a:extLst>
          </p:cNvPr>
          <p:cNvSpPr/>
          <p:nvPr/>
        </p:nvSpPr>
        <p:spPr>
          <a:xfrm flipH="1">
            <a:off x="3777870" y="0"/>
            <a:ext cx="37805" cy="10058400"/>
          </a:xfrm>
          <a:prstGeom prst="rect">
            <a:avLst/>
          </a:prstGeom>
          <a:solidFill>
            <a:schemeClr val="accent1"/>
          </a:solidFill>
        </p:spPr>
        <p:txBody>
          <a:bodyPr/>
          <a:lstStyle/>
          <a:p>
            <a:endParaRPr lang="en-US" sz="765"/>
          </a:p>
        </p:txBody>
      </p:sp>
      <p:sp>
        <p:nvSpPr>
          <p:cNvPr id="15" name="AutoShape 2">
            <a:extLst>
              <a:ext uri="{FF2B5EF4-FFF2-40B4-BE49-F238E27FC236}">
                <a16:creationId xmlns:a16="http://schemas.microsoft.com/office/drawing/2014/main" id="{7604760C-DFD7-9B37-7477-65AD43D4BB4E}"/>
              </a:ext>
            </a:extLst>
          </p:cNvPr>
          <p:cNvSpPr/>
          <p:nvPr/>
        </p:nvSpPr>
        <p:spPr>
          <a:xfrm flipH="1">
            <a:off x="7333752" y="0"/>
            <a:ext cx="37805" cy="10058400"/>
          </a:xfrm>
          <a:prstGeom prst="rect">
            <a:avLst/>
          </a:prstGeom>
          <a:solidFill>
            <a:schemeClr val="accent1"/>
          </a:solidFill>
        </p:spPr>
        <p:txBody>
          <a:bodyPr/>
          <a:lstStyle/>
          <a:p>
            <a:endParaRPr lang="en-US" sz="765"/>
          </a:p>
        </p:txBody>
      </p:sp>
      <p:pic>
        <p:nvPicPr>
          <p:cNvPr id="3" name="Picture 2" descr="A white text on a black background&#10;&#10;AI-generated content may be incorrect.">
            <a:extLst>
              <a:ext uri="{FF2B5EF4-FFF2-40B4-BE49-F238E27FC236}">
                <a16:creationId xmlns:a16="http://schemas.microsoft.com/office/drawing/2014/main" id="{52305D20-4A0C-D249-D162-3CC1DAED6EB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80" y="301706"/>
            <a:ext cx="1900165" cy="1457209"/>
          </a:xfrm>
          <a:prstGeom prst="rect">
            <a:avLst/>
          </a:prstGeom>
        </p:spPr>
      </p:pic>
      <p:sp>
        <p:nvSpPr>
          <p:cNvPr id="2" name="Text Placeholder 2">
            <a:extLst>
              <a:ext uri="{FF2B5EF4-FFF2-40B4-BE49-F238E27FC236}">
                <a16:creationId xmlns:a16="http://schemas.microsoft.com/office/drawing/2014/main" id="{836E591A-D416-2B3F-8657-61025A40AB81}"/>
              </a:ext>
            </a:extLst>
          </p:cNvPr>
          <p:cNvSpPr>
            <a:spLocks noGrp="1"/>
          </p:cNvSpPr>
          <p:nvPr>
            <p:ph type="body" sz="quarter" idx="10" hasCustomPrompt="1"/>
          </p:nvPr>
        </p:nvSpPr>
        <p:spPr>
          <a:xfrm>
            <a:off x="337505" y="3731542"/>
            <a:ext cx="3351848" cy="2595316"/>
          </a:xfrm>
          <a:prstGeom prst="rect">
            <a:avLst/>
          </a:prstGeom>
        </p:spPr>
        <p:txBody>
          <a:bodyPr/>
          <a:lstStyle>
            <a:lvl1pPr marL="0" indent="0">
              <a:buNone/>
              <a:defRPr sz="3400" b="1" i="0">
                <a:solidFill>
                  <a:schemeClr val="bg1"/>
                </a:solidFill>
                <a:latin typeface="Avenir Heavy" panose="02000503020000020003" pitchFamily="2" charset="0"/>
              </a:defRPr>
            </a:lvl1pPr>
            <a:lvl2pPr marL="194305" indent="0">
              <a:buNone/>
              <a:defRPr b="1" i="0">
                <a:latin typeface="Avenir Heavy" panose="02000503020000020003" pitchFamily="2" charset="0"/>
              </a:defRPr>
            </a:lvl2pPr>
            <a:lvl3pPr marL="388610" indent="0">
              <a:buNone/>
              <a:defRPr b="1" i="0">
                <a:latin typeface="Avenir Heavy" panose="02000503020000020003" pitchFamily="2" charset="0"/>
              </a:defRPr>
            </a:lvl3pPr>
            <a:lvl4pPr marL="582916" indent="0">
              <a:buNone/>
              <a:defRPr b="1" i="0">
                <a:latin typeface="Avenir Heavy" panose="02000503020000020003" pitchFamily="2" charset="0"/>
              </a:defRPr>
            </a:lvl4pPr>
            <a:lvl5pPr marL="777221" indent="0">
              <a:buNone/>
              <a:defRPr b="1" i="0">
                <a:latin typeface="Avenir Heavy" panose="02000503020000020003" pitchFamily="2" charset="0"/>
              </a:defRPr>
            </a:lvl5pPr>
          </a:lstStyle>
          <a:p>
            <a:pPr lvl="0"/>
            <a:r>
              <a:rPr lang="en-US" dirty="0"/>
              <a:t>Presentation Title</a:t>
            </a:r>
          </a:p>
        </p:txBody>
      </p:sp>
      <p:sp>
        <p:nvSpPr>
          <p:cNvPr id="4" name="Text Placeholder 4">
            <a:extLst>
              <a:ext uri="{FF2B5EF4-FFF2-40B4-BE49-F238E27FC236}">
                <a16:creationId xmlns:a16="http://schemas.microsoft.com/office/drawing/2014/main" id="{B54D5C09-0F6D-6980-A7BB-AD795455A450}"/>
              </a:ext>
            </a:extLst>
          </p:cNvPr>
          <p:cNvSpPr>
            <a:spLocks noGrp="1"/>
          </p:cNvSpPr>
          <p:nvPr>
            <p:ph type="body" sz="quarter" idx="11" hasCustomPrompt="1"/>
          </p:nvPr>
        </p:nvSpPr>
        <p:spPr>
          <a:xfrm>
            <a:off x="337505" y="6449100"/>
            <a:ext cx="3351848" cy="1117600"/>
          </a:xfrm>
          <a:prstGeom prst="rect">
            <a:avLst/>
          </a:prstGeom>
        </p:spPr>
        <p:txBody>
          <a:bodyPr/>
          <a:lstStyle>
            <a:lvl1pPr marL="0" indent="0">
              <a:buNone/>
              <a:defRPr sz="1190">
                <a:solidFill>
                  <a:schemeClr val="bg1"/>
                </a:solidFill>
                <a:latin typeface="Avenir Book" panose="02000503020000020003" pitchFamily="2" charset="0"/>
              </a:defRPr>
            </a:lvl1pPr>
            <a:lvl2pPr marL="194305" indent="0">
              <a:buNone/>
              <a:defRPr>
                <a:latin typeface="Avenir Book" panose="02000503020000020003" pitchFamily="2" charset="0"/>
              </a:defRPr>
            </a:lvl2pPr>
            <a:lvl3pPr marL="388610" indent="0">
              <a:buNone/>
              <a:defRPr>
                <a:latin typeface="Avenir Book" panose="02000503020000020003" pitchFamily="2" charset="0"/>
              </a:defRPr>
            </a:lvl3pPr>
            <a:lvl4pPr marL="582916" indent="0">
              <a:buNone/>
              <a:defRPr>
                <a:latin typeface="Avenir Book" panose="02000503020000020003" pitchFamily="2" charset="0"/>
              </a:defRPr>
            </a:lvl4pPr>
            <a:lvl5pPr marL="777221" indent="0">
              <a:buNone/>
              <a:defRPr>
                <a:latin typeface="Avenir Book" panose="02000503020000020003" pitchFamily="2" charset="0"/>
              </a:defRPr>
            </a:lvl5pPr>
          </a:lstStyle>
          <a:p>
            <a:pPr lvl="0"/>
            <a:r>
              <a:rPr lang="en-US" dirty="0"/>
              <a:t>Presentation Subtitle</a:t>
            </a:r>
          </a:p>
        </p:txBody>
      </p:sp>
      <p:sp>
        <p:nvSpPr>
          <p:cNvPr id="5" name="Text Placeholder 14">
            <a:extLst>
              <a:ext uri="{FF2B5EF4-FFF2-40B4-BE49-F238E27FC236}">
                <a16:creationId xmlns:a16="http://schemas.microsoft.com/office/drawing/2014/main" id="{5E570037-1FAA-5D94-48F1-AB213266F733}"/>
              </a:ext>
            </a:extLst>
          </p:cNvPr>
          <p:cNvSpPr>
            <a:spLocks noGrp="1"/>
          </p:cNvSpPr>
          <p:nvPr>
            <p:ph type="body" sz="quarter" idx="12" hasCustomPrompt="1"/>
          </p:nvPr>
        </p:nvSpPr>
        <p:spPr>
          <a:xfrm>
            <a:off x="3904192" y="1327397"/>
            <a:ext cx="3359944" cy="468771"/>
          </a:xfrm>
          <a:prstGeom prst="rect">
            <a:avLst/>
          </a:prstGeom>
        </p:spPr>
        <p:txBody>
          <a:bodyPr/>
          <a:lstStyle>
            <a:lvl1pPr marL="0" indent="0" algn="ctr">
              <a:buNone/>
              <a:defRPr sz="1190">
                <a:solidFill>
                  <a:schemeClr val="bg1"/>
                </a:solidFill>
                <a:latin typeface="Avenir Book" panose="02000503020000020003" pitchFamily="2" charset="0"/>
              </a:defRPr>
            </a:lvl1pPr>
          </a:lstStyle>
          <a:p>
            <a:pPr lvl="0"/>
            <a:r>
              <a:rPr lang="en-US" dirty="0"/>
              <a:t>Alt Text</a:t>
            </a:r>
          </a:p>
        </p:txBody>
      </p:sp>
      <p:sp>
        <p:nvSpPr>
          <p:cNvPr id="13" name="Picture Placeholder 12">
            <a:extLst>
              <a:ext uri="{FF2B5EF4-FFF2-40B4-BE49-F238E27FC236}">
                <a16:creationId xmlns:a16="http://schemas.microsoft.com/office/drawing/2014/main" id="{121F3778-C8A7-2E35-0C0D-FF2C0B403E17}"/>
              </a:ext>
            </a:extLst>
          </p:cNvPr>
          <p:cNvSpPr>
            <a:spLocks noGrp="1"/>
          </p:cNvSpPr>
          <p:nvPr>
            <p:ph type="pic" sz="quarter" idx="13"/>
          </p:nvPr>
        </p:nvSpPr>
        <p:spPr>
          <a:xfrm>
            <a:off x="4133136" y="2362483"/>
            <a:ext cx="2902506" cy="6988104"/>
          </a:xfrm>
          <a:prstGeom prst="rect">
            <a:avLst/>
          </a:prstGeom>
        </p:spPr>
        <p:txBody>
          <a:bodyPr/>
          <a:lstStyle/>
          <a:p>
            <a:r>
              <a:rPr lang="en-US"/>
              <a:t>Click icon to add picture</a:t>
            </a:r>
          </a:p>
        </p:txBody>
      </p:sp>
    </p:spTree>
    <p:extLst>
      <p:ext uri="{BB962C8B-B14F-4D97-AF65-F5344CB8AC3E}">
        <p14:creationId xmlns:p14="http://schemas.microsoft.com/office/powerpoint/2010/main" val="283701206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Dark Mode Quadrant">
    <p:bg>
      <p:bgPr>
        <a:solidFill>
          <a:schemeClr val="tx2"/>
        </a:solidFill>
        <a:effectLst/>
      </p:bgPr>
    </p:bg>
    <p:spTree>
      <p:nvGrpSpPr>
        <p:cNvPr id="1" name=""/>
        <p:cNvGrpSpPr/>
        <p:nvPr/>
      </p:nvGrpSpPr>
      <p:grpSpPr>
        <a:xfrm>
          <a:off x="0" y="0"/>
          <a:ext cx="0" cy="0"/>
          <a:chOff x="0" y="0"/>
          <a:chExt cx="0" cy="0"/>
        </a:xfrm>
      </p:grpSpPr>
      <p:sp>
        <p:nvSpPr>
          <p:cNvPr id="17" name="AutoShape 2">
            <a:extLst>
              <a:ext uri="{FF2B5EF4-FFF2-40B4-BE49-F238E27FC236}">
                <a16:creationId xmlns:a16="http://schemas.microsoft.com/office/drawing/2014/main" id="{D14BE4C4-94EB-113D-8E4D-B2BF380BC42F}"/>
              </a:ext>
            </a:extLst>
          </p:cNvPr>
          <p:cNvSpPr/>
          <p:nvPr/>
        </p:nvSpPr>
        <p:spPr>
          <a:xfrm>
            <a:off x="2809800" y="5013785"/>
            <a:ext cx="5407218" cy="30834"/>
          </a:xfrm>
          <a:prstGeom prst="rect">
            <a:avLst/>
          </a:prstGeom>
          <a:solidFill>
            <a:schemeClr val="accent1"/>
          </a:solidFill>
        </p:spPr>
        <p:txBody>
          <a:bodyPr/>
          <a:lstStyle/>
          <a:p>
            <a:endParaRPr lang="en-US" sz="765"/>
          </a:p>
        </p:txBody>
      </p:sp>
      <p:sp>
        <p:nvSpPr>
          <p:cNvPr id="22" name="AutoShape 7">
            <a:extLst>
              <a:ext uri="{FF2B5EF4-FFF2-40B4-BE49-F238E27FC236}">
                <a16:creationId xmlns:a16="http://schemas.microsoft.com/office/drawing/2014/main" id="{629A510B-940B-3F2C-756E-DF79A8D3D09B}"/>
              </a:ext>
            </a:extLst>
          </p:cNvPr>
          <p:cNvSpPr/>
          <p:nvPr/>
        </p:nvSpPr>
        <p:spPr>
          <a:xfrm>
            <a:off x="5264902" y="-588792"/>
            <a:ext cx="10772" cy="11354103"/>
          </a:xfrm>
          <a:prstGeom prst="rect">
            <a:avLst/>
          </a:prstGeom>
          <a:solidFill>
            <a:schemeClr val="accent1"/>
          </a:solidFill>
        </p:spPr>
        <p:txBody>
          <a:bodyPr/>
          <a:lstStyle/>
          <a:p>
            <a:endParaRPr lang="en-US" sz="765"/>
          </a:p>
        </p:txBody>
      </p:sp>
      <p:sp>
        <p:nvSpPr>
          <p:cNvPr id="32" name="AutoShape 18">
            <a:extLst>
              <a:ext uri="{FF2B5EF4-FFF2-40B4-BE49-F238E27FC236}">
                <a16:creationId xmlns:a16="http://schemas.microsoft.com/office/drawing/2014/main" id="{34734E80-3ACE-6FE0-4147-51DA4E076724}"/>
              </a:ext>
            </a:extLst>
          </p:cNvPr>
          <p:cNvSpPr/>
          <p:nvPr/>
        </p:nvSpPr>
        <p:spPr>
          <a:xfrm>
            <a:off x="-6292" y="9167689"/>
            <a:ext cx="2808458" cy="890712"/>
          </a:xfrm>
          <a:prstGeom prst="rect">
            <a:avLst/>
          </a:prstGeom>
          <a:solidFill>
            <a:srgbClr val="373939"/>
          </a:solidFill>
        </p:spPr>
        <p:txBody>
          <a:bodyPr/>
          <a:lstStyle/>
          <a:p>
            <a:endParaRPr lang="en-US" sz="765"/>
          </a:p>
        </p:txBody>
      </p:sp>
      <p:sp>
        <p:nvSpPr>
          <p:cNvPr id="33" name="AutoShape 19">
            <a:extLst>
              <a:ext uri="{FF2B5EF4-FFF2-40B4-BE49-F238E27FC236}">
                <a16:creationId xmlns:a16="http://schemas.microsoft.com/office/drawing/2014/main" id="{86C52C3A-542F-6A09-BEFA-E53E418FA09C}"/>
              </a:ext>
            </a:extLst>
          </p:cNvPr>
          <p:cNvSpPr/>
          <p:nvPr/>
        </p:nvSpPr>
        <p:spPr>
          <a:xfrm>
            <a:off x="2796781" y="-588792"/>
            <a:ext cx="10772" cy="11354103"/>
          </a:xfrm>
          <a:prstGeom prst="rect">
            <a:avLst/>
          </a:prstGeom>
          <a:solidFill>
            <a:schemeClr val="accent1"/>
          </a:solidFill>
        </p:spPr>
        <p:txBody>
          <a:bodyPr/>
          <a:lstStyle/>
          <a:p>
            <a:endParaRPr lang="en-US" sz="765"/>
          </a:p>
        </p:txBody>
      </p:sp>
      <p:sp>
        <p:nvSpPr>
          <p:cNvPr id="2" name="Text Placeholder 14">
            <a:extLst>
              <a:ext uri="{FF2B5EF4-FFF2-40B4-BE49-F238E27FC236}">
                <a16:creationId xmlns:a16="http://schemas.microsoft.com/office/drawing/2014/main" id="{90A75383-9B3D-3EA0-9CB1-840158FA0B71}"/>
              </a:ext>
            </a:extLst>
          </p:cNvPr>
          <p:cNvSpPr>
            <a:spLocks noGrp="1"/>
          </p:cNvSpPr>
          <p:nvPr>
            <p:ph type="body" sz="quarter" idx="10" hasCustomPrompt="1"/>
          </p:nvPr>
        </p:nvSpPr>
        <p:spPr>
          <a:xfrm>
            <a:off x="129665" y="2072956"/>
            <a:ext cx="2558415" cy="2384213"/>
          </a:xfrm>
          <a:prstGeom prst="rect">
            <a:avLst/>
          </a:prstGeom>
        </p:spPr>
        <p:txBody>
          <a:bodyPr/>
          <a:lstStyle>
            <a:lvl1pPr marL="0" indent="0">
              <a:buNone/>
              <a:defRPr sz="2550" b="1" i="0">
                <a:solidFill>
                  <a:schemeClr val="bg1"/>
                </a:solidFill>
                <a:latin typeface="Avenir Heavy" panose="02000503020000020003" pitchFamily="2" charset="0"/>
              </a:defRPr>
            </a:lvl1pPr>
            <a:lvl2pPr marL="194305" indent="0">
              <a:buNone/>
              <a:defRPr sz="2550" b="1" i="0">
                <a:latin typeface="Avenir Heavy" panose="02000503020000020003" pitchFamily="2" charset="0"/>
              </a:defRPr>
            </a:lvl2pPr>
            <a:lvl3pPr marL="388610" indent="0">
              <a:buNone/>
              <a:defRPr sz="2550" b="1" i="0">
                <a:latin typeface="Avenir Heavy" panose="02000503020000020003" pitchFamily="2" charset="0"/>
              </a:defRPr>
            </a:lvl3pPr>
            <a:lvl4pPr marL="582916" indent="0">
              <a:buNone/>
              <a:defRPr sz="2550" b="1" i="0">
                <a:latin typeface="Avenir Heavy" panose="02000503020000020003" pitchFamily="2" charset="0"/>
              </a:defRPr>
            </a:lvl4pPr>
            <a:lvl5pPr marL="777221" indent="0">
              <a:buNone/>
              <a:defRPr sz="2550" b="1" i="0">
                <a:latin typeface="Avenir Heavy" panose="02000503020000020003" pitchFamily="2" charset="0"/>
              </a:defRPr>
            </a:lvl5pPr>
          </a:lstStyle>
          <a:p>
            <a:pPr lvl="0"/>
            <a:r>
              <a:rPr lang="en-US" dirty="0"/>
              <a:t>Section Topic</a:t>
            </a:r>
          </a:p>
        </p:txBody>
      </p:sp>
      <p:sp>
        <p:nvSpPr>
          <p:cNvPr id="3" name="Text Placeholder 16">
            <a:extLst>
              <a:ext uri="{FF2B5EF4-FFF2-40B4-BE49-F238E27FC236}">
                <a16:creationId xmlns:a16="http://schemas.microsoft.com/office/drawing/2014/main" id="{FFEB30F2-0F01-ABB6-F456-AC1B77914C47}"/>
              </a:ext>
            </a:extLst>
          </p:cNvPr>
          <p:cNvSpPr>
            <a:spLocks noGrp="1"/>
          </p:cNvSpPr>
          <p:nvPr>
            <p:ph type="body" sz="quarter" idx="11" hasCustomPrompt="1"/>
          </p:nvPr>
        </p:nvSpPr>
        <p:spPr>
          <a:xfrm>
            <a:off x="129995" y="4648093"/>
            <a:ext cx="2556819" cy="3116511"/>
          </a:xfrm>
          <a:prstGeom prst="rect">
            <a:avLst/>
          </a:prstGeom>
        </p:spPr>
        <p:txBody>
          <a:bodyPr/>
          <a:lstStyle>
            <a:lvl1pPr marL="0" indent="0">
              <a:buNone/>
              <a:defRPr sz="1275">
                <a:solidFill>
                  <a:schemeClr val="bg1"/>
                </a:solidFill>
                <a:latin typeface="Avenir Book" panose="02000503020000020003" pitchFamily="2" charset="0"/>
              </a:defRPr>
            </a:lvl1pPr>
            <a:lvl2pPr marL="194305" indent="0">
              <a:buNone/>
              <a:defRPr sz="1275">
                <a:latin typeface="Avenir Book" panose="02000503020000020003" pitchFamily="2" charset="0"/>
              </a:defRPr>
            </a:lvl2pPr>
            <a:lvl3pPr marL="388610" indent="0">
              <a:buNone/>
              <a:defRPr sz="1275">
                <a:latin typeface="Avenir Book" panose="02000503020000020003" pitchFamily="2" charset="0"/>
              </a:defRPr>
            </a:lvl3pPr>
            <a:lvl4pPr marL="582916" indent="0">
              <a:buNone/>
              <a:defRPr sz="1275">
                <a:latin typeface="Avenir Book" panose="02000503020000020003" pitchFamily="2" charset="0"/>
              </a:defRPr>
            </a:lvl4pPr>
            <a:lvl5pPr marL="777221" indent="0">
              <a:buNone/>
              <a:defRPr sz="1275">
                <a:latin typeface="Avenir Book" panose="02000503020000020003" pitchFamily="2" charset="0"/>
              </a:defRPr>
            </a:lvl5pPr>
          </a:lstStyle>
          <a:p>
            <a:pPr lvl="0"/>
            <a:r>
              <a:rPr lang="en-US" dirty="0"/>
              <a:t>Supporting Info</a:t>
            </a:r>
          </a:p>
        </p:txBody>
      </p:sp>
      <p:sp>
        <p:nvSpPr>
          <p:cNvPr id="4" name="Text Placeholder 27">
            <a:extLst>
              <a:ext uri="{FF2B5EF4-FFF2-40B4-BE49-F238E27FC236}">
                <a16:creationId xmlns:a16="http://schemas.microsoft.com/office/drawing/2014/main" id="{DE093746-2C4E-A7F5-5FA9-C0D1E3356CDF}"/>
              </a:ext>
            </a:extLst>
          </p:cNvPr>
          <p:cNvSpPr>
            <a:spLocks noGrp="1"/>
          </p:cNvSpPr>
          <p:nvPr>
            <p:ph type="body" sz="quarter" idx="13" hasCustomPrompt="1"/>
          </p:nvPr>
        </p:nvSpPr>
        <p:spPr>
          <a:xfrm>
            <a:off x="2884759" y="1457830"/>
            <a:ext cx="2315508" cy="894080"/>
          </a:xfrm>
          <a:prstGeom prst="rect">
            <a:avLst/>
          </a:prstGeom>
        </p:spPr>
        <p:txBody>
          <a:bodyPr/>
          <a:lstStyle>
            <a:lvl1pPr marL="0" indent="0">
              <a:buNone/>
              <a:defRPr sz="1275" b="1" i="0">
                <a:solidFill>
                  <a:schemeClr val="bg1"/>
                </a:solidFill>
                <a:latin typeface="Avenir Heavy" panose="02000503020000020003" pitchFamily="2" charset="0"/>
              </a:defRPr>
            </a:lvl1pPr>
            <a:lvl2pPr marL="194305" indent="0">
              <a:buNone/>
              <a:defRPr sz="1275" b="1" i="0">
                <a:latin typeface="Avenir Heavy" panose="02000503020000020003" pitchFamily="2" charset="0"/>
              </a:defRPr>
            </a:lvl2pPr>
            <a:lvl3pPr marL="388610" indent="0">
              <a:buNone/>
              <a:defRPr sz="1275" b="1" i="0">
                <a:latin typeface="Avenir Heavy" panose="02000503020000020003" pitchFamily="2" charset="0"/>
              </a:defRPr>
            </a:lvl3pPr>
            <a:lvl4pPr marL="582916" indent="0">
              <a:buNone/>
              <a:defRPr sz="1275" b="1" i="0">
                <a:latin typeface="Avenir Heavy" panose="02000503020000020003" pitchFamily="2" charset="0"/>
              </a:defRPr>
            </a:lvl4pPr>
            <a:lvl5pPr marL="777221" indent="0">
              <a:buNone/>
              <a:defRPr sz="1275" b="1" i="0">
                <a:latin typeface="Avenir Heavy" panose="02000503020000020003" pitchFamily="2" charset="0"/>
              </a:defRPr>
            </a:lvl5pPr>
          </a:lstStyle>
          <a:p>
            <a:pPr lvl="0"/>
            <a:r>
              <a:rPr lang="en-US" dirty="0"/>
              <a:t>Point One</a:t>
            </a:r>
          </a:p>
        </p:txBody>
      </p:sp>
      <p:sp>
        <p:nvSpPr>
          <p:cNvPr id="5" name="Text Placeholder 29">
            <a:extLst>
              <a:ext uri="{FF2B5EF4-FFF2-40B4-BE49-F238E27FC236}">
                <a16:creationId xmlns:a16="http://schemas.microsoft.com/office/drawing/2014/main" id="{740251BA-CCEA-44D6-8755-51550FB691C4}"/>
              </a:ext>
            </a:extLst>
          </p:cNvPr>
          <p:cNvSpPr>
            <a:spLocks noGrp="1"/>
          </p:cNvSpPr>
          <p:nvPr>
            <p:ph type="body" sz="quarter" idx="14" hasCustomPrompt="1"/>
          </p:nvPr>
        </p:nvSpPr>
        <p:spPr>
          <a:xfrm>
            <a:off x="2884759" y="2112868"/>
            <a:ext cx="2315508" cy="1629833"/>
          </a:xfrm>
          <a:prstGeom prst="rect">
            <a:avLst/>
          </a:prstGeom>
        </p:spPr>
        <p:txBody>
          <a:bodyPr/>
          <a:lstStyle>
            <a:lvl1pPr marL="0" indent="0">
              <a:buNone/>
              <a:defRPr sz="1020">
                <a:solidFill>
                  <a:schemeClr val="bg1"/>
                </a:solidFill>
                <a:latin typeface="Avenir Book" panose="02000503020000020003" pitchFamily="2" charset="0"/>
              </a:defRPr>
            </a:lvl1pPr>
            <a:lvl2pPr marL="194305" indent="0">
              <a:buNone/>
              <a:defRPr sz="1020">
                <a:latin typeface="Avenir Book" panose="02000503020000020003" pitchFamily="2" charset="0"/>
              </a:defRPr>
            </a:lvl2pPr>
            <a:lvl3pPr marL="388610" indent="0">
              <a:buNone/>
              <a:defRPr sz="1020">
                <a:latin typeface="Avenir Book" panose="02000503020000020003" pitchFamily="2" charset="0"/>
              </a:defRPr>
            </a:lvl3pPr>
            <a:lvl4pPr marL="582916" indent="0">
              <a:buNone/>
              <a:defRPr sz="1020">
                <a:latin typeface="Avenir Book" panose="02000503020000020003" pitchFamily="2" charset="0"/>
              </a:defRPr>
            </a:lvl4pPr>
            <a:lvl5pPr marL="777221" indent="0">
              <a:buNone/>
              <a:defRPr sz="1020">
                <a:latin typeface="Avenir Book" panose="02000503020000020003" pitchFamily="2" charset="0"/>
              </a:defRPr>
            </a:lvl5pPr>
          </a:lstStyle>
          <a:p>
            <a:pPr lvl="0"/>
            <a:r>
              <a:rPr lang="en-US" dirty="0"/>
              <a:t>Explanation</a:t>
            </a:r>
          </a:p>
        </p:txBody>
      </p:sp>
      <p:sp>
        <p:nvSpPr>
          <p:cNvPr id="6" name="Text Placeholder 27">
            <a:extLst>
              <a:ext uri="{FF2B5EF4-FFF2-40B4-BE49-F238E27FC236}">
                <a16:creationId xmlns:a16="http://schemas.microsoft.com/office/drawing/2014/main" id="{BE76231B-FCDC-1531-B661-C06671B18BFA}"/>
              </a:ext>
            </a:extLst>
          </p:cNvPr>
          <p:cNvSpPr>
            <a:spLocks noGrp="1"/>
          </p:cNvSpPr>
          <p:nvPr>
            <p:ph type="body" sz="quarter" idx="15" hasCustomPrompt="1"/>
          </p:nvPr>
        </p:nvSpPr>
        <p:spPr>
          <a:xfrm>
            <a:off x="5350536" y="1436262"/>
            <a:ext cx="2315508" cy="894080"/>
          </a:xfrm>
          <a:prstGeom prst="rect">
            <a:avLst/>
          </a:prstGeom>
        </p:spPr>
        <p:txBody>
          <a:bodyPr/>
          <a:lstStyle>
            <a:lvl1pPr marL="0" indent="0">
              <a:buNone/>
              <a:defRPr sz="1275" b="1" i="0">
                <a:solidFill>
                  <a:schemeClr val="bg1"/>
                </a:solidFill>
                <a:latin typeface="Avenir Heavy" panose="02000503020000020003" pitchFamily="2" charset="0"/>
              </a:defRPr>
            </a:lvl1pPr>
            <a:lvl2pPr marL="194305" indent="0">
              <a:buNone/>
              <a:defRPr sz="1275" b="1" i="0">
                <a:latin typeface="Avenir Heavy" panose="02000503020000020003" pitchFamily="2" charset="0"/>
              </a:defRPr>
            </a:lvl2pPr>
            <a:lvl3pPr marL="388610" indent="0">
              <a:buNone/>
              <a:defRPr sz="1275" b="1" i="0">
                <a:latin typeface="Avenir Heavy" panose="02000503020000020003" pitchFamily="2" charset="0"/>
              </a:defRPr>
            </a:lvl3pPr>
            <a:lvl4pPr marL="582916" indent="0">
              <a:buNone/>
              <a:defRPr sz="1275" b="1" i="0">
                <a:latin typeface="Avenir Heavy" panose="02000503020000020003" pitchFamily="2" charset="0"/>
              </a:defRPr>
            </a:lvl4pPr>
            <a:lvl5pPr marL="777221" indent="0">
              <a:buNone/>
              <a:defRPr sz="1275" b="1" i="0">
                <a:latin typeface="Avenir Heavy" panose="02000503020000020003" pitchFamily="2" charset="0"/>
              </a:defRPr>
            </a:lvl5pPr>
          </a:lstStyle>
          <a:p>
            <a:pPr lvl="0"/>
            <a:r>
              <a:rPr lang="en-US" dirty="0"/>
              <a:t>Point Two</a:t>
            </a:r>
          </a:p>
        </p:txBody>
      </p:sp>
      <p:sp>
        <p:nvSpPr>
          <p:cNvPr id="7" name="Text Placeholder 29">
            <a:extLst>
              <a:ext uri="{FF2B5EF4-FFF2-40B4-BE49-F238E27FC236}">
                <a16:creationId xmlns:a16="http://schemas.microsoft.com/office/drawing/2014/main" id="{50D1CD4A-B0E1-07BB-C9E9-5BA4BE67BD08}"/>
              </a:ext>
            </a:extLst>
          </p:cNvPr>
          <p:cNvSpPr>
            <a:spLocks noGrp="1"/>
          </p:cNvSpPr>
          <p:nvPr>
            <p:ph type="body" sz="quarter" idx="16" hasCustomPrompt="1"/>
          </p:nvPr>
        </p:nvSpPr>
        <p:spPr>
          <a:xfrm>
            <a:off x="5350536" y="2091300"/>
            <a:ext cx="2315508" cy="1629833"/>
          </a:xfrm>
          <a:prstGeom prst="rect">
            <a:avLst/>
          </a:prstGeom>
        </p:spPr>
        <p:txBody>
          <a:bodyPr/>
          <a:lstStyle>
            <a:lvl1pPr marL="0" indent="0">
              <a:buNone/>
              <a:defRPr sz="1020">
                <a:solidFill>
                  <a:schemeClr val="bg1"/>
                </a:solidFill>
                <a:latin typeface="Avenir Book" panose="02000503020000020003" pitchFamily="2" charset="0"/>
              </a:defRPr>
            </a:lvl1pPr>
            <a:lvl2pPr marL="194305" indent="0">
              <a:buNone/>
              <a:defRPr sz="1020">
                <a:latin typeface="Avenir Book" panose="02000503020000020003" pitchFamily="2" charset="0"/>
              </a:defRPr>
            </a:lvl2pPr>
            <a:lvl3pPr marL="388610" indent="0">
              <a:buNone/>
              <a:defRPr sz="1020">
                <a:latin typeface="Avenir Book" panose="02000503020000020003" pitchFamily="2" charset="0"/>
              </a:defRPr>
            </a:lvl3pPr>
            <a:lvl4pPr marL="582916" indent="0">
              <a:buNone/>
              <a:defRPr sz="1020">
                <a:latin typeface="Avenir Book" panose="02000503020000020003" pitchFamily="2" charset="0"/>
              </a:defRPr>
            </a:lvl4pPr>
            <a:lvl5pPr marL="777221" indent="0">
              <a:buNone/>
              <a:defRPr sz="1020">
                <a:latin typeface="Avenir Book" panose="02000503020000020003" pitchFamily="2" charset="0"/>
              </a:defRPr>
            </a:lvl5pPr>
          </a:lstStyle>
          <a:p>
            <a:pPr lvl="0"/>
            <a:r>
              <a:rPr lang="en-US" dirty="0"/>
              <a:t>Explanation</a:t>
            </a:r>
          </a:p>
        </p:txBody>
      </p:sp>
      <p:sp>
        <p:nvSpPr>
          <p:cNvPr id="8" name="Text Placeholder 27">
            <a:extLst>
              <a:ext uri="{FF2B5EF4-FFF2-40B4-BE49-F238E27FC236}">
                <a16:creationId xmlns:a16="http://schemas.microsoft.com/office/drawing/2014/main" id="{B2324A9E-B483-0F45-1282-E68F2C1DCEFF}"/>
              </a:ext>
            </a:extLst>
          </p:cNvPr>
          <p:cNvSpPr>
            <a:spLocks noGrp="1"/>
          </p:cNvSpPr>
          <p:nvPr>
            <p:ph type="body" sz="quarter" idx="17" hasCustomPrompt="1"/>
          </p:nvPr>
        </p:nvSpPr>
        <p:spPr>
          <a:xfrm>
            <a:off x="2887528" y="6107491"/>
            <a:ext cx="2315508" cy="894080"/>
          </a:xfrm>
          <a:prstGeom prst="rect">
            <a:avLst/>
          </a:prstGeom>
        </p:spPr>
        <p:txBody>
          <a:bodyPr/>
          <a:lstStyle>
            <a:lvl1pPr marL="0" indent="0">
              <a:buNone/>
              <a:defRPr sz="1275" b="1" i="0">
                <a:solidFill>
                  <a:schemeClr val="bg1"/>
                </a:solidFill>
                <a:latin typeface="Avenir Heavy" panose="02000503020000020003" pitchFamily="2" charset="0"/>
              </a:defRPr>
            </a:lvl1pPr>
            <a:lvl2pPr marL="194305" indent="0">
              <a:buNone/>
              <a:defRPr sz="1275" b="1" i="0">
                <a:latin typeface="Avenir Heavy" panose="02000503020000020003" pitchFamily="2" charset="0"/>
              </a:defRPr>
            </a:lvl2pPr>
            <a:lvl3pPr marL="388610" indent="0">
              <a:buNone/>
              <a:defRPr sz="1275" b="1" i="0">
                <a:latin typeface="Avenir Heavy" panose="02000503020000020003" pitchFamily="2" charset="0"/>
              </a:defRPr>
            </a:lvl3pPr>
            <a:lvl4pPr marL="582916" indent="0">
              <a:buNone/>
              <a:defRPr sz="1275" b="1" i="0">
                <a:latin typeface="Avenir Heavy" panose="02000503020000020003" pitchFamily="2" charset="0"/>
              </a:defRPr>
            </a:lvl4pPr>
            <a:lvl5pPr marL="777221" indent="0">
              <a:buNone/>
              <a:defRPr sz="1275" b="1" i="0">
                <a:latin typeface="Avenir Heavy" panose="02000503020000020003" pitchFamily="2" charset="0"/>
              </a:defRPr>
            </a:lvl5pPr>
          </a:lstStyle>
          <a:p>
            <a:pPr lvl="0"/>
            <a:r>
              <a:rPr lang="en-US" dirty="0"/>
              <a:t>Point Three</a:t>
            </a:r>
          </a:p>
        </p:txBody>
      </p:sp>
      <p:sp>
        <p:nvSpPr>
          <p:cNvPr id="9" name="Text Placeholder 29">
            <a:extLst>
              <a:ext uri="{FF2B5EF4-FFF2-40B4-BE49-F238E27FC236}">
                <a16:creationId xmlns:a16="http://schemas.microsoft.com/office/drawing/2014/main" id="{22AE3710-2742-5F39-F64F-CF3EDCC62112}"/>
              </a:ext>
            </a:extLst>
          </p:cNvPr>
          <p:cNvSpPr>
            <a:spLocks noGrp="1"/>
          </p:cNvSpPr>
          <p:nvPr>
            <p:ph type="body" sz="quarter" idx="18" hasCustomPrompt="1"/>
          </p:nvPr>
        </p:nvSpPr>
        <p:spPr>
          <a:xfrm>
            <a:off x="2887528" y="6762530"/>
            <a:ext cx="2315508" cy="1629833"/>
          </a:xfrm>
          <a:prstGeom prst="rect">
            <a:avLst/>
          </a:prstGeom>
        </p:spPr>
        <p:txBody>
          <a:bodyPr/>
          <a:lstStyle>
            <a:lvl1pPr marL="0" indent="0">
              <a:buNone/>
              <a:defRPr sz="1020">
                <a:solidFill>
                  <a:schemeClr val="bg1"/>
                </a:solidFill>
                <a:latin typeface="Avenir Book" panose="02000503020000020003" pitchFamily="2" charset="0"/>
              </a:defRPr>
            </a:lvl1pPr>
            <a:lvl2pPr marL="194305" indent="0">
              <a:buNone/>
              <a:defRPr sz="1020">
                <a:latin typeface="Avenir Book" panose="02000503020000020003" pitchFamily="2" charset="0"/>
              </a:defRPr>
            </a:lvl2pPr>
            <a:lvl3pPr marL="388610" indent="0">
              <a:buNone/>
              <a:defRPr sz="1020">
                <a:latin typeface="Avenir Book" panose="02000503020000020003" pitchFamily="2" charset="0"/>
              </a:defRPr>
            </a:lvl3pPr>
            <a:lvl4pPr marL="582916" indent="0">
              <a:buNone/>
              <a:defRPr sz="1020">
                <a:latin typeface="Avenir Book" panose="02000503020000020003" pitchFamily="2" charset="0"/>
              </a:defRPr>
            </a:lvl4pPr>
            <a:lvl5pPr marL="777221" indent="0">
              <a:buNone/>
              <a:defRPr sz="1020">
                <a:latin typeface="Avenir Book" panose="02000503020000020003" pitchFamily="2" charset="0"/>
              </a:defRPr>
            </a:lvl5pPr>
          </a:lstStyle>
          <a:p>
            <a:pPr lvl="0"/>
            <a:r>
              <a:rPr lang="en-US" dirty="0"/>
              <a:t>Explanation</a:t>
            </a:r>
          </a:p>
        </p:txBody>
      </p:sp>
      <p:sp>
        <p:nvSpPr>
          <p:cNvPr id="10" name="Text Placeholder 27">
            <a:extLst>
              <a:ext uri="{FF2B5EF4-FFF2-40B4-BE49-F238E27FC236}">
                <a16:creationId xmlns:a16="http://schemas.microsoft.com/office/drawing/2014/main" id="{0BA7F9CD-7A41-3516-9D25-ED3BB2DCA214}"/>
              </a:ext>
            </a:extLst>
          </p:cNvPr>
          <p:cNvSpPr>
            <a:spLocks noGrp="1"/>
          </p:cNvSpPr>
          <p:nvPr>
            <p:ph type="body" sz="quarter" idx="19" hasCustomPrompt="1"/>
          </p:nvPr>
        </p:nvSpPr>
        <p:spPr>
          <a:xfrm>
            <a:off x="5353945" y="6107491"/>
            <a:ext cx="2315508" cy="894080"/>
          </a:xfrm>
          <a:prstGeom prst="rect">
            <a:avLst/>
          </a:prstGeom>
        </p:spPr>
        <p:txBody>
          <a:bodyPr/>
          <a:lstStyle>
            <a:lvl1pPr marL="0" indent="0">
              <a:buNone/>
              <a:defRPr sz="1275" b="1" i="0">
                <a:solidFill>
                  <a:schemeClr val="bg1"/>
                </a:solidFill>
                <a:latin typeface="Avenir Heavy" panose="02000503020000020003" pitchFamily="2" charset="0"/>
              </a:defRPr>
            </a:lvl1pPr>
            <a:lvl2pPr marL="194305" indent="0">
              <a:buNone/>
              <a:defRPr sz="1275" b="1" i="0">
                <a:latin typeface="Avenir Heavy" panose="02000503020000020003" pitchFamily="2" charset="0"/>
              </a:defRPr>
            </a:lvl2pPr>
            <a:lvl3pPr marL="388610" indent="0">
              <a:buNone/>
              <a:defRPr sz="1275" b="1" i="0">
                <a:latin typeface="Avenir Heavy" panose="02000503020000020003" pitchFamily="2" charset="0"/>
              </a:defRPr>
            </a:lvl3pPr>
            <a:lvl4pPr marL="582916" indent="0">
              <a:buNone/>
              <a:defRPr sz="1275" b="1" i="0">
                <a:latin typeface="Avenir Heavy" panose="02000503020000020003" pitchFamily="2" charset="0"/>
              </a:defRPr>
            </a:lvl4pPr>
            <a:lvl5pPr marL="777221" indent="0">
              <a:buNone/>
              <a:defRPr sz="1275" b="1" i="0">
                <a:latin typeface="Avenir Heavy" panose="02000503020000020003" pitchFamily="2" charset="0"/>
              </a:defRPr>
            </a:lvl5pPr>
          </a:lstStyle>
          <a:p>
            <a:pPr lvl="0"/>
            <a:r>
              <a:rPr lang="en-US" dirty="0"/>
              <a:t>Point Four</a:t>
            </a:r>
          </a:p>
        </p:txBody>
      </p:sp>
      <p:sp>
        <p:nvSpPr>
          <p:cNvPr id="11" name="Text Placeholder 29">
            <a:extLst>
              <a:ext uri="{FF2B5EF4-FFF2-40B4-BE49-F238E27FC236}">
                <a16:creationId xmlns:a16="http://schemas.microsoft.com/office/drawing/2014/main" id="{D9CA8AE1-329F-562C-D3E2-3D14E3A73769}"/>
              </a:ext>
            </a:extLst>
          </p:cNvPr>
          <p:cNvSpPr>
            <a:spLocks noGrp="1"/>
          </p:cNvSpPr>
          <p:nvPr>
            <p:ph type="body" sz="quarter" idx="20" hasCustomPrompt="1"/>
          </p:nvPr>
        </p:nvSpPr>
        <p:spPr>
          <a:xfrm>
            <a:off x="5353945" y="6762530"/>
            <a:ext cx="2315508" cy="1629833"/>
          </a:xfrm>
          <a:prstGeom prst="rect">
            <a:avLst/>
          </a:prstGeom>
        </p:spPr>
        <p:txBody>
          <a:bodyPr/>
          <a:lstStyle>
            <a:lvl1pPr marL="0" indent="0">
              <a:buNone/>
              <a:defRPr sz="1020">
                <a:solidFill>
                  <a:schemeClr val="bg1"/>
                </a:solidFill>
                <a:latin typeface="Avenir Book" panose="02000503020000020003" pitchFamily="2" charset="0"/>
              </a:defRPr>
            </a:lvl1pPr>
            <a:lvl2pPr marL="194305" indent="0">
              <a:buNone/>
              <a:defRPr sz="1020">
                <a:latin typeface="Avenir Book" panose="02000503020000020003" pitchFamily="2" charset="0"/>
              </a:defRPr>
            </a:lvl2pPr>
            <a:lvl3pPr marL="388610" indent="0">
              <a:buNone/>
              <a:defRPr sz="1020">
                <a:latin typeface="Avenir Book" panose="02000503020000020003" pitchFamily="2" charset="0"/>
              </a:defRPr>
            </a:lvl3pPr>
            <a:lvl4pPr marL="582916" indent="0">
              <a:buNone/>
              <a:defRPr sz="1020">
                <a:latin typeface="Avenir Book" panose="02000503020000020003" pitchFamily="2" charset="0"/>
              </a:defRPr>
            </a:lvl4pPr>
            <a:lvl5pPr marL="777221" indent="0">
              <a:buNone/>
              <a:defRPr sz="1020">
                <a:latin typeface="Avenir Book" panose="02000503020000020003" pitchFamily="2" charset="0"/>
              </a:defRPr>
            </a:lvl5pPr>
          </a:lstStyle>
          <a:p>
            <a:pPr lvl="0"/>
            <a:r>
              <a:rPr lang="en-US" dirty="0"/>
              <a:t>Explanation</a:t>
            </a:r>
          </a:p>
        </p:txBody>
      </p:sp>
    </p:spTree>
    <p:extLst>
      <p:ext uri="{BB962C8B-B14F-4D97-AF65-F5344CB8AC3E}">
        <p14:creationId xmlns:p14="http://schemas.microsoft.com/office/powerpoint/2010/main" val="139070013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Statistics ">
    <p:spTree>
      <p:nvGrpSpPr>
        <p:cNvPr id="1" name=""/>
        <p:cNvGrpSpPr/>
        <p:nvPr/>
      </p:nvGrpSpPr>
      <p:grpSpPr>
        <a:xfrm>
          <a:off x="0" y="0"/>
          <a:ext cx="0" cy="0"/>
          <a:chOff x="0" y="0"/>
          <a:chExt cx="0" cy="0"/>
        </a:xfrm>
      </p:grpSpPr>
      <p:sp>
        <p:nvSpPr>
          <p:cNvPr id="3" name="Freeform 2">
            <a:extLst>
              <a:ext uri="{FF2B5EF4-FFF2-40B4-BE49-F238E27FC236}">
                <a16:creationId xmlns:a16="http://schemas.microsoft.com/office/drawing/2014/main" id="{1E014D2D-EFBF-8CF4-15D7-36EC55A516AF}"/>
              </a:ext>
            </a:extLst>
          </p:cNvPr>
          <p:cNvSpPr/>
          <p:nvPr/>
        </p:nvSpPr>
        <p:spPr>
          <a:xfrm>
            <a:off x="0" y="-260774"/>
            <a:ext cx="2526030" cy="10579947"/>
          </a:xfrm>
          <a:custGeom>
            <a:avLst/>
            <a:gdLst/>
            <a:ahLst/>
            <a:cxnLst/>
            <a:rect l="l" t="t" r="r" b="b"/>
            <a:pathLst>
              <a:path w="5943600" h="10820400">
                <a:moveTo>
                  <a:pt x="0" y="0"/>
                </a:moveTo>
                <a:lnTo>
                  <a:pt x="5943600" y="0"/>
                </a:lnTo>
                <a:lnTo>
                  <a:pt x="5943600" y="10820400"/>
                </a:lnTo>
                <a:lnTo>
                  <a:pt x="0" y="10820400"/>
                </a:lnTo>
                <a:lnTo>
                  <a:pt x="0" y="0"/>
                </a:lnTo>
                <a:close/>
              </a:path>
            </a:pathLst>
          </a:custGeom>
          <a:blipFill>
            <a:blip r:embed="rId2"/>
            <a:stretch>
              <a:fillRect l="-112009" r="-60726"/>
            </a:stretch>
          </a:blipFill>
        </p:spPr>
        <p:txBody>
          <a:bodyPr/>
          <a:lstStyle/>
          <a:p>
            <a:endParaRPr lang="en-US" sz="765"/>
          </a:p>
        </p:txBody>
      </p:sp>
      <p:sp>
        <p:nvSpPr>
          <p:cNvPr id="4" name="AutoShape 3">
            <a:extLst>
              <a:ext uri="{FF2B5EF4-FFF2-40B4-BE49-F238E27FC236}">
                <a16:creationId xmlns:a16="http://schemas.microsoft.com/office/drawing/2014/main" id="{4732AB6A-7AC0-CEFC-E41A-B4670724AE94}"/>
              </a:ext>
            </a:extLst>
          </p:cNvPr>
          <p:cNvSpPr/>
          <p:nvPr/>
        </p:nvSpPr>
        <p:spPr>
          <a:xfrm flipH="1">
            <a:off x="2636140" y="0"/>
            <a:ext cx="19431" cy="10058400"/>
          </a:xfrm>
          <a:prstGeom prst="rect">
            <a:avLst/>
          </a:prstGeom>
          <a:solidFill>
            <a:srgbClr val="111B1E">
              <a:alpha val="29804"/>
            </a:srgbClr>
          </a:solidFill>
        </p:spPr>
        <p:txBody>
          <a:bodyPr/>
          <a:lstStyle/>
          <a:p>
            <a:endParaRPr lang="en-US" sz="765"/>
          </a:p>
        </p:txBody>
      </p:sp>
      <p:sp>
        <p:nvSpPr>
          <p:cNvPr id="10" name="AutoShape 9">
            <a:extLst>
              <a:ext uri="{FF2B5EF4-FFF2-40B4-BE49-F238E27FC236}">
                <a16:creationId xmlns:a16="http://schemas.microsoft.com/office/drawing/2014/main" id="{C365B5EC-E6FA-02DA-192D-AE3452DF9C50}"/>
              </a:ext>
            </a:extLst>
          </p:cNvPr>
          <p:cNvSpPr/>
          <p:nvPr/>
        </p:nvSpPr>
        <p:spPr>
          <a:xfrm flipH="1">
            <a:off x="6815867" y="-59059"/>
            <a:ext cx="19431" cy="10058400"/>
          </a:xfrm>
          <a:prstGeom prst="rect">
            <a:avLst/>
          </a:prstGeom>
          <a:solidFill>
            <a:srgbClr val="111B1E">
              <a:alpha val="29804"/>
            </a:srgbClr>
          </a:solidFill>
        </p:spPr>
        <p:txBody>
          <a:bodyPr/>
          <a:lstStyle/>
          <a:p>
            <a:endParaRPr lang="en-US" sz="765"/>
          </a:p>
        </p:txBody>
      </p:sp>
      <p:sp>
        <p:nvSpPr>
          <p:cNvPr id="11" name="AutoShape 10">
            <a:extLst>
              <a:ext uri="{FF2B5EF4-FFF2-40B4-BE49-F238E27FC236}">
                <a16:creationId xmlns:a16="http://schemas.microsoft.com/office/drawing/2014/main" id="{339F7D89-DD00-125C-6056-8C04EEC1D94B}"/>
              </a:ext>
            </a:extLst>
          </p:cNvPr>
          <p:cNvSpPr/>
          <p:nvPr/>
        </p:nvSpPr>
        <p:spPr>
          <a:xfrm>
            <a:off x="6815868" y="8336635"/>
            <a:ext cx="956533" cy="1721765"/>
          </a:xfrm>
          <a:prstGeom prst="rect">
            <a:avLst/>
          </a:prstGeom>
          <a:solidFill>
            <a:srgbClr val="262626"/>
          </a:solidFill>
        </p:spPr>
        <p:txBody>
          <a:bodyPr/>
          <a:lstStyle/>
          <a:p>
            <a:endParaRPr lang="en-US" sz="765"/>
          </a:p>
        </p:txBody>
      </p:sp>
      <p:sp>
        <p:nvSpPr>
          <p:cNvPr id="12" name="Picture Placeholder 11">
            <a:extLst>
              <a:ext uri="{FF2B5EF4-FFF2-40B4-BE49-F238E27FC236}">
                <a16:creationId xmlns:a16="http://schemas.microsoft.com/office/drawing/2014/main" id="{6CD88770-E5BF-79ED-FD05-D09F8123B1B5}"/>
              </a:ext>
            </a:extLst>
          </p:cNvPr>
          <p:cNvSpPr>
            <a:spLocks noGrp="1"/>
          </p:cNvSpPr>
          <p:nvPr>
            <p:ph type="pic" sz="quarter" idx="10"/>
          </p:nvPr>
        </p:nvSpPr>
        <p:spPr>
          <a:xfrm>
            <a:off x="0" y="-260774"/>
            <a:ext cx="2526030" cy="10579947"/>
          </a:xfrm>
          <a:prstGeom prst="rect">
            <a:avLst/>
          </a:prstGeom>
        </p:spPr>
        <p:txBody>
          <a:bodyPr/>
          <a:lstStyle/>
          <a:p>
            <a:r>
              <a:rPr lang="en-US"/>
              <a:t>Click icon to add picture</a:t>
            </a:r>
          </a:p>
        </p:txBody>
      </p:sp>
      <p:sp>
        <p:nvSpPr>
          <p:cNvPr id="14" name="Text Placeholder 13">
            <a:extLst>
              <a:ext uri="{FF2B5EF4-FFF2-40B4-BE49-F238E27FC236}">
                <a16:creationId xmlns:a16="http://schemas.microsoft.com/office/drawing/2014/main" id="{D070B32B-273B-1ED0-C5AD-195C98DB1C61}"/>
              </a:ext>
            </a:extLst>
          </p:cNvPr>
          <p:cNvSpPr>
            <a:spLocks noGrp="1"/>
          </p:cNvSpPr>
          <p:nvPr>
            <p:ph type="body" sz="quarter" idx="11" hasCustomPrompt="1"/>
          </p:nvPr>
        </p:nvSpPr>
        <p:spPr>
          <a:xfrm>
            <a:off x="3076575" y="1303867"/>
            <a:ext cx="3303270" cy="5140960"/>
          </a:xfrm>
          <a:prstGeom prst="rect">
            <a:avLst/>
          </a:prstGeom>
        </p:spPr>
        <p:txBody>
          <a:bodyPr/>
          <a:lstStyle>
            <a:lvl1pPr>
              <a:defRPr sz="8500" b="1" i="0">
                <a:solidFill>
                  <a:schemeClr val="accent1"/>
                </a:solidFill>
                <a:latin typeface="Avenir Black" panose="02000503020000020003" pitchFamily="2" charset="0"/>
              </a:defRPr>
            </a:lvl1pPr>
            <a:lvl2pPr marL="194305" indent="0">
              <a:buNone/>
              <a:defRPr sz="8500" b="1" i="0">
                <a:solidFill>
                  <a:schemeClr val="accent1"/>
                </a:solidFill>
                <a:latin typeface="Avenir Black" panose="02000503020000020003" pitchFamily="2" charset="0"/>
              </a:defRPr>
            </a:lvl2pPr>
            <a:lvl3pPr>
              <a:defRPr sz="8500" b="1" i="0">
                <a:solidFill>
                  <a:schemeClr val="accent1"/>
                </a:solidFill>
                <a:latin typeface="Avenir Black" panose="02000503020000020003" pitchFamily="2" charset="0"/>
              </a:defRPr>
            </a:lvl3pPr>
            <a:lvl4pPr>
              <a:defRPr sz="8500" b="1" i="0">
                <a:solidFill>
                  <a:schemeClr val="accent1"/>
                </a:solidFill>
                <a:latin typeface="Avenir Black" panose="02000503020000020003" pitchFamily="2" charset="0"/>
              </a:defRPr>
            </a:lvl4pPr>
            <a:lvl5pPr>
              <a:defRPr sz="8500" b="1" i="0">
                <a:solidFill>
                  <a:schemeClr val="accent1"/>
                </a:solidFill>
                <a:latin typeface="Avenir Black" panose="02000503020000020003" pitchFamily="2" charset="0"/>
              </a:defRPr>
            </a:lvl5pPr>
          </a:lstStyle>
          <a:p>
            <a:pPr lvl="1"/>
            <a:r>
              <a:rPr lang="en-US" dirty="0"/>
              <a:t>55%</a:t>
            </a:r>
          </a:p>
        </p:txBody>
      </p:sp>
      <p:sp>
        <p:nvSpPr>
          <p:cNvPr id="16" name="Text Placeholder 15">
            <a:extLst>
              <a:ext uri="{FF2B5EF4-FFF2-40B4-BE49-F238E27FC236}">
                <a16:creationId xmlns:a16="http://schemas.microsoft.com/office/drawing/2014/main" id="{D5627CED-85FA-55E6-6249-46F975A35F91}"/>
              </a:ext>
            </a:extLst>
          </p:cNvPr>
          <p:cNvSpPr>
            <a:spLocks noGrp="1"/>
          </p:cNvSpPr>
          <p:nvPr>
            <p:ph type="body" sz="quarter" idx="12" hasCustomPrompt="1"/>
          </p:nvPr>
        </p:nvSpPr>
        <p:spPr>
          <a:xfrm>
            <a:off x="3076575" y="5029200"/>
            <a:ext cx="3497580" cy="2160693"/>
          </a:xfrm>
          <a:prstGeom prst="rect">
            <a:avLst/>
          </a:prstGeom>
        </p:spPr>
        <p:txBody>
          <a:bodyPr/>
          <a:lstStyle>
            <a:lvl1pPr marL="0" indent="0">
              <a:buNone/>
              <a:defRPr>
                <a:latin typeface="Avenir Book" panose="02000503020000020003" pitchFamily="2" charset="0"/>
              </a:defRPr>
            </a:lvl1pPr>
          </a:lstStyle>
          <a:p>
            <a:pPr lvl="0"/>
            <a:r>
              <a:rPr lang="en-US" dirty="0"/>
              <a:t>Statement</a:t>
            </a:r>
          </a:p>
        </p:txBody>
      </p:sp>
      <p:sp>
        <p:nvSpPr>
          <p:cNvPr id="17" name="Text Placeholder 15">
            <a:extLst>
              <a:ext uri="{FF2B5EF4-FFF2-40B4-BE49-F238E27FC236}">
                <a16:creationId xmlns:a16="http://schemas.microsoft.com/office/drawing/2014/main" id="{EA8FBA3B-D561-09C1-67AD-9A36C2BF8DB2}"/>
              </a:ext>
            </a:extLst>
          </p:cNvPr>
          <p:cNvSpPr>
            <a:spLocks noGrp="1"/>
          </p:cNvSpPr>
          <p:nvPr>
            <p:ph type="body" sz="quarter" idx="13" hasCustomPrompt="1"/>
          </p:nvPr>
        </p:nvSpPr>
        <p:spPr>
          <a:xfrm>
            <a:off x="3071461" y="7393618"/>
            <a:ext cx="3497580" cy="2160693"/>
          </a:xfrm>
          <a:prstGeom prst="rect">
            <a:avLst/>
          </a:prstGeom>
        </p:spPr>
        <p:txBody>
          <a:bodyPr/>
          <a:lstStyle>
            <a:lvl1pPr marL="0" indent="0">
              <a:buNone/>
              <a:defRPr>
                <a:latin typeface="Avenir Book" panose="02000503020000020003" pitchFamily="2" charset="0"/>
              </a:defRPr>
            </a:lvl1pPr>
          </a:lstStyle>
          <a:p>
            <a:pPr lvl="0"/>
            <a:r>
              <a:rPr lang="en-US" dirty="0"/>
              <a:t>Statement</a:t>
            </a:r>
          </a:p>
        </p:txBody>
      </p:sp>
      <p:sp>
        <p:nvSpPr>
          <p:cNvPr id="18" name="Text Placeholder 15">
            <a:extLst>
              <a:ext uri="{FF2B5EF4-FFF2-40B4-BE49-F238E27FC236}">
                <a16:creationId xmlns:a16="http://schemas.microsoft.com/office/drawing/2014/main" id="{ADC9AA20-F6C5-487D-1767-2660CA509432}"/>
              </a:ext>
            </a:extLst>
          </p:cNvPr>
          <p:cNvSpPr>
            <a:spLocks noGrp="1"/>
          </p:cNvSpPr>
          <p:nvPr>
            <p:ph type="body" sz="quarter" idx="14" hasCustomPrompt="1"/>
          </p:nvPr>
        </p:nvSpPr>
        <p:spPr>
          <a:xfrm>
            <a:off x="6854728" y="1303867"/>
            <a:ext cx="557435" cy="6482080"/>
          </a:xfrm>
          <a:prstGeom prst="rect">
            <a:avLst/>
          </a:prstGeom>
        </p:spPr>
        <p:txBody>
          <a:bodyPr vert="vert"/>
          <a:lstStyle>
            <a:lvl1pPr marL="0" indent="0">
              <a:buNone/>
              <a:defRPr>
                <a:latin typeface="Avenir Book" panose="02000503020000020003" pitchFamily="2" charset="0"/>
              </a:defRPr>
            </a:lvl1pPr>
          </a:lstStyle>
          <a:p>
            <a:pPr lvl="0"/>
            <a:r>
              <a:rPr lang="en-US" dirty="0"/>
              <a:t>STATEMENT</a:t>
            </a:r>
          </a:p>
        </p:txBody>
      </p:sp>
    </p:spTree>
    <p:extLst>
      <p:ext uri="{BB962C8B-B14F-4D97-AF65-F5344CB8AC3E}">
        <p14:creationId xmlns:p14="http://schemas.microsoft.com/office/powerpoint/2010/main" val="297447383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Dark Mode Statistics ">
    <p:bg>
      <p:bgPr>
        <a:solidFill>
          <a:schemeClr val="tx2"/>
        </a:solidFill>
        <a:effectLst/>
      </p:bgPr>
    </p:bg>
    <p:spTree>
      <p:nvGrpSpPr>
        <p:cNvPr id="1" name=""/>
        <p:cNvGrpSpPr/>
        <p:nvPr/>
      </p:nvGrpSpPr>
      <p:grpSpPr>
        <a:xfrm>
          <a:off x="0" y="0"/>
          <a:ext cx="0" cy="0"/>
          <a:chOff x="0" y="0"/>
          <a:chExt cx="0" cy="0"/>
        </a:xfrm>
      </p:grpSpPr>
      <p:sp>
        <p:nvSpPr>
          <p:cNvPr id="3" name="Freeform 2">
            <a:extLst>
              <a:ext uri="{FF2B5EF4-FFF2-40B4-BE49-F238E27FC236}">
                <a16:creationId xmlns:a16="http://schemas.microsoft.com/office/drawing/2014/main" id="{1E014D2D-EFBF-8CF4-15D7-36EC55A516AF}"/>
              </a:ext>
            </a:extLst>
          </p:cNvPr>
          <p:cNvSpPr/>
          <p:nvPr/>
        </p:nvSpPr>
        <p:spPr>
          <a:xfrm>
            <a:off x="0" y="-260774"/>
            <a:ext cx="2526030" cy="10579947"/>
          </a:xfrm>
          <a:custGeom>
            <a:avLst/>
            <a:gdLst/>
            <a:ahLst/>
            <a:cxnLst/>
            <a:rect l="l" t="t" r="r" b="b"/>
            <a:pathLst>
              <a:path w="5943600" h="10820400">
                <a:moveTo>
                  <a:pt x="0" y="0"/>
                </a:moveTo>
                <a:lnTo>
                  <a:pt x="5943600" y="0"/>
                </a:lnTo>
                <a:lnTo>
                  <a:pt x="5943600" y="10820400"/>
                </a:lnTo>
                <a:lnTo>
                  <a:pt x="0" y="10820400"/>
                </a:lnTo>
                <a:lnTo>
                  <a:pt x="0" y="0"/>
                </a:lnTo>
                <a:close/>
              </a:path>
            </a:pathLst>
          </a:custGeom>
          <a:blipFill>
            <a:blip r:embed="rId2"/>
            <a:stretch>
              <a:fillRect l="-112009" r="-60726"/>
            </a:stretch>
          </a:blipFill>
        </p:spPr>
        <p:txBody>
          <a:bodyPr/>
          <a:lstStyle/>
          <a:p>
            <a:endParaRPr lang="en-US" sz="765"/>
          </a:p>
        </p:txBody>
      </p:sp>
      <p:sp>
        <p:nvSpPr>
          <p:cNvPr id="4" name="AutoShape 3">
            <a:extLst>
              <a:ext uri="{FF2B5EF4-FFF2-40B4-BE49-F238E27FC236}">
                <a16:creationId xmlns:a16="http://schemas.microsoft.com/office/drawing/2014/main" id="{4732AB6A-7AC0-CEFC-E41A-B4670724AE94}"/>
              </a:ext>
            </a:extLst>
          </p:cNvPr>
          <p:cNvSpPr/>
          <p:nvPr/>
        </p:nvSpPr>
        <p:spPr>
          <a:xfrm flipH="1">
            <a:off x="2636140" y="0"/>
            <a:ext cx="19431" cy="10058400"/>
          </a:xfrm>
          <a:prstGeom prst="rect">
            <a:avLst/>
          </a:prstGeom>
          <a:solidFill>
            <a:schemeClr val="accent1"/>
          </a:solidFill>
        </p:spPr>
        <p:txBody>
          <a:bodyPr/>
          <a:lstStyle/>
          <a:p>
            <a:endParaRPr lang="en-US" sz="765"/>
          </a:p>
        </p:txBody>
      </p:sp>
      <p:sp>
        <p:nvSpPr>
          <p:cNvPr id="10" name="AutoShape 9">
            <a:extLst>
              <a:ext uri="{FF2B5EF4-FFF2-40B4-BE49-F238E27FC236}">
                <a16:creationId xmlns:a16="http://schemas.microsoft.com/office/drawing/2014/main" id="{C365B5EC-E6FA-02DA-192D-AE3452DF9C50}"/>
              </a:ext>
            </a:extLst>
          </p:cNvPr>
          <p:cNvSpPr/>
          <p:nvPr/>
        </p:nvSpPr>
        <p:spPr>
          <a:xfrm flipH="1">
            <a:off x="6815867" y="-59059"/>
            <a:ext cx="19431" cy="10058400"/>
          </a:xfrm>
          <a:prstGeom prst="rect">
            <a:avLst/>
          </a:prstGeom>
          <a:solidFill>
            <a:schemeClr val="accent1"/>
          </a:solidFill>
        </p:spPr>
        <p:txBody>
          <a:bodyPr/>
          <a:lstStyle/>
          <a:p>
            <a:endParaRPr lang="en-US" sz="765"/>
          </a:p>
        </p:txBody>
      </p:sp>
      <p:sp>
        <p:nvSpPr>
          <p:cNvPr id="11" name="AutoShape 10">
            <a:extLst>
              <a:ext uri="{FF2B5EF4-FFF2-40B4-BE49-F238E27FC236}">
                <a16:creationId xmlns:a16="http://schemas.microsoft.com/office/drawing/2014/main" id="{339F7D89-DD00-125C-6056-8C04EEC1D94B}"/>
              </a:ext>
            </a:extLst>
          </p:cNvPr>
          <p:cNvSpPr/>
          <p:nvPr/>
        </p:nvSpPr>
        <p:spPr>
          <a:xfrm>
            <a:off x="6815868" y="8336635"/>
            <a:ext cx="956533" cy="1721765"/>
          </a:xfrm>
          <a:prstGeom prst="rect">
            <a:avLst/>
          </a:prstGeom>
          <a:solidFill>
            <a:srgbClr val="373939"/>
          </a:solidFill>
        </p:spPr>
        <p:txBody>
          <a:bodyPr/>
          <a:lstStyle/>
          <a:p>
            <a:endParaRPr lang="en-US" sz="765"/>
          </a:p>
        </p:txBody>
      </p:sp>
      <p:sp>
        <p:nvSpPr>
          <p:cNvPr id="2" name="Picture Placeholder 11">
            <a:extLst>
              <a:ext uri="{FF2B5EF4-FFF2-40B4-BE49-F238E27FC236}">
                <a16:creationId xmlns:a16="http://schemas.microsoft.com/office/drawing/2014/main" id="{19013A3A-74C7-DF84-2534-937B948B186E}"/>
              </a:ext>
            </a:extLst>
          </p:cNvPr>
          <p:cNvSpPr>
            <a:spLocks noGrp="1"/>
          </p:cNvSpPr>
          <p:nvPr>
            <p:ph type="pic" sz="quarter" idx="10"/>
          </p:nvPr>
        </p:nvSpPr>
        <p:spPr>
          <a:xfrm>
            <a:off x="-10331" y="-260774"/>
            <a:ext cx="2526030" cy="10579947"/>
          </a:xfrm>
          <a:prstGeom prst="rect">
            <a:avLst/>
          </a:prstGeom>
        </p:spPr>
        <p:txBody>
          <a:bodyPr/>
          <a:lstStyle/>
          <a:p>
            <a:r>
              <a:rPr lang="en-US"/>
              <a:t>Click icon to add picture</a:t>
            </a:r>
          </a:p>
        </p:txBody>
      </p:sp>
      <p:sp>
        <p:nvSpPr>
          <p:cNvPr id="12" name="Text Placeholder 13">
            <a:extLst>
              <a:ext uri="{FF2B5EF4-FFF2-40B4-BE49-F238E27FC236}">
                <a16:creationId xmlns:a16="http://schemas.microsoft.com/office/drawing/2014/main" id="{5A2E74E7-6A60-DC5A-A757-6F5BB5CA666E}"/>
              </a:ext>
            </a:extLst>
          </p:cNvPr>
          <p:cNvSpPr>
            <a:spLocks noGrp="1"/>
          </p:cNvSpPr>
          <p:nvPr>
            <p:ph type="body" sz="quarter" idx="11" hasCustomPrompt="1"/>
          </p:nvPr>
        </p:nvSpPr>
        <p:spPr>
          <a:xfrm>
            <a:off x="3076575" y="1303867"/>
            <a:ext cx="3303270" cy="5140960"/>
          </a:xfrm>
          <a:prstGeom prst="rect">
            <a:avLst/>
          </a:prstGeom>
        </p:spPr>
        <p:txBody>
          <a:bodyPr/>
          <a:lstStyle>
            <a:lvl1pPr>
              <a:defRPr sz="8500" b="1" i="0">
                <a:solidFill>
                  <a:schemeClr val="accent1"/>
                </a:solidFill>
                <a:latin typeface="Avenir Black" panose="02000503020000020003" pitchFamily="2" charset="0"/>
              </a:defRPr>
            </a:lvl1pPr>
            <a:lvl2pPr marL="194305" indent="0">
              <a:buNone/>
              <a:defRPr sz="8500" b="1" i="0">
                <a:solidFill>
                  <a:schemeClr val="accent1"/>
                </a:solidFill>
                <a:latin typeface="Avenir Black" panose="02000503020000020003" pitchFamily="2" charset="0"/>
              </a:defRPr>
            </a:lvl2pPr>
            <a:lvl3pPr>
              <a:defRPr sz="8500" b="1" i="0">
                <a:solidFill>
                  <a:schemeClr val="accent1"/>
                </a:solidFill>
                <a:latin typeface="Avenir Black" panose="02000503020000020003" pitchFamily="2" charset="0"/>
              </a:defRPr>
            </a:lvl3pPr>
            <a:lvl4pPr>
              <a:defRPr sz="8500" b="1" i="0">
                <a:solidFill>
                  <a:schemeClr val="accent1"/>
                </a:solidFill>
                <a:latin typeface="Avenir Black" panose="02000503020000020003" pitchFamily="2" charset="0"/>
              </a:defRPr>
            </a:lvl4pPr>
            <a:lvl5pPr>
              <a:defRPr sz="8500" b="1" i="0">
                <a:solidFill>
                  <a:schemeClr val="accent1"/>
                </a:solidFill>
                <a:latin typeface="Avenir Black" panose="02000503020000020003" pitchFamily="2" charset="0"/>
              </a:defRPr>
            </a:lvl5pPr>
          </a:lstStyle>
          <a:p>
            <a:pPr lvl="1"/>
            <a:r>
              <a:rPr lang="en-US" dirty="0"/>
              <a:t>55%</a:t>
            </a:r>
          </a:p>
        </p:txBody>
      </p:sp>
      <p:sp>
        <p:nvSpPr>
          <p:cNvPr id="13" name="Text Placeholder 15">
            <a:extLst>
              <a:ext uri="{FF2B5EF4-FFF2-40B4-BE49-F238E27FC236}">
                <a16:creationId xmlns:a16="http://schemas.microsoft.com/office/drawing/2014/main" id="{6FDBA334-346B-7564-813D-9D15CF712713}"/>
              </a:ext>
            </a:extLst>
          </p:cNvPr>
          <p:cNvSpPr>
            <a:spLocks noGrp="1"/>
          </p:cNvSpPr>
          <p:nvPr>
            <p:ph type="body" sz="quarter" idx="12" hasCustomPrompt="1"/>
          </p:nvPr>
        </p:nvSpPr>
        <p:spPr>
          <a:xfrm>
            <a:off x="3076575" y="5029200"/>
            <a:ext cx="3497580" cy="2160693"/>
          </a:xfrm>
          <a:prstGeom prst="rect">
            <a:avLst/>
          </a:prstGeom>
        </p:spPr>
        <p:txBody>
          <a:bodyPr/>
          <a:lstStyle>
            <a:lvl1pPr marL="0" indent="0">
              <a:buNone/>
              <a:defRPr>
                <a:solidFill>
                  <a:schemeClr val="bg1"/>
                </a:solidFill>
                <a:latin typeface="Avenir Book" panose="02000503020000020003" pitchFamily="2" charset="0"/>
              </a:defRPr>
            </a:lvl1pPr>
          </a:lstStyle>
          <a:p>
            <a:pPr lvl="0"/>
            <a:r>
              <a:rPr lang="en-US" dirty="0"/>
              <a:t>Statement</a:t>
            </a:r>
          </a:p>
        </p:txBody>
      </p:sp>
      <p:sp>
        <p:nvSpPr>
          <p:cNvPr id="14" name="Text Placeholder 15">
            <a:extLst>
              <a:ext uri="{FF2B5EF4-FFF2-40B4-BE49-F238E27FC236}">
                <a16:creationId xmlns:a16="http://schemas.microsoft.com/office/drawing/2014/main" id="{4087E008-1FC8-9B6A-4EE1-8E55FF3D7E94}"/>
              </a:ext>
            </a:extLst>
          </p:cNvPr>
          <p:cNvSpPr>
            <a:spLocks noGrp="1"/>
          </p:cNvSpPr>
          <p:nvPr>
            <p:ph type="body" sz="quarter" idx="13" hasCustomPrompt="1"/>
          </p:nvPr>
        </p:nvSpPr>
        <p:spPr>
          <a:xfrm>
            <a:off x="3071461" y="7393618"/>
            <a:ext cx="3497580" cy="2160693"/>
          </a:xfrm>
          <a:prstGeom prst="rect">
            <a:avLst/>
          </a:prstGeom>
        </p:spPr>
        <p:txBody>
          <a:bodyPr/>
          <a:lstStyle>
            <a:lvl1pPr marL="0" indent="0">
              <a:buNone/>
              <a:defRPr>
                <a:solidFill>
                  <a:schemeClr val="bg1"/>
                </a:solidFill>
                <a:latin typeface="Avenir Book" panose="02000503020000020003" pitchFamily="2" charset="0"/>
              </a:defRPr>
            </a:lvl1pPr>
          </a:lstStyle>
          <a:p>
            <a:pPr lvl="0"/>
            <a:r>
              <a:rPr lang="en-US" dirty="0"/>
              <a:t>Statement</a:t>
            </a:r>
          </a:p>
        </p:txBody>
      </p:sp>
      <p:sp>
        <p:nvSpPr>
          <p:cNvPr id="15" name="Text Placeholder 15">
            <a:extLst>
              <a:ext uri="{FF2B5EF4-FFF2-40B4-BE49-F238E27FC236}">
                <a16:creationId xmlns:a16="http://schemas.microsoft.com/office/drawing/2014/main" id="{4DDB2523-7908-9BEC-66EC-AE155C52B444}"/>
              </a:ext>
            </a:extLst>
          </p:cNvPr>
          <p:cNvSpPr>
            <a:spLocks noGrp="1"/>
          </p:cNvSpPr>
          <p:nvPr>
            <p:ph type="body" sz="quarter" idx="14" hasCustomPrompt="1"/>
          </p:nvPr>
        </p:nvSpPr>
        <p:spPr>
          <a:xfrm>
            <a:off x="6854728" y="1303867"/>
            <a:ext cx="557435" cy="6482080"/>
          </a:xfrm>
          <a:prstGeom prst="rect">
            <a:avLst/>
          </a:prstGeom>
        </p:spPr>
        <p:txBody>
          <a:bodyPr vert="vert"/>
          <a:lstStyle>
            <a:lvl1pPr marL="0" indent="0">
              <a:buNone/>
              <a:defRPr>
                <a:solidFill>
                  <a:schemeClr val="bg1"/>
                </a:solidFill>
                <a:latin typeface="Avenir Book" panose="02000503020000020003" pitchFamily="2" charset="0"/>
              </a:defRPr>
            </a:lvl1pPr>
          </a:lstStyle>
          <a:p>
            <a:pPr lvl="0"/>
            <a:r>
              <a:rPr lang="en-US" dirty="0"/>
              <a:t>STATEMENT</a:t>
            </a:r>
          </a:p>
        </p:txBody>
      </p:sp>
    </p:spTree>
    <p:extLst>
      <p:ext uri="{BB962C8B-B14F-4D97-AF65-F5344CB8AC3E}">
        <p14:creationId xmlns:p14="http://schemas.microsoft.com/office/powerpoint/2010/main" val="239921694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Statistics 2">
    <p:spTree>
      <p:nvGrpSpPr>
        <p:cNvPr id="1" name=""/>
        <p:cNvGrpSpPr/>
        <p:nvPr/>
      </p:nvGrpSpPr>
      <p:grpSpPr>
        <a:xfrm>
          <a:off x="0" y="0"/>
          <a:ext cx="0" cy="0"/>
          <a:chOff x="0" y="0"/>
          <a:chExt cx="0" cy="0"/>
        </a:xfrm>
      </p:grpSpPr>
      <p:sp>
        <p:nvSpPr>
          <p:cNvPr id="6" name="AutoShape 5">
            <a:extLst>
              <a:ext uri="{FF2B5EF4-FFF2-40B4-BE49-F238E27FC236}">
                <a16:creationId xmlns:a16="http://schemas.microsoft.com/office/drawing/2014/main" id="{75259293-96AB-40E4-6C3E-E56F1B3C9F7D}"/>
              </a:ext>
            </a:extLst>
          </p:cNvPr>
          <p:cNvSpPr/>
          <p:nvPr/>
        </p:nvSpPr>
        <p:spPr>
          <a:xfrm flipH="1">
            <a:off x="2801108" y="1"/>
            <a:ext cx="19431" cy="9872134"/>
          </a:xfrm>
          <a:prstGeom prst="rect">
            <a:avLst/>
          </a:prstGeom>
          <a:solidFill>
            <a:srgbClr val="111B1E">
              <a:alpha val="29804"/>
            </a:srgbClr>
          </a:solidFill>
        </p:spPr>
        <p:txBody>
          <a:bodyPr/>
          <a:lstStyle/>
          <a:p>
            <a:endParaRPr lang="en-US" sz="765"/>
          </a:p>
        </p:txBody>
      </p:sp>
      <p:sp>
        <p:nvSpPr>
          <p:cNvPr id="10" name="AutoShape 9">
            <a:extLst>
              <a:ext uri="{FF2B5EF4-FFF2-40B4-BE49-F238E27FC236}">
                <a16:creationId xmlns:a16="http://schemas.microsoft.com/office/drawing/2014/main" id="{1B226329-F733-594F-C5E7-6D762D648F15}"/>
              </a:ext>
            </a:extLst>
          </p:cNvPr>
          <p:cNvSpPr/>
          <p:nvPr/>
        </p:nvSpPr>
        <p:spPr>
          <a:xfrm flipH="1">
            <a:off x="5402062" y="1"/>
            <a:ext cx="19431" cy="9872134"/>
          </a:xfrm>
          <a:prstGeom prst="rect">
            <a:avLst/>
          </a:prstGeom>
          <a:solidFill>
            <a:srgbClr val="111B1E">
              <a:alpha val="29804"/>
            </a:srgbClr>
          </a:solidFill>
        </p:spPr>
        <p:txBody>
          <a:bodyPr/>
          <a:lstStyle/>
          <a:p>
            <a:endParaRPr lang="en-US" sz="765"/>
          </a:p>
        </p:txBody>
      </p:sp>
      <p:sp>
        <p:nvSpPr>
          <p:cNvPr id="11" name="Freeform 10">
            <a:extLst>
              <a:ext uri="{FF2B5EF4-FFF2-40B4-BE49-F238E27FC236}">
                <a16:creationId xmlns:a16="http://schemas.microsoft.com/office/drawing/2014/main" id="{A5D1C79E-74DA-7B6A-D1D2-B8991CB40E75}"/>
              </a:ext>
            </a:extLst>
          </p:cNvPr>
          <p:cNvSpPr/>
          <p:nvPr/>
        </p:nvSpPr>
        <p:spPr>
          <a:xfrm>
            <a:off x="5557071" y="-242147"/>
            <a:ext cx="2215329" cy="10300548"/>
          </a:xfrm>
          <a:custGeom>
            <a:avLst/>
            <a:gdLst/>
            <a:ahLst/>
            <a:cxnLst/>
            <a:rect l="l" t="t" r="r" b="b"/>
            <a:pathLst>
              <a:path w="5212538" h="10782300">
                <a:moveTo>
                  <a:pt x="0" y="0"/>
                </a:moveTo>
                <a:lnTo>
                  <a:pt x="5212538" y="0"/>
                </a:lnTo>
                <a:lnTo>
                  <a:pt x="5212538" y="10782300"/>
                </a:lnTo>
                <a:lnTo>
                  <a:pt x="0" y="10782300"/>
                </a:lnTo>
                <a:lnTo>
                  <a:pt x="0" y="0"/>
                </a:lnTo>
                <a:close/>
              </a:path>
            </a:pathLst>
          </a:custGeom>
          <a:blipFill>
            <a:blip r:embed="rId2"/>
            <a:stretch>
              <a:fillRect l="-112876" r="-112876"/>
            </a:stretch>
          </a:blipFill>
        </p:spPr>
        <p:txBody>
          <a:bodyPr/>
          <a:lstStyle/>
          <a:p>
            <a:endParaRPr lang="en-US" sz="765"/>
          </a:p>
        </p:txBody>
      </p:sp>
      <p:sp>
        <p:nvSpPr>
          <p:cNvPr id="13" name="AutoShape 12">
            <a:extLst>
              <a:ext uri="{FF2B5EF4-FFF2-40B4-BE49-F238E27FC236}">
                <a16:creationId xmlns:a16="http://schemas.microsoft.com/office/drawing/2014/main" id="{96ABE0AA-8317-C0C3-151E-D693BE389599}"/>
              </a:ext>
            </a:extLst>
          </p:cNvPr>
          <p:cNvSpPr/>
          <p:nvPr/>
        </p:nvSpPr>
        <p:spPr>
          <a:xfrm>
            <a:off x="-13732" y="7808124"/>
            <a:ext cx="5577375" cy="2250277"/>
          </a:xfrm>
          <a:prstGeom prst="rect">
            <a:avLst/>
          </a:prstGeom>
          <a:solidFill>
            <a:srgbClr val="262626"/>
          </a:solidFill>
        </p:spPr>
        <p:txBody>
          <a:bodyPr/>
          <a:lstStyle/>
          <a:p>
            <a:endParaRPr lang="en-US" sz="765"/>
          </a:p>
        </p:txBody>
      </p:sp>
      <p:sp>
        <p:nvSpPr>
          <p:cNvPr id="2" name="Picture Placeholder 11">
            <a:extLst>
              <a:ext uri="{FF2B5EF4-FFF2-40B4-BE49-F238E27FC236}">
                <a16:creationId xmlns:a16="http://schemas.microsoft.com/office/drawing/2014/main" id="{D31CBDCA-C1A3-0236-DDB4-262FB6C41411}"/>
              </a:ext>
            </a:extLst>
          </p:cNvPr>
          <p:cNvSpPr>
            <a:spLocks noGrp="1"/>
          </p:cNvSpPr>
          <p:nvPr>
            <p:ph type="pic" sz="quarter" idx="10"/>
          </p:nvPr>
        </p:nvSpPr>
        <p:spPr>
          <a:xfrm>
            <a:off x="5544045" y="0"/>
            <a:ext cx="2228355" cy="10058400"/>
          </a:xfrm>
          <a:prstGeom prst="rect">
            <a:avLst/>
          </a:prstGeom>
        </p:spPr>
        <p:txBody>
          <a:bodyPr/>
          <a:lstStyle/>
          <a:p>
            <a:r>
              <a:rPr lang="en-US"/>
              <a:t>Click icon to add picture</a:t>
            </a:r>
          </a:p>
        </p:txBody>
      </p:sp>
      <p:sp>
        <p:nvSpPr>
          <p:cNvPr id="16" name="Text Placeholder 15">
            <a:extLst>
              <a:ext uri="{FF2B5EF4-FFF2-40B4-BE49-F238E27FC236}">
                <a16:creationId xmlns:a16="http://schemas.microsoft.com/office/drawing/2014/main" id="{A0B37793-991D-081A-9297-A69F6D67AA3C}"/>
              </a:ext>
            </a:extLst>
          </p:cNvPr>
          <p:cNvSpPr>
            <a:spLocks noGrp="1"/>
          </p:cNvSpPr>
          <p:nvPr>
            <p:ph type="body" sz="quarter" idx="11" hasCustomPrompt="1"/>
          </p:nvPr>
        </p:nvSpPr>
        <p:spPr>
          <a:xfrm>
            <a:off x="317823" y="1640544"/>
            <a:ext cx="2292390" cy="2607733"/>
          </a:xfrm>
          <a:prstGeom prst="rect">
            <a:avLst/>
          </a:prstGeom>
        </p:spPr>
        <p:txBody>
          <a:bodyPr/>
          <a:lstStyle>
            <a:lvl1pPr>
              <a:defRPr sz="4888" b="1" i="0">
                <a:solidFill>
                  <a:schemeClr val="accent1"/>
                </a:solidFill>
                <a:latin typeface="Avenir Heavy" panose="02000503020000020003" pitchFamily="2" charset="0"/>
              </a:defRPr>
            </a:lvl1pPr>
            <a:lvl2pPr marL="194305" indent="0">
              <a:buNone/>
              <a:defRPr sz="4888" b="1" i="0">
                <a:solidFill>
                  <a:schemeClr val="accent1"/>
                </a:solidFill>
                <a:latin typeface="Avenir Heavy" panose="02000503020000020003" pitchFamily="2" charset="0"/>
              </a:defRPr>
            </a:lvl2pPr>
            <a:lvl3pPr>
              <a:defRPr sz="4888" b="1" i="0">
                <a:solidFill>
                  <a:schemeClr val="accent1"/>
                </a:solidFill>
                <a:latin typeface="Avenir Heavy" panose="02000503020000020003" pitchFamily="2" charset="0"/>
              </a:defRPr>
            </a:lvl3pPr>
            <a:lvl4pPr>
              <a:defRPr sz="4888" b="1" i="0">
                <a:solidFill>
                  <a:schemeClr val="accent1"/>
                </a:solidFill>
                <a:latin typeface="Avenir Heavy" panose="02000503020000020003" pitchFamily="2" charset="0"/>
              </a:defRPr>
            </a:lvl4pPr>
            <a:lvl5pPr>
              <a:defRPr sz="4888" b="1" i="0">
                <a:solidFill>
                  <a:schemeClr val="accent1"/>
                </a:solidFill>
                <a:latin typeface="Avenir Heavy" panose="02000503020000020003" pitchFamily="2" charset="0"/>
              </a:defRPr>
            </a:lvl5pPr>
          </a:lstStyle>
          <a:p>
            <a:pPr lvl="1"/>
            <a:r>
              <a:rPr lang="en-US" dirty="0"/>
              <a:t>60%</a:t>
            </a:r>
          </a:p>
        </p:txBody>
      </p:sp>
      <p:sp>
        <p:nvSpPr>
          <p:cNvPr id="18" name="Text Placeholder 17">
            <a:extLst>
              <a:ext uri="{FF2B5EF4-FFF2-40B4-BE49-F238E27FC236}">
                <a16:creationId xmlns:a16="http://schemas.microsoft.com/office/drawing/2014/main" id="{A15974A9-924A-20F5-82CB-169CA9989D1D}"/>
              </a:ext>
            </a:extLst>
          </p:cNvPr>
          <p:cNvSpPr>
            <a:spLocks noGrp="1"/>
          </p:cNvSpPr>
          <p:nvPr>
            <p:ph type="body" sz="quarter" idx="12" hasCustomPrompt="1"/>
          </p:nvPr>
        </p:nvSpPr>
        <p:spPr>
          <a:xfrm>
            <a:off x="317823" y="3577717"/>
            <a:ext cx="2356254" cy="1496342"/>
          </a:xfrm>
          <a:prstGeom prst="rect">
            <a:avLst/>
          </a:prstGeom>
        </p:spPr>
        <p:txBody>
          <a:bodyPr/>
          <a:lstStyle>
            <a:lvl1pPr>
              <a:defRPr sz="3400" b="1" i="0">
                <a:solidFill>
                  <a:schemeClr val="tx1"/>
                </a:solidFill>
                <a:latin typeface="Avenir Heavy" panose="02000503020000020003" pitchFamily="2" charset="0"/>
              </a:defRPr>
            </a:lvl1pPr>
            <a:lvl2pPr marL="194305" indent="0">
              <a:buNone/>
              <a:defRPr sz="3400" b="1" i="0">
                <a:solidFill>
                  <a:schemeClr val="tx1"/>
                </a:solidFill>
                <a:latin typeface="Avenir Heavy" panose="02000503020000020003" pitchFamily="2" charset="0"/>
              </a:defRPr>
            </a:lvl2pPr>
            <a:lvl3pPr>
              <a:defRPr sz="3400" b="1" i="0">
                <a:solidFill>
                  <a:schemeClr val="tx1"/>
                </a:solidFill>
                <a:latin typeface="Avenir Heavy" panose="02000503020000020003" pitchFamily="2" charset="0"/>
              </a:defRPr>
            </a:lvl3pPr>
            <a:lvl4pPr>
              <a:defRPr sz="3400" b="1" i="0">
                <a:solidFill>
                  <a:schemeClr val="tx1"/>
                </a:solidFill>
                <a:latin typeface="Avenir Heavy" panose="02000503020000020003" pitchFamily="2" charset="0"/>
              </a:defRPr>
            </a:lvl4pPr>
            <a:lvl5pPr>
              <a:defRPr sz="3400" b="1" i="0">
                <a:solidFill>
                  <a:schemeClr val="tx1"/>
                </a:solidFill>
                <a:latin typeface="Avenir Heavy" panose="02000503020000020003" pitchFamily="2" charset="0"/>
              </a:defRPr>
            </a:lvl5pPr>
          </a:lstStyle>
          <a:p>
            <a:pPr lvl="1"/>
            <a:r>
              <a:rPr lang="en-US" dirty="0"/>
              <a:t>of users</a:t>
            </a:r>
          </a:p>
        </p:txBody>
      </p:sp>
      <p:sp>
        <p:nvSpPr>
          <p:cNvPr id="20" name="Text Placeholder 19">
            <a:extLst>
              <a:ext uri="{FF2B5EF4-FFF2-40B4-BE49-F238E27FC236}">
                <a16:creationId xmlns:a16="http://schemas.microsoft.com/office/drawing/2014/main" id="{FDFA8964-7A83-1E5E-E8FD-A54B991A24B6}"/>
              </a:ext>
            </a:extLst>
          </p:cNvPr>
          <p:cNvSpPr>
            <a:spLocks noGrp="1"/>
          </p:cNvSpPr>
          <p:nvPr>
            <p:ph type="body" sz="quarter" idx="13" hasCustomPrompt="1"/>
          </p:nvPr>
        </p:nvSpPr>
        <p:spPr>
          <a:xfrm>
            <a:off x="437198" y="5550747"/>
            <a:ext cx="2217698" cy="1564640"/>
          </a:xfrm>
          <a:prstGeom prst="rect">
            <a:avLst/>
          </a:prstGeom>
        </p:spPr>
        <p:txBody>
          <a:bodyPr/>
          <a:lstStyle>
            <a:lvl1pPr marL="0" indent="0">
              <a:buNone/>
              <a:defRPr sz="1275">
                <a:latin typeface="Avenir Book" panose="02000503020000020003" pitchFamily="2" charset="0"/>
              </a:defRPr>
            </a:lvl1pPr>
            <a:lvl2pPr marL="194305" indent="0">
              <a:buNone/>
              <a:defRPr sz="1275">
                <a:latin typeface="Avenir Book" panose="02000503020000020003" pitchFamily="2" charset="0"/>
              </a:defRPr>
            </a:lvl2pPr>
            <a:lvl3pPr marL="388610" indent="0">
              <a:buNone/>
              <a:defRPr sz="1275">
                <a:latin typeface="Avenir Book" panose="02000503020000020003" pitchFamily="2" charset="0"/>
              </a:defRPr>
            </a:lvl3pPr>
            <a:lvl4pPr marL="582916" indent="0">
              <a:buNone/>
              <a:defRPr sz="1275">
                <a:latin typeface="Avenir Book" panose="02000503020000020003" pitchFamily="2" charset="0"/>
              </a:defRPr>
            </a:lvl4pPr>
            <a:lvl5pPr marL="777221" indent="0">
              <a:buNone/>
              <a:defRPr sz="1275">
                <a:latin typeface="Avenir Book" panose="02000503020000020003" pitchFamily="2" charset="0"/>
              </a:defRPr>
            </a:lvl5pPr>
          </a:lstStyle>
          <a:p>
            <a:pPr lvl="0"/>
            <a:r>
              <a:rPr lang="en-US" dirty="0"/>
              <a:t>Statement</a:t>
            </a:r>
          </a:p>
        </p:txBody>
      </p:sp>
      <p:sp>
        <p:nvSpPr>
          <p:cNvPr id="21" name="Text Placeholder 15">
            <a:extLst>
              <a:ext uri="{FF2B5EF4-FFF2-40B4-BE49-F238E27FC236}">
                <a16:creationId xmlns:a16="http://schemas.microsoft.com/office/drawing/2014/main" id="{D0775265-3E7C-5D13-5CC1-0C7BDFE91F25}"/>
              </a:ext>
            </a:extLst>
          </p:cNvPr>
          <p:cNvSpPr>
            <a:spLocks noGrp="1"/>
          </p:cNvSpPr>
          <p:nvPr>
            <p:ph type="body" sz="quarter" idx="14" hasCustomPrompt="1"/>
          </p:nvPr>
        </p:nvSpPr>
        <p:spPr>
          <a:xfrm>
            <a:off x="2912373" y="1640544"/>
            <a:ext cx="2292390" cy="2607733"/>
          </a:xfrm>
          <a:prstGeom prst="rect">
            <a:avLst/>
          </a:prstGeom>
        </p:spPr>
        <p:txBody>
          <a:bodyPr/>
          <a:lstStyle>
            <a:lvl1pPr>
              <a:defRPr sz="4888" b="1" i="0">
                <a:solidFill>
                  <a:schemeClr val="accent1"/>
                </a:solidFill>
                <a:latin typeface="Avenir Heavy" panose="02000503020000020003" pitchFamily="2" charset="0"/>
              </a:defRPr>
            </a:lvl1pPr>
            <a:lvl2pPr marL="194305" indent="0">
              <a:buNone/>
              <a:defRPr sz="4888" b="1" i="0">
                <a:solidFill>
                  <a:schemeClr val="accent1"/>
                </a:solidFill>
                <a:latin typeface="Avenir Heavy" panose="02000503020000020003" pitchFamily="2" charset="0"/>
              </a:defRPr>
            </a:lvl2pPr>
            <a:lvl3pPr>
              <a:defRPr sz="4888" b="1" i="0">
                <a:solidFill>
                  <a:schemeClr val="accent1"/>
                </a:solidFill>
                <a:latin typeface="Avenir Heavy" panose="02000503020000020003" pitchFamily="2" charset="0"/>
              </a:defRPr>
            </a:lvl3pPr>
            <a:lvl4pPr>
              <a:defRPr sz="4888" b="1" i="0">
                <a:solidFill>
                  <a:schemeClr val="accent1"/>
                </a:solidFill>
                <a:latin typeface="Avenir Heavy" panose="02000503020000020003" pitchFamily="2" charset="0"/>
              </a:defRPr>
            </a:lvl4pPr>
            <a:lvl5pPr>
              <a:defRPr sz="4888" b="1" i="0">
                <a:solidFill>
                  <a:schemeClr val="accent1"/>
                </a:solidFill>
                <a:latin typeface="Avenir Heavy" panose="02000503020000020003" pitchFamily="2" charset="0"/>
              </a:defRPr>
            </a:lvl5pPr>
          </a:lstStyle>
          <a:p>
            <a:pPr lvl="1"/>
            <a:r>
              <a:rPr lang="en-US" dirty="0"/>
              <a:t>60%</a:t>
            </a:r>
          </a:p>
        </p:txBody>
      </p:sp>
      <p:sp>
        <p:nvSpPr>
          <p:cNvPr id="22" name="Text Placeholder 17">
            <a:extLst>
              <a:ext uri="{FF2B5EF4-FFF2-40B4-BE49-F238E27FC236}">
                <a16:creationId xmlns:a16="http://schemas.microsoft.com/office/drawing/2014/main" id="{1EFC41EA-EC4F-960F-E0E8-7AE4B7786F6C}"/>
              </a:ext>
            </a:extLst>
          </p:cNvPr>
          <p:cNvSpPr>
            <a:spLocks noGrp="1"/>
          </p:cNvSpPr>
          <p:nvPr>
            <p:ph type="body" sz="quarter" idx="15" hasCustomPrompt="1"/>
          </p:nvPr>
        </p:nvSpPr>
        <p:spPr>
          <a:xfrm>
            <a:off x="2912373" y="3577717"/>
            <a:ext cx="2356254" cy="1496342"/>
          </a:xfrm>
          <a:prstGeom prst="rect">
            <a:avLst/>
          </a:prstGeom>
        </p:spPr>
        <p:txBody>
          <a:bodyPr/>
          <a:lstStyle>
            <a:lvl1pPr>
              <a:defRPr sz="3400" b="1" i="0">
                <a:solidFill>
                  <a:schemeClr val="tx1"/>
                </a:solidFill>
                <a:latin typeface="Avenir Heavy" panose="02000503020000020003" pitchFamily="2" charset="0"/>
              </a:defRPr>
            </a:lvl1pPr>
            <a:lvl2pPr marL="194305" indent="0">
              <a:buNone/>
              <a:defRPr sz="3400" b="1" i="0">
                <a:solidFill>
                  <a:schemeClr val="tx1"/>
                </a:solidFill>
                <a:latin typeface="Avenir Heavy" panose="02000503020000020003" pitchFamily="2" charset="0"/>
              </a:defRPr>
            </a:lvl2pPr>
            <a:lvl3pPr>
              <a:defRPr sz="3400" b="1" i="0">
                <a:solidFill>
                  <a:schemeClr val="tx1"/>
                </a:solidFill>
                <a:latin typeface="Avenir Heavy" panose="02000503020000020003" pitchFamily="2" charset="0"/>
              </a:defRPr>
            </a:lvl3pPr>
            <a:lvl4pPr>
              <a:defRPr sz="3400" b="1" i="0">
                <a:solidFill>
                  <a:schemeClr val="tx1"/>
                </a:solidFill>
                <a:latin typeface="Avenir Heavy" panose="02000503020000020003" pitchFamily="2" charset="0"/>
              </a:defRPr>
            </a:lvl4pPr>
            <a:lvl5pPr>
              <a:defRPr sz="3400" b="1" i="0">
                <a:solidFill>
                  <a:schemeClr val="tx1"/>
                </a:solidFill>
                <a:latin typeface="Avenir Heavy" panose="02000503020000020003" pitchFamily="2" charset="0"/>
              </a:defRPr>
            </a:lvl5pPr>
          </a:lstStyle>
          <a:p>
            <a:pPr lvl="1"/>
            <a:r>
              <a:rPr lang="en-US" dirty="0"/>
              <a:t>of users</a:t>
            </a:r>
          </a:p>
        </p:txBody>
      </p:sp>
      <p:sp>
        <p:nvSpPr>
          <p:cNvPr id="23" name="Text Placeholder 19">
            <a:extLst>
              <a:ext uri="{FF2B5EF4-FFF2-40B4-BE49-F238E27FC236}">
                <a16:creationId xmlns:a16="http://schemas.microsoft.com/office/drawing/2014/main" id="{C36CE4CF-4C43-F0F4-EEAF-1E8C6A615F6C}"/>
              </a:ext>
            </a:extLst>
          </p:cNvPr>
          <p:cNvSpPr>
            <a:spLocks noGrp="1"/>
          </p:cNvSpPr>
          <p:nvPr>
            <p:ph type="body" sz="quarter" idx="16" hasCustomPrompt="1"/>
          </p:nvPr>
        </p:nvSpPr>
        <p:spPr>
          <a:xfrm>
            <a:off x="3031748" y="5550747"/>
            <a:ext cx="2217698" cy="1564640"/>
          </a:xfrm>
          <a:prstGeom prst="rect">
            <a:avLst/>
          </a:prstGeom>
        </p:spPr>
        <p:txBody>
          <a:bodyPr/>
          <a:lstStyle>
            <a:lvl1pPr marL="0" indent="0">
              <a:buNone/>
              <a:defRPr sz="1275">
                <a:latin typeface="Avenir Book" panose="02000503020000020003" pitchFamily="2" charset="0"/>
              </a:defRPr>
            </a:lvl1pPr>
            <a:lvl2pPr marL="194305" indent="0">
              <a:buNone/>
              <a:defRPr sz="1275">
                <a:latin typeface="Avenir Book" panose="02000503020000020003" pitchFamily="2" charset="0"/>
              </a:defRPr>
            </a:lvl2pPr>
            <a:lvl3pPr marL="388610" indent="0">
              <a:buNone/>
              <a:defRPr sz="1275">
                <a:latin typeface="Avenir Book" panose="02000503020000020003" pitchFamily="2" charset="0"/>
              </a:defRPr>
            </a:lvl3pPr>
            <a:lvl4pPr marL="582916" indent="0">
              <a:buNone/>
              <a:defRPr sz="1275">
                <a:latin typeface="Avenir Book" panose="02000503020000020003" pitchFamily="2" charset="0"/>
              </a:defRPr>
            </a:lvl4pPr>
            <a:lvl5pPr marL="777221" indent="0">
              <a:buNone/>
              <a:defRPr sz="1275">
                <a:latin typeface="Avenir Book" panose="02000503020000020003" pitchFamily="2" charset="0"/>
              </a:defRPr>
            </a:lvl5pPr>
          </a:lstStyle>
          <a:p>
            <a:pPr lvl="0"/>
            <a:r>
              <a:rPr lang="en-US" dirty="0"/>
              <a:t>Statement</a:t>
            </a:r>
          </a:p>
        </p:txBody>
      </p:sp>
      <p:sp>
        <p:nvSpPr>
          <p:cNvPr id="24" name="Text Placeholder 19">
            <a:extLst>
              <a:ext uri="{FF2B5EF4-FFF2-40B4-BE49-F238E27FC236}">
                <a16:creationId xmlns:a16="http://schemas.microsoft.com/office/drawing/2014/main" id="{00AE7C41-13FF-ABBF-7523-805674B71A6E}"/>
              </a:ext>
            </a:extLst>
          </p:cNvPr>
          <p:cNvSpPr>
            <a:spLocks noGrp="1"/>
          </p:cNvSpPr>
          <p:nvPr>
            <p:ph type="body" sz="quarter" idx="17" hasCustomPrompt="1"/>
          </p:nvPr>
        </p:nvSpPr>
        <p:spPr>
          <a:xfrm>
            <a:off x="435493" y="8262960"/>
            <a:ext cx="4927708" cy="1564640"/>
          </a:xfrm>
          <a:prstGeom prst="rect">
            <a:avLst/>
          </a:prstGeom>
        </p:spPr>
        <p:txBody>
          <a:bodyPr/>
          <a:lstStyle>
            <a:lvl1pPr marL="0" indent="0">
              <a:buNone/>
              <a:defRPr sz="1275">
                <a:solidFill>
                  <a:schemeClr val="bg1"/>
                </a:solidFill>
                <a:latin typeface="Avenir Book" panose="02000503020000020003" pitchFamily="2" charset="0"/>
              </a:defRPr>
            </a:lvl1pPr>
            <a:lvl2pPr marL="194305" indent="0">
              <a:buNone/>
              <a:defRPr sz="1275">
                <a:latin typeface="Avenir Book" panose="02000503020000020003" pitchFamily="2" charset="0"/>
              </a:defRPr>
            </a:lvl2pPr>
            <a:lvl3pPr marL="388610" indent="0">
              <a:buNone/>
              <a:defRPr sz="1275">
                <a:latin typeface="Avenir Book" panose="02000503020000020003" pitchFamily="2" charset="0"/>
              </a:defRPr>
            </a:lvl3pPr>
            <a:lvl4pPr marL="582916" indent="0">
              <a:buNone/>
              <a:defRPr sz="1275">
                <a:latin typeface="Avenir Book" panose="02000503020000020003" pitchFamily="2" charset="0"/>
              </a:defRPr>
            </a:lvl4pPr>
            <a:lvl5pPr marL="777221" indent="0">
              <a:buNone/>
              <a:defRPr sz="1275">
                <a:latin typeface="Avenir Book" panose="02000503020000020003" pitchFamily="2" charset="0"/>
              </a:defRPr>
            </a:lvl5pPr>
          </a:lstStyle>
          <a:p>
            <a:pPr lvl="0"/>
            <a:r>
              <a:rPr lang="en-US" dirty="0"/>
              <a:t>Statement</a:t>
            </a:r>
          </a:p>
        </p:txBody>
      </p:sp>
    </p:spTree>
    <p:extLst>
      <p:ext uri="{BB962C8B-B14F-4D97-AF65-F5344CB8AC3E}">
        <p14:creationId xmlns:p14="http://schemas.microsoft.com/office/powerpoint/2010/main" val="383472034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Dark Mode Statistics 2">
    <p:bg>
      <p:bgPr>
        <a:solidFill>
          <a:schemeClr val="tx2"/>
        </a:solidFill>
        <a:effectLst/>
      </p:bgPr>
    </p:bg>
    <p:spTree>
      <p:nvGrpSpPr>
        <p:cNvPr id="1" name=""/>
        <p:cNvGrpSpPr/>
        <p:nvPr/>
      </p:nvGrpSpPr>
      <p:grpSpPr>
        <a:xfrm>
          <a:off x="0" y="0"/>
          <a:ext cx="0" cy="0"/>
          <a:chOff x="0" y="0"/>
          <a:chExt cx="0" cy="0"/>
        </a:xfrm>
      </p:grpSpPr>
      <p:sp>
        <p:nvSpPr>
          <p:cNvPr id="6" name="AutoShape 5">
            <a:extLst>
              <a:ext uri="{FF2B5EF4-FFF2-40B4-BE49-F238E27FC236}">
                <a16:creationId xmlns:a16="http://schemas.microsoft.com/office/drawing/2014/main" id="{75259293-96AB-40E4-6C3E-E56F1B3C9F7D}"/>
              </a:ext>
            </a:extLst>
          </p:cNvPr>
          <p:cNvSpPr/>
          <p:nvPr/>
        </p:nvSpPr>
        <p:spPr>
          <a:xfrm flipH="1">
            <a:off x="2801108" y="1"/>
            <a:ext cx="19431" cy="9872134"/>
          </a:xfrm>
          <a:prstGeom prst="rect">
            <a:avLst/>
          </a:prstGeom>
          <a:solidFill>
            <a:schemeClr val="accent1"/>
          </a:solidFill>
        </p:spPr>
        <p:txBody>
          <a:bodyPr/>
          <a:lstStyle/>
          <a:p>
            <a:endParaRPr lang="en-US" sz="765"/>
          </a:p>
        </p:txBody>
      </p:sp>
      <p:sp>
        <p:nvSpPr>
          <p:cNvPr id="10" name="AutoShape 9">
            <a:extLst>
              <a:ext uri="{FF2B5EF4-FFF2-40B4-BE49-F238E27FC236}">
                <a16:creationId xmlns:a16="http://schemas.microsoft.com/office/drawing/2014/main" id="{1B226329-F733-594F-C5E7-6D762D648F15}"/>
              </a:ext>
            </a:extLst>
          </p:cNvPr>
          <p:cNvSpPr/>
          <p:nvPr/>
        </p:nvSpPr>
        <p:spPr>
          <a:xfrm flipH="1">
            <a:off x="5402062" y="1"/>
            <a:ext cx="19431" cy="9872134"/>
          </a:xfrm>
          <a:prstGeom prst="rect">
            <a:avLst/>
          </a:prstGeom>
          <a:solidFill>
            <a:schemeClr val="accent1"/>
          </a:solidFill>
        </p:spPr>
        <p:txBody>
          <a:bodyPr/>
          <a:lstStyle/>
          <a:p>
            <a:endParaRPr lang="en-US" sz="765"/>
          </a:p>
        </p:txBody>
      </p:sp>
      <p:sp>
        <p:nvSpPr>
          <p:cNvPr id="13" name="AutoShape 12">
            <a:extLst>
              <a:ext uri="{FF2B5EF4-FFF2-40B4-BE49-F238E27FC236}">
                <a16:creationId xmlns:a16="http://schemas.microsoft.com/office/drawing/2014/main" id="{96ABE0AA-8317-C0C3-151E-D693BE389599}"/>
              </a:ext>
            </a:extLst>
          </p:cNvPr>
          <p:cNvSpPr/>
          <p:nvPr/>
        </p:nvSpPr>
        <p:spPr>
          <a:xfrm>
            <a:off x="-13732" y="7808124"/>
            <a:ext cx="5577375" cy="2250277"/>
          </a:xfrm>
          <a:prstGeom prst="rect">
            <a:avLst/>
          </a:prstGeom>
          <a:solidFill>
            <a:srgbClr val="373939"/>
          </a:solidFill>
        </p:spPr>
        <p:txBody>
          <a:bodyPr/>
          <a:lstStyle/>
          <a:p>
            <a:endParaRPr lang="en-US" sz="765" dirty="0"/>
          </a:p>
        </p:txBody>
      </p:sp>
      <p:sp>
        <p:nvSpPr>
          <p:cNvPr id="11" name="Freeform 10">
            <a:extLst>
              <a:ext uri="{FF2B5EF4-FFF2-40B4-BE49-F238E27FC236}">
                <a16:creationId xmlns:a16="http://schemas.microsoft.com/office/drawing/2014/main" id="{A5D1C79E-74DA-7B6A-D1D2-B8991CB40E75}"/>
              </a:ext>
            </a:extLst>
          </p:cNvPr>
          <p:cNvSpPr/>
          <p:nvPr/>
        </p:nvSpPr>
        <p:spPr>
          <a:xfrm>
            <a:off x="5557071" y="-242147"/>
            <a:ext cx="2215329" cy="10300548"/>
          </a:xfrm>
          <a:custGeom>
            <a:avLst/>
            <a:gdLst/>
            <a:ahLst/>
            <a:cxnLst/>
            <a:rect l="l" t="t" r="r" b="b"/>
            <a:pathLst>
              <a:path w="5212538" h="10782300">
                <a:moveTo>
                  <a:pt x="0" y="0"/>
                </a:moveTo>
                <a:lnTo>
                  <a:pt x="5212538" y="0"/>
                </a:lnTo>
                <a:lnTo>
                  <a:pt x="5212538" y="10782300"/>
                </a:lnTo>
                <a:lnTo>
                  <a:pt x="0" y="10782300"/>
                </a:lnTo>
                <a:lnTo>
                  <a:pt x="0" y="0"/>
                </a:lnTo>
                <a:close/>
              </a:path>
            </a:pathLst>
          </a:custGeom>
          <a:blipFill>
            <a:blip r:embed="rId2"/>
            <a:stretch>
              <a:fillRect l="-112876" r="-112876"/>
            </a:stretch>
          </a:blipFill>
        </p:spPr>
        <p:txBody>
          <a:bodyPr/>
          <a:lstStyle/>
          <a:p>
            <a:endParaRPr lang="en-US" sz="765"/>
          </a:p>
        </p:txBody>
      </p:sp>
      <p:sp>
        <p:nvSpPr>
          <p:cNvPr id="2" name="Picture Placeholder 11">
            <a:extLst>
              <a:ext uri="{FF2B5EF4-FFF2-40B4-BE49-F238E27FC236}">
                <a16:creationId xmlns:a16="http://schemas.microsoft.com/office/drawing/2014/main" id="{30143BC3-5989-3C0C-7998-CCBEF43A6A1B}"/>
              </a:ext>
            </a:extLst>
          </p:cNvPr>
          <p:cNvSpPr>
            <a:spLocks noGrp="1"/>
          </p:cNvSpPr>
          <p:nvPr>
            <p:ph type="pic" sz="quarter" idx="10"/>
          </p:nvPr>
        </p:nvSpPr>
        <p:spPr>
          <a:xfrm>
            <a:off x="5544045" y="0"/>
            <a:ext cx="2228355" cy="10058400"/>
          </a:xfrm>
          <a:prstGeom prst="rect">
            <a:avLst/>
          </a:prstGeom>
        </p:spPr>
        <p:txBody>
          <a:bodyPr/>
          <a:lstStyle/>
          <a:p>
            <a:r>
              <a:rPr lang="en-US"/>
              <a:t>Click icon to add picture</a:t>
            </a:r>
          </a:p>
        </p:txBody>
      </p:sp>
      <p:sp>
        <p:nvSpPr>
          <p:cNvPr id="22" name="Text Placeholder 15">
            <a:extLst>
              <a:ext uri="{FF2B5EF4-FFF2-40B4-BE49-F238E27FC236}">
                <a16:creationId xmlns:a16="http://schemas.microsoft.com/office/drawing/2014/main" id="{626F0995-CA35-661A-A3F9-ABF5C3845DCF}"/>
              </a:ext>
            </a:extLst>
          </p:cNvPr>
          <p:cNvSpPr>
            <a:spLocks noGrp="1"/>
          </p:cNvSpPr>
          <p:nvPr>
            <p:ph type="body" sz="quarter" idx="11" hasCustomPrompt="1"/>
          </p:nvPr>
        </p:nvSpPr>
        <p:spPr>
          <a:xfrm>
            <a:off x="317823" y="1640544"/>
            <a:ext cx="2292390" cy="2607733"/>
          </a:xfrm>
          <a:prstGeom prst="rect">
            <a:avLst/>
          </a:prstGeom>
        </p:spPr>
        <p:txBody>
          <a:bodyPr/>
          <a:lstStyle>
            <a:lvl1pPr>
              <a:defRPr sz="4888" b="1" i="0">
                <a:solidFill>
                  <a:schemeClr val="accent1"/>
                </a:solidFill>
                <a:latin typeface="Avenir Heavy" panose="02000503020000020003" pitchFamily="2" charset="0"/>
              </a:defRPr>
            </a:lvl1pPr>
            <a:lvl2pPr marL="194305" indent="0">
              <a:buNone/>
              <a:defRPr sz="4888" b="1" i="0">
                <a:solidFill>
                  <a:schemeClr val="accent1"/>
                </a:solidFill>
                <a:latin typeface="Avenir Heavy" panose="02000503020000020003" pitchFamily="2" charset="0"/>
              </a:defRPr>
            </a:lvl2pPr>
            <a:lvl3pPr>
              <a:defRPr sz="4888" b="1" i="0">
                <a:solidFill>
                  <a:schemeClr val="accent1"/>
                </a:solidFill>
                <a:latin typeface="Avenir Heavy" panose="02000503020000020003" pitchFamily="2" charset="0"/>
              </a:defRPr>
            </a:lvl3pPr>
            <a:lvl4pPr>
              <a:defRPr sz="4888" b="1" i="0">
                <a:solidFill>
                  <a:schemeClr val="accent1"/>
                </a:solidFill>
                <a:latin typeface="Avenir Heavy" panose="02000503020000020003" pitchFamily="2" charset="0"/>
              </a:defRPr>
            </a:lvl4pPr>
            <a:lvl5pPr>
              <a:defRPr sz="4888" b="1" i="0">
                <a:solidFill>
                  <a:schemeClr val="accent1"/>
                </a:solidFill>
                <a:latin typeface="Avenir Heavy" panose="02000503020000020003" pitchFamily="2" charset="0"/>
              </a:defRPr>
            </a:lvl5pPr>
          </a:lstStyle>
          <a:p>
            <a:pPr lvl="1"/>
            <a:r>
              <a:rPr lang="en-US" dirty="0"/>
              <a:t>60%</a:t>
            </a:r>
          </a:p>
        </p:txBody>
      </p:sp>
      <p:sp>
        <p:nvSpPr>
          <p:cNvPr id="23" name="Text Placeholder 17">
            <a:extLst>
              <a:ext uri="{FF2B5EF4-FFF2-40B4-BE49-F238E27FC236}">
                <a16:creationId xmlns:a16="http://schemas.microsoft.com/office/drawing/2014/main" id="{2A341AD8-6D6E-26F4-12E9-63AB2C5049CD}"/>
              </a:ext>
            </a:extLst>
          </p:cNvPr>
          <p:cNvSpPr>
            <a:spLocks noGrp="1"/>
          </p:cNvSpPr>
          <p:nvPr>
            <p:ph type="body" sz="quarter" idx="12" hasCustomPrompt="1"/>
          </p:nvPr>
        </p:nvSpPr>
        <p:spPr>
          <a:xfrm>
            <a:off x="317823" y="3577717"/>
            <a:ext cx="2356254" cy="1496342"/>
          </a:xfrm>
          <a:prstGeom prst="rect">
            <a:avLst/>
          </a:prstGeom>
        </p:spPr>
        <p:txBody>
          <a:bodyPr/>
          <a:lstStyle>
            <a:lvl1pPr>
              <a:defRPr sz="3400" b="1" i="0">
                <a:solidFill>
                  <a:schemeClr val="tx1"/>
                </a:solidFill>
                <a:latin typeface="Avenir Heavy" panose="02000503020000020003" pitchFamily="2" charset="0"/>
              </a:defRPr>
            </a:lvl1pPr>
            <a:lvl2pPr marL="194305" indent="0">
              <a:buNone/>
              <a:defRPr sz="3400" b="1" i="0">
                <a:solidFill>
                  <a:schemeClr val="bg1"/>
                </a:solidFill>
                <a:latin typeface="Avenir Heavy" panose="02000503020000020003" pitchFamily="2" charset="0"/>
              </a:defRPr>
            </a:lvl2pPr>
            <a:lvl3pPr>
              <a:defRPr sz="3400" b="1" i="0">
                <a:solidFill>
                  <a:schemeClr val="tx1"/>
                </a:solidFill>
                <a:latin typeface="Avenir Heavy" panose="02000503020000020003" pitchFamily="2" charset="0"/>
              </a:defRPr>
            </a:lvl3pPr>
            <a:lvl4pPr>
              <a:defRPr sz="3400" b="1" i="0">
                <a:solidFill>
                  <a:schemeClr val="tx1"/>
                </a:solidFill>
                <a:latin typeface="Avenir Heavy" panose="02000503020000020003" pitchFamily="2" charset="0"/>
              </a:defRPr>
            </a:lvl4pPr>
            <a:lvl5pPr>
              <a:defRPr sz="3400" b="1" i="0">
                <a:solidFill>
                  <a:schemeClr val="tx1"/>
                </a:solidFill>
                <a:latin typeface="Avenir Heavy" panose="02000503020000020003" pitchFamily="2" charset="0"/>
              </a:defRPr>
            </a:lvl5pPr>
          </a:lstStyle>
          <a:p>
            <a:pPr lvl="1"/>
            <a:r>
              <a:rPr lang="en-US" dirty="0"/>
              <a:t>of users</a:t>
            </a:r>
          </a:p>
        </p:txBody>
      </p:sp>
      <p:sp>
        <p:nvSpPr>
          <p:cNvPr id="24" name="Text Placeholder 19">
            <a:extLst>
              <a:ext uri="{FF2B5EF4-FFF2-40B4-BE49-F238E27FC236}">
                <a16:creationId xmlns:a16="http://schemas.microsoft.com/office/drawing/2014/main" id="{9A8F4805-B32D-1A30-CBE8-74D94401EF3C}"/>
              </a:ext>
            </a:extLst>
          </p:cNvPr>
          <p:cNvSpPr>
            <a:spLocks noGrp="1"/>
          </p:cNvSpPr>
          <p:nvPr>
            <p:ph type="body" sz="quarter" idx="13" hasCustomPrompt="1"/>
          </p:nvPr>
        </p:nvSpPr>
        <p:spPr>
          <a:xfrm>
            <a:off x="437198" y="5550747"/>
            <a:ext cx="2217698" cy="1564640"/>
          </a:xfrm>
          <a:prstGeom prst="rect">
            <a:avLst/>
          </a:prstGeom>
        </p:spPr>
        <p:txBody>
          <a:bodyPr/>
          <a:lstStyle>
            <a:lvl1pPr marL="0" indent="0">
              <a:buNone/>
              <a:defRPr sz="1275">
                <a:solidFill>
                  <a:schemeClr val="bg1"/>
                </a:solidFill>
                <a:latin typeface="Avenir Book" panose="02000503020000020003" pitchFamily="2" charset="0"/>
              </a:defRPr>
            </a:lvl1pPr>
            <a:lvl2pPr marL="194305" indent="0">
              <a:buNone/>
              <a:defRPr sz="1275">
                <a:latin typeface="Avenir Book" panose="02000503020000020003" pitchFamily="2" charset="0"/>
              </a:defRPr>
            </a:lvl2pPr>
            <a:lvl3pPr marL="388610" indent="0">
              <a:buNone/>
              <a:defRPr sz="1275">
                <a:latin typeface="Avenir Book" panose="02000503020000020003" pitchFamily="2" charset="0"/>
              </a:defRPr>
            </a:lvl3pPr>
            <a:lvl4pPr marL="582916" indent="0">
              <a:buNone/>
              <a:defRPr sz="1275">
                <a:latin typeface="Avenir Book" panose="02000503020000020003" pitchFamily="2" charset="0"/>
              </a:defRPr>
            </a:lvl4pPr>
            <a:lvl5pPr marL="777221" indent="0">
              <a:buNone/>
              <a:defRPr sz="1275">
                <a:latin typeface="Avenir Book" panose="02000503020000020003" pitchFamily="2" charset="0"/>
              </a:defRPr>
            </a:lvl5pPr>
          </a:lstStyle>
          <a:p>
            <a:pPr lvl="0"/>
            <a:r>
              <a:rPr lang="en-US" dirty="0"/>
              <a:t>Statement</a:t>
            </a:r>
          </a:p>
        </p:txBody>
      </p:sp>
      <p:sp>
        <p:nvSpPr>
          <p:cNvPr id="25" name="Text Placeholder 15">
            <a:extLst>
              <a:ext uri="{FF2B5EF4-FFF2-40B4-BE49-F238E27FC236}">
                <a16:creationId xmlns:a16="http://schemas.microsoft.com/office/drawing/2014/main" id="{4DAED245-3C0A-4308-0E7A-354DC8DD5C5B}"/>
              </a:ext>
            </a:extLst>
          </p:cNvPr>
          <p:cNvSpPr>
            <a:spLocks noGrp="1"/>
          </p:cNvSpPr>
          <p:nvPr>
            <p:ph type="body" sz="quarter" idx="14" hasCustomPrompt="1"/>
          </p:nvPr>
        </p:nvSpPr>
        <p:spPr>
          <a:xfrm>
            <a:off x="2912373" y="1640544"/>
            <a:ext cx="2292390" cy="2607733"/>
          </a:xfrm>
          <a:prstGeom prst="rect">
            <a:avLst/>
          </a:prstGeom>
        </p:spPr>
        <p:txBody>
          <a:bodyPr/>
          <a:lstStyle>
            <a:lvl1pPr>
              <a:defRPr sz="4888" b="1" i="0">
                <a:solidFill>
                  <a:schemeClr val="accent1"/>
                </a:solidFill>
                <a:latin typeface="Avenir Heavy" panose="02000503020000020003" pitchFamily="2" charset="0"/>
              </a:defRPr>
            </a:lvl1pPr>
            <a:lvl2pPr marL="194305" indent="0">
              <a:buNone/>
              <a:defRPr sz="4888" b="1" i="0">
                <a:solidFill>
                  <a:schemeClr val="accent1"/>
                </a:solidFill>
                <a:latin typeface="Avenir Heavy" panose="02000503020000020003" pitchFamily="2" charset="0"/>
              </a:defRPr>
            </a:lvl2pPr>
            <a:lvl3pPr>
              <a:defRPr sz="4888" b="1" i="0">
                <a:solidFill>
                  <a:schemeClr val="accent1"/>
                </a:solidFill>
                <a:latin typeface="Avenir Heavy" panose="02000503020000020003" pitchFamily="2" charset="0"/>
              </a:defRPr>
            </a:lvl3pPr>
            <a:lvl4pPr>
              <a:defRPr sz="4888" b="1" i="0">
                <a:solidFill>
                  <a:schemeClr val="accent1"/>
                </a:solidFill>
                <a:latin typeface="Avenir Heavy" panose="02000503020000020003" pitchFamily="2" charset="0"/>
              </a:defRPr>
            </a:lvl4pPr>
            <a:lvl5pPr>
              <a:defRPr sz="4888" b="1" i="0">
                <a:solidFill>
                  <a:schemeClr val="accent1"/>
                </a:solidFill>
                <a:latin typeface="Avenir Heavy" panose="02000503020000020003" pitchFamily="2" charset="0"/>
              </a:defRPr>
            </a:lvl5pPr>
          </a:lstStyle>
          <a:p>
            <a:pPr lvl="1"/>
            <a:r>
              <a:rPr lang="en-US" dirty="0"/>
              <a:t>60%</a:t>
            </a:r>
          </a:p>
        </p:txBody>
      </p:sp>
      <p:sp>
        <p:nvSpPr>
          <p:cNvPr id="26" name="Text Placeholder 17">
            <a:extLst>
              <a:ext uri="{FF2B5EF4-FFF2-40B4-BE49-F238E27FC236}">
                <a16:creationId xmlns:a16="http://schemas.microsoft.com/office/drawing/2014/main" id="{1F791B44-017D-A8B5-D88A-206FA97917C6}"/>
              </a:ext>
            </a:extLst>
          </p:cNvPr>
          <p:cNvSpPr>
            <a:spLocks noGrp="1"/>
          </p:cNvSpPr>
          <p:nvPr>
            <p:ph type="body" sz="quarter" idx="15" hasCustomPrompt="1"/>
          </p:nvPr>
        </p:nvSpPr>
        <p:spPr>
          <a:xfrm>
            <a:off x="2912373" y="3577717"/>
            <a:ext cx="2356254" cy="1496342"/>
          </a:xfrm>
          <a:prstGeom prst="rect">
            <a:avLst/>
          </a:prstGeom>
        </p:spPr>
        <p:txBody>
          <a:bodyPr/>
          <a:lstStyle>
            <a:lvl1pPr>
              <a:defRPr sz="3400" b="1" i="0">
                <a:solidFill>
                  <a:schemeClr val="tx1"/>
                </a:solidFill>
                <a:latin typeface="Avenir Heavy" panose="02000503020000020003" pitchFamily="2" charset="0"/>
              </a:defRPr>
            </a:lvl1pPr>
            <a:lvl2pPr marL="194305" indent="0">
              <a:buNone/>
              <a:defRPr sz="3400" b="1" i="0">
                <a:solidFill>
                  <a:schemeClr val="bg1"/>
                </a:solidFill>
                <a:latin typeface="Avenir Heavy" panose="02000503020000020003" pitchFamily="2" charset="0"/>
              </a:defRPr>
            </a:lvl2pPr>
            <a:lvl3pPr>
              <a:defRPr sz="3400" b="1" i="0">
                <a:solidFill>
                  <a:schemeClr val="tx1"/>
                </a:solidFill>
                <a:latin typeface="Avenir Heavy" panose="02000503020000020003" pitchFamily="2" charset="0"/>
              </a:defRPr>
            </a:lvl3pPr>
            <a:lvl4pPr>
              <a:defRPr sz="3400" b="1" i="0">
                <a:solidFill>
                  <a:schemeClr val="tx1"/>
                </a:solidFill>
                <a:latin typeface="Avenir Heavy" panose="02000503020000020003" pitchFamily="2" charset="0"/>
              </a:defRPr>
            </a:lvl4pPr>
            <a:lvl5pPr>
              <a:defRPr sz="3400" b="1" i="0">
                <a:solidFill>
                  <a:schemeClr val="tx1"/>
                </a:solidFill>
                <a:latin typeface="Avenir Heavy" panose="02000503020000020003" pitchFamily="2" charset="0"/>
              </a:defRPr>
            </a:lvl5pPr>
          </a:lstStyle>
          <a:p>
            <a:pPr lvl="1"/>
            <a:r>
              <a:rPr lang="en-US" dirty="0"/>
              <a:t>of users</a:t>
            </a:r>
          </a:p>
        </p:txBody>
      </p:sp>
      <p:sp>
        <p:nvSpPr>
          <p:cNvPr id="27" name="Text Placeholder 19">
            <a:extLst>
              <a:ext uri="{FF2B5EF4-FFF2-40B4-BE49-F238E27FC236}">
                <a16:creationId xmlns:a16="http://schemas.microsoft.com/office/drawing/2014/main" id="{745B1382-59BE-2D7B-ECE9-59FCFB959BFD}"/>
              </a:ext>
            </a:extLst>
          </p:cNvPr>
          <p:cNvSpPr>
            <a:spLocks noGrp="1"/>
          </p:cNvSpPr>
          <p:nvPr>
            <p:ph type="body" sz="quarter" idx="16" hasCustomPrompt="1"/>
          </p:nvPr>
        </p:nvSpPr>
        <p:spPr>
          <a:xfrm>
            <a:off x="3031748" y="5550747"/>
            <a:ext cx="2217698" cy="1564640"/>
          </a:xfrm>
          <a:prstGeom prst="rect">
            <a:avLst/>
          </a:prstGeom>
        </p:spPr>
        <p:txBody>
          <a:bodyPr/>
          <a:lstStyle>
            <a:lvl1pPr marL="0" indent="0">
              <a:buNone/>
              <a:defRPr sz="1275">
                <a:solidFill>
                  <a:schemeClr val="bg1"/>
                </a:solidFill>
                <a:latin typeface="Avenir Book" panose="02000503020000020003" pitchFamily="2" charset="0"/>
              </a:defRPr>
            </a:lvl1pPr>
            <a:lvl2pPr marL="194305" indent="0">
              <a:buNone/>
              <a:defRPr sz="1275">
                <a:latin typeface="Avenir Book" panose="02000503020000020003" pitchFamily="2" charset="0"/>
              </a:defRPr>
            </a:lvl2pPr>
            <a:lvl3pPr marL="388610" indent="0">
              <a:buNone/>
              <a:defRPr sz="1275">
                <a:latin typeface="Avenir Book" panose="02000503020000020003" pitchFamily="2" charset="0"/>
              </a:defRPr>
            </a:lvl3pPr>
            <a:lvl4pPr marL="582916" indent="0">
              <a:buNone/>
              <a:defRPr sz="1275">
                <a:latin typeface="Avenir Book" panose="02000503020000020003" pitchFamily="2" charset="0"/>
              </a:defRPr>
            </a:lvl4pPr>
            <a:lvl5pPr marL="777221" indent="0">
              <a:buNone/>
              <a:defRPr sz="1275">
                <a:latin typeface="Avenir Book" panose="02000503020000020003" pitchFamily="2" charset="0"/>
              </a:defRPr>
            </a:lvl5pPr>
          </a:lstStyle>
          <a:p>
            <a:pPr lvl="0"/>
            <a:r>
              <a:rPr lang="en-US" dirty="0"/>
              <a:t>Statement</a:t>
            </a:r>
          </a:p>
        </p:txBody>
      </p:sp>
      <p:sp>
        <p:nvSpPr>
          <p:cNvPr id="28" name="Text Placeholder 19">
            <a:extLst>
              <a:ext uri="{FF2B5EF4-FFF2-40B4-BE49-F238E27FC236}">
                <a16:creationId xmlns:a16="http://schemas.microsoft.com/office/drawing/2014/main" id="{499E3D58-D52E-29A1-1C04-7DDD0A909C62}"/>
              </a:ext>
            </a:extLst>
          </p:cNvPr>
          <p:cNvSpPr>
            <a:spLocks noGrp="1"/>
          </p:cNvSpPr>
          <p:nvPr>
            <p:ph type="body" sz="quarter" idx="17" hasCustomPrompt="1"/>
          </p:nvPr>
        </p:nvSpPr>
        <p:spPr>
          <a:xfrm>
            <a:off x="435493" y="8262960"/>
            <a:ext cx="4927708" cy="1564640"/>
          </a:xfrm>
          <a:prstGeom prst="rect">
            <a:avLst/>
          </a:prstGeom>
        </p:spPr>
        <p:txBody>
          <a:bodyPr/>
          <a:lstStyle>
            <a:lvl1pPr marL="0" indent="0">
              <a:buNone/>
              <a:defRPr sz="1275">
                <a:solidFill>
                  <a:schemeClr val="bg1"/>
                </a:solidFill>
                <a:latin typeface="Avenir Book" panose="02000503020000020003" pitchFamily="2" charset="0"/>
              </a:defRPr>
            </a:lvl1pPr>
            <a:lvl2pPr marL="194305" indent="0">
              <a:buNone/>
              <a:defRPr sz="1275">
                <a:latin typeface="Avenir Book" panose="02000503020000020003" pitchFamily="2" charset="0"/>
              </a:defRPr>
            </a:lvl2pPr>
            <a:lvl3pPr marL="388610" indent="0">
              <a:buNone/>
              <a:defRPr sz="1275">
                <a:latin typeface="Avenir Book" panose="02000503020000020003" pitchFamily="2" charset="0"/>
              </a:defRPr>
            </a:lvl3pPr>
            <a:lvl4pPr marL="582916" indent="0">
              <a:buNone/>
              <a:defRPr sz="1275">
                <a:latin typeface="Avenir Book" panose="02000503020000020003" pitchFamily="2" charset="0"/>
              </a:defRPr>
            </a:lvl4pPr>
            <a:lvl5pPr marL="777221" indent="0">
              <a:buNone/>
              <a:defRPr sz="1275">
                <a:latin typeface="Avenir Book" panose="02000503020000020003" pitchFamily="2" charset="0"/>
              </a:defRPr>
            </a:lvl5pPr>
          </a:lstStyle>
          <a:p>
            <a:pPr lvl="0"/>
            <a:r>
              <a:rPr lang="en-US" dirty="0"/>
              <a:t>Statement</a:t>
            </a:r>
          </a:p>
        </p:txBody>
      </p:sp>
    </p:spTree>
    <p:extLst>
      <p:ext uri="{BB962C8B-B14F-4D97-AF65-F5344CB8AC3E}">
        <p14:creationId xmlns:p14="http://schemas.microsoft.com/office/powerpoint/2010/main" val="362378661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Two Points">
    <p:spTree>
      <p:nvGrpSpPr>
        <p:cNvPr id="1" name=""/>
        <p:cNvGrpSpPr/>
        <p:nvPr/>
      </p:nvGrpSpPr>
      <p:grpSpPr>
        <a:xfrm>
          <a:off x="0" y="0"/>
          <a:ext cx="0" cy="0"/>
          <a:chOff x="0" y="0"/>
          <a:chExt cx="0" cy="0"/>
        </a:xfrm>
      </p:grpSpPr>
      <p:sp>
        <p:nvSpPr>
          <p:cNvPr id="7" name="AutoShape 6">
            <a:extLst>
              <a:ext uri="{FF2B5EF4-FFF2-40B4-BE49-F238E27FC236}">
                <a16:creationId xmlns:a16="http://schemas.microsoft.com/office/drawing/2014/main" id="{03436719-B5E1-1BDB-0F87-C9D47F996842}"/>
              </a:ext>
            </a:extLst>
          </p:cNvPr>
          <p:cNvSpPr/>
          <p:nvPr/>
        </p:nvSpPr>
        <p:spPr>
          <a:xfrm>
            <a:off x="6830774" y="1"/>
            <a:ext cx="19431" cy="10058401"/>
          </a:xfrm>
          <a:prstGeom prst="rect">
            <a:avLst/>
          </a:prstGeom>
          <a:solidFill>
            <a:srgbClr val="111B1E">
              <a:alpha val="29804"/>
            </a:srgbClr>
          </a:solidFill>
        </p:spPr>
        <p:txBody>
          <a:bodyPr/>
          <a:lstStyle/>
          <a:p>
            <a:endParaRPr lang="en-US" sz="765"/>
          </a:p>
        </p:txBody>
      </p:sp>
      <p:sp>
        <p:nvSpPr>
          <p:cNvPr id="8" name="AutoShape 8">
            <a:extLst>
              <a:ext uri="{FF2B5EF4-FFF2-40B4-BE49-F238E27FC236}">
                <a16:creationId xmlns:a16="http://schemas.microsoft.com/office/drawing/2014/main" id="{E61B6C5A-B626-988A-165A-3644AE19831E}"/>
              </a:ext>
            </a:extLst>
          </p:cNvPr>
          <p:cNvSpPr/>
          <p:nvPr/>
        </p:nvSpPr>
        <p:spPr>
          <a:xfrm>
            <a:off x="6846968" y="8336635"/>
            <a:ext cx="925433" cy="1721765"/>
          </a:xfrm>
          <a:prstGeom prst="rect">
            <a:avLst/>
          </a:prstGeom>
          <a:solidFill>
            <a:schemeClr val="accent1"/>
          </a:solidFill>
        </p:spPr>
        <p:txBody>
          <a:bodyPr/>
          <a:lstStyle/>
          <a:p>
            <a:endParaRPr lang="en-US" sz="765"/>
          </a:p>
        </p:txBody>
      </p:sp>
      <p:sp>
        <p:nvSpPr>
          <p:cNvPr id="9" name="AutoShape 9">
            <a:extLst>
              <a:ext uri="{FF2B5EF4-FFF2-40B4-BE49-F238E27FC236}">
                <a16:creationId xmlns:a16="http://schemas.microsoft.com/office/drawing/2014/main" id="{DA005C45-A996-1C4A-1295-EEFD474AC67F}"/>
              </a:ext>
            </a:extLst>
          </p:cNvPr>
          <p:cNvSpPr/>
          <p:nvPr/>
        </p:nvSpPr>
        <p:spPr>
          <a:xfrm>
            <a:off x="3108476" y="2702655"/>
            <a:ext cx="557149" cy="1169903"/>
          </a:xfrm>
          <a:prstGeom prst="rect">
            <a:avLst/>
          </a:prstGeom>
          <a:solidFill>
            <a:srgbClr val="111B1E"/>
          </a:solidFill>
        </p:spPr>
        <p:txBody>
          <a:bodyPr/>
          <a:lstStyle/>
          <a:p>
            <a:endParaRPr lang="en-US" sz="765"/>
          </a:p>
        </p:txBody>
      </p:sp>
      <p:sp>
        <p:nvSpPr>
          <p:cNvPr id="10" name="Freeform 10">
            <a:extLst>
              <a:ext uri="{FF2B5EF4-FFF2-40B4-BE49-F238E27FC236}">
                <a16:creationId xmlns:a16="http://schemas.microsoft.com/office/drawing/2014/main" id="{B9FCE435-5F22-8F0A-CA12-25984238AF51}"/>
              </a:ext>
            </a:extLst>
          </p:cNvPr>
          <p:cNvSpPr/>
          <p:nvPr/>
        </p:nvSpPr>
        <p:spPr>
          <a:xfrm>
            <a:off x="3204885" y="2868507"/>
            <a:ext cx="364332" cy="838201"/>
          </a:xfrm>
          <a:custGeom>
            <a:avLst/>
            <a:gdLst/>
            <a:ahLst/>
            <a:cxnLst/>
            <a:rect l="l" t="t" r="r" b="b"/>
            <a:pathLst>
              <a:path w="857250" h="857250">
                <a:moveTo>
                  <a:pt x="0" y="0"/>
                </a:moveTo>
                <a:lnTo>
                  <a:pt x="857250" y="0"/>
                </a:lnTo>
                <a:lnTo>
                  <a:pt x="857250" y="857250"/>
                </a:lnTo>
                <a:lnTo>
                  <a:pt x="0" y="85725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sz="765"/>
          </a:p>
        </p:txBody>
      </p:sp>
      <p:pic>
        <p:nvPicPr>
          <p:cNvPr id="14" name="Picture 5">
            <a:extLst>
              <a:ext uri="{FF2B5EF4-FFF2-40B4-BE49-F238E27FC236}">
                <a16:creationId xmlns:a16="http://schemas.microsoft.com/office/drawing/2014/main" id="{7AA9C2EF-CB82-88A6-9A54-EF66C9A25F2F}"/>
              </a:ext>
            </a:extLst>
          </p:cNvPr>
          <p:cNvPicPr>
            <a:picLocks noChangeAspect="1"/>
          </p:cNvPicPr>
          <p:nvPr/>
        </p:nvPicPr>
        <p:blipFill>
          <a:blip r:embed="rId4"/>
          <a:srcRect/>
          <a:stretch>
            <a:fillRect/>
          </a:stretch>
        </p:blipFill>
        <p:spPr>
          <a:xfrm>
            <a:off x="7153145" y="567783"/>
            <a:ext cx="364115" cy="1092365"/>
          </a:xfrm>
          <a:prstGeom prst="rect">
            <a:avLst/>
          </a:prstGeom>
        </p:spPr>
      </p:pic>
      <p:sp>
        <p:nvSpPr>
          <p:cNvPr id="2" name="Text Placeholder 27">
            <a:extLst>
              <a:ext uri="{FF2B5EF4-FFF2-40B4-BE49-F238E27FC236}">
                <a16:creationId xmlns:a16="http://schemas.microsoft.com/office/drawing/2014/main" id="{CD095062-8344-0738-8B72-F3D30EAB1D00}"/>
              </a:ext>
            </a:extLst>
          </p:cNvPr>
          <p:cNvSpPr>
            <a:spLocks noGrp="1"/>
          </p:cNvSpPr>
          <p:nvPr>
            <p:ph type="body" sz="quarter" idx="13" hasCustomPrompt="1"/>
          </p:nvPr>
        </p:nvSpPr>
        <p:spPr>
          <a:xfrm>
            <a:off x="572393" y="1974427"/>
            <a:ext cx="2315508" cy="894080"/>
          </a:xfrm>
          <a:prstGeom prst="rect">
            <a:avLst/>
          </a:prstGeom>
        </p:spPr>
        <p:txBody>
          <a:bodyPr/>
          <a:lstStyle>
            <a:lvl1pPr marL="0" indent="0">
              <a:buNone/>
              <a:defRPr sz="1530" b="1" i="0">
                <a:latin typeface="Avenir Heavy" panose="02000503020000020003" pitchFamily="2" charset="0"/>
              </a:defRPr>
            </a:lvl1pPr>
            <a:lvl2pPr marL="194305" indent="0">
              <a:buNone/>
              <a:defRPr sz="1275" b="1" i="0">
                <a:latin typeface="Avenir Heavy" panose="02000503020000020003" pitchFamily="2" charset="0"/>
              </a:defRPr>
            </a:lvl2pPr>
            <a:lvl3pPr marL="388610" indent="0">
              <a:buNone/>
              <a:defRPr sz="1275" b="1" i="0">
                <a:latin typeface="Avenir Heavy" panose="02000503020000020003" pitchFamily="2" charset="0"/>
              </a:defRPr>
            </a:lvl3pPr>
            <a:lvl4pPr marL="582916" indent="0">
              <a:buNone/>
              <a:defRPr sz="1275" b="1" i="0">
                <a:latin typeface="Avenir Heavy" panose="02000503020000020003" pitchFamily="2" charset="0"/>
              </a:defRPr>
            </a:lvl4pPr>
            <a:lvl5pPr marL="777221" indent="0">
              <a:buNone/>
              <a:defRPr sz="1275" b="1" i="0">
                <a:latin typeface="Avenir Heavy" panose="02000503020000020003" pitchFamily="2" charset="0"/>
              </a:defRPr>
            </a:lvl5pPr>
          </a:lstStyle>
          <a:p>
            <a:pPr lvl="0"/>
            <a:r>
              <a:rPr lang="en-US" dirty="0"/>
              <a:t>Point One</a:t>
            </a:r>
          </a:p>
        </p:txBody>
      </p:sp>
      <p:sp>
        <p:nvSpPr>
          <p:cNvPr id="15" name="Text Placeholder 29">
            <a:extLst>
              <a:ext uri="{FF2B5EF4-FFF2-40B4-BE49-F238E27FC236}">
                <a16:creationId xmlns:a16="http://schemas.microsoft.com/office/drawing/2014/main" id="{E57B1F3C-E752-33EB-FBAA-54A6D488E399}"/>
              </a:ext>
            </a:extLst>
          </p:cNvPr>
          <p:cNvSpPr>
            <a:spLocks noGrp="1"/>
          </p:cNvSpPr>
          <p:nvPr>
            <p:ph type="body" sz="quarter" idx="14" hasCustomPrompt="1"/>
          </p:nvPr>
        </p:nvSpPr>
        <p:spPr>
          <a:xfrm>
            <a:off x="572393" y="2629465"/>
            <a:ext cx="2315508" cy="2772269"/>
          </a:xfrm>
          <a:prstGeom prst="rect">
            <a:avLst/>
          </a:prstGeom>
        </p:spPr>
        <p:txBody>
          <a:bodyPr/>
          <a:lstStyle>
            <a:lvl1pPr marL="0" indent="0">
              <a:buNone/>
              <a:defRPr sz="1360">
                <a:latin typeface="Avenir Book" panose="02000503020000020003" pitchFamily="2" charset="0"/>
              </a:defRPr>
            </a:lvl1pPr>
            <a:lvl2pPr marL="194305" indent="0">
              <a:buNone/>
              <a:defRPr sz="1020">
                <a:latin typeface="Avenir Book" panose="02000503020000020003" pitchFamily="2" charset="0"/>
              </a:defRPr>
            </a:lvl2pPr>
            <a:lvl3pPr marL="388610" indent="0">
              <a:buNone/>
              <a:defRPr sz="1020">
                <a:latin typeface="Avenir Book" panose="02000503020000020003" pitchFamily="2" charset="0"/>
              </a:defRPr>
            </a:lvl3pPr>
            <a:lvl4pPr marL="582916" indent="0">
              <a:buNone/>
              <a:defRPr sz="1020">
                <a:latin typeface="Avenir Book" panose="02000503020000020003" pitchFamily="2" charset="0"/>
              </a:defRPr>
            </a:lvl4pPr>
            <a:lvl5pPr marL="777221" indent="0">
              <a:buNone/>
              <a:defRPr sz="1020">
                <a:latin typeface="Avenir Book" panose="02000503020000020003" pitchFamily="2" charset="0"/>
              </a:defRPr>
            </a:lvl5pPr>
          </a:lstStyle>
          <a:p>
            <a:pPr lvl="0"/>
            <a:r>
              <a:rPr lang="en-US" dirty="0"/>
              <a:t>Explanation</a:t>
            </a:r>
          </a:p>
        </p:txBody>
      </p:sp>
      <p:sp>
        <p:nvSpPr>
          <p:cNvPr id="16" name="Text Placeholder 27">
            <a:extLst>
              <a:ext uri="{FF2B5EF4-FFF2-40B4-BE49-F238E27FC236}">
                <a16:creationId xmlns:a16="http://schemas.microsoft.com/office/drawing/2014/main" id="{9B018E6F-C1F3-8FBD-0A77-9E71C63BBD58}"/>
              </a:ext>
            </a:extLst>
          </p:cNvPr>
          <p:cNvSpPr>
            <a:spLocks noGrp="1"/>
          </p:cNvSpPr>
          <p:nvPr>
            <p:ph type="body" sz="quarter" idx="15" hasCustomPrompt="1"/>
          </p:nvPr>
        </p:nvSpPr>
        <p:spPr>
          <a:xfrm>
            <a:off x="3886200" y="1974427"/>
            <a:ext cx="2315508" cy="894080"/>
          </a:xfrm>
          <a:prstGeom prst="rect">
            <a:avLst/>
          </a:prstGeom>
        </p:spPr>
        <p:txBody>
          <a:bodyPr/>
          <a:lstStyle>
            <a:lvl1pPr marL="0" indent="0">
              <a:buNone/>
              <a:defRPr sz="1530" b="1" i="0">
                <a:latin typeface="Avenir Heavy" panose="02000503020000020003" pitchFamily="2" charset="0"/>
              </a:defRPr>
            </a:lvl1pPr>
            <a:lvl2pPr marL="194305" indent="0">
              <a:buNone/>
              <a:defRPr sz="1275" b="1" i="0">
                <a:latin typeface="Avenir Heavy" panose="02000503020000020003" pitchFamily="2" charset="0"/>
              </a:defRPr>
            </a:lvl2pPr>
            <a:lvl3pPr marL="388610" indent="0">
              <a:buNone/>
              <a:defRPr sz="1275" b="1" i="0">
                <a:latin typeface="Avenir Heavy" panose="02000503020000020003" pitchFamily="2" charset="0"/>
              </a:defRPr>
            </a:lvl3pPr>
            <a:lvl4pPr marL="582916" indent="0">
              <a:buNone/>
              <a:defRPr sz="1275" b="1" i="0">
                <a:latin typeface="Avenir Heavy" panose="02000503020000020003" pitchFamily="2" charset="0"/>
              </a:defRPr>
            </a:lvl4pPr>
            <a:lvl5pPr marL="777221" indent="0">
              <a:buNone/>
              <a:defRPr sz="1275" b="1" i="0">
                <a:latin typeface="Avenir Heavy" panose="02000503020000020003" pitchFamily="2" charset="0"/>
              </a:defRPr>
            </a:lvl5pPr>
          </a:lstStyle>
          <a:p>
            <a:pPr lvl="0"/>
            <a:r>
              <a:rPr lang="en-US" dirty="0"/>
              <a:t>Point Two</a:t>
            </a:r>
          </a:p>
        </p:txBody>
      </p:sp>
      <p:sp>
        <p:nvSpPr>
          <p:cNvPr id="17" name="Text Placeholder 29">
            <a:extLst>
              <a:ext uri="{FF2B5EF4-FFF2-40B4-BE49-F238E27FC236}">
                <a16:creationId xmlns:a16="http://schemas.microsoft.com/office/drawing/2014/main" id="{6C788FA6-29F0-80F7-369F-3D4DE279E6B8}"/>
              </a:ext>
            </a:extLst>
          </p:cNvPr>
          <p:cNvSpPr>
            <a:spLocks noGrp="1"/>
          </p:cNvSpPr>
          <p:nvPr>
            <p:ph type="body" sz="quarter" idx="16" hasCustomPrompt="1"/>
          </p:nvPr>
        </p:nvSpPr>
        <p:spPr>
          <a:xfrm>
            <a:off x="3886200" y="2629465"/>
            <a:ext cx="2315508" cy="2772269"/>
          </a:xfrm>
          <a:prstGeom prst="rect">
            <a:avLst/>
          </a:prstGeom>
        </p:spPr>
        <p:txBody>
          <a:bodyPr/>
          <a:lstStyle>
            <a:lvl1pPr marL="0" indent="0">
              <a:buNone/>
              <a:defRPr sz="1360">
                <a:latin typeface="Avenir Book" panose="02000503020000020003" pitchFamily="2" charset="0"/>
              </a:defRPr>
            </a:lvl1pPr>
            <a:lvl2pPr marL="194305" indent="0">
              <a:buNone/>
              <a:defRPr sz="1020">
                <a:latin typeface="Avenir Book" panose="02000503020000020003" pitchFamily="2" charset="0"/>
              </a:defRPr>
            </a:lvl2pPr>
            <a:lvl3pPr marL="388610" indent="0">
              <a:buNone/>
              <a:defRPr sz="1020">
                <a:latin typeface="Avenir Book" panose="02000503020000020003" pitchFamily="2" charset="0"/>
              </a:defRPr>
            </a:lvl3pPr>
            <a:lvl4pPr marL="582916" indent="0">
              <a:buNone/>
              <a:defRPr sz="1020">
                <a:latin typeface="Avenir Book" panose="02000503020000020003" pitchFamily="2" charset="0"/>
              </a:defRPr>
            </a:lvl4pPr>
            <a:lvl5pPr marL="777221" indent="0">
              <a:buNone/>
              <a:defRPr sz="1020">
                <a:latin typeface="Avenir Book" panose="02000503020000020003" pitchFamily="2" charset="0"/>
              </a:defRPr>
            </a:lvl5pPr>
          </a:lstStyle>
          <a:p>
            <a:pPr lvl="0"/>
            <a:r>
              <a:rPr lang="en-US" dirty="0"/>
              <a:t>Explanation</a:t>
            </a:r>
          </a:p>
        </p:txBody>
      </p:sp>
      <p:sp>
        <p:nvSpPr>
          <p:cNvPr id="18" name="Text Placeholder 14">
            <a:extLst>
              <a:ext uri="{FF2B5EF4-FFF2-40B4-BE49-F238E27FC236}">
                <a16:creationId xmlns:a16="http://schemas.microsoft.com/office/drawing/2014/main" id="{7FD2EEF6-1BD9-3F34-4AFB-670543905E8E}"/>
              </a:ext>
            </a:extLst>
          </p:cNvPr>
          <p:cNvSpPr>
            <a:spLocks noGrp="1"/>
          </p:cNvSpPr>
          <p:nvPr>
            <p:ph type="body" sz="quarter" idx="10" hasCustomPrompt="1"/>
          </p:nvPr>
        </p:nvSpPr>
        <p:spPr>
          <a:xfrm>
            <a:off x="373920" y="6838793"/>
            <a:ext cx="2558415" cy="2384213"/>
          </a:xfrm>
          <a:prstGeom prst="rect">
            <a:avLst/>
          </a:prstGeom>
        </p:spPr>
        <p:txBody>
          <a:bodyPr/>
          <a:lstStyle>
            <a:lvl1pPr marL="0" indent="0">
              <a:buNone/>
              <a:defRPr sz="2550" b="1" i="0">
                <a:latin typeface="Avenir Heavy" panose="02000503020000020003" pitchFamily="2" charset="0"/>
              </a:defRPr>
            </a:lvl1pPr>
            <a:lvl2pPr marL="194305" indent="0">
              <a:buNone/>
              <a:defRPr sz="2550" b="1" i="0">
                <a:latin typeface="Avenir Heavy" panose="02000503020000020003" pitchFamily="2" charset="0"/>
              </a:defRPr>
            </a:lvl2pPr>
            <a:lvl3pPr marL="388610" indent="0">
              <a:buNone/>
              <a:defRPr sz="2550" b="1" i="0">
                <a:latin typeface="Avenir Heavy" panose="02000503020000020003" pitchFamily="2" charset="0"/>
              </a:defRPr>
            </a:lvl3pPr>
            <a:lvl4pPr marL="582916" indent="0">
              <a:buNone/>
              <a:defRPr sz="2550" b="1" i="0">
                <a:latin typeface="Avenir Heavy" panose="02000503020000020003" pitchFamily="2" charset="0"/>
              </a:defRPr>
            </a:lvl4pPr>
            <a:lvl5pPr marL="777221" indent="0">
              <a:buNone/>
              <a:defRPr sz="2550" b="1" i="0">
                <a:latin typeface="Avenir Heavy" panose="02000503020000020003" pitchFamily="2" charset="0"/>
              </a:defRPr>
            </a:lvl5pPr>
          </a:lstStyle>
          <a:p>
            <a:pPr lvl="0"/>
            <a:r>
              <a:rPr lang="en-US" dirty="0"/>
              <a:t>Section Topic</a:t>
            </a:r>
          </a:p>
        </p:txBody>
      </p:sp>
      <p:sp>
        <p:nvSpPr>
          <p:cNvPr id="19" name="Text Placeholder 16">
            <a:extLst>
              <a:ext uri="{FF2B5EF4-FFF2-40B4-BE49-F238E27FC236}">
                <a16:creationId xmlns:a16="http://schemas.microsoft.com/office/drawing/2014/main" id="{AE9D21C8-7803-4D62-63D1-D039EA11AE79}"/>
              </a:ext>
            </a:extLst>
          </p:cNvPr>
          <p:cNvSpPr>
            <a:spLocks noGrp="1"/>
          </p:cNvSpPr>
          <p:nvPr>
            <p:ph type="body" sz="quarter" idx="11" hasCustomPrompt="1"/>
          </p:nvPr>
        </p:nvSpPr>
        <p:spPr>
          <a:xfrm>
            <a:off x="373920" y="8224421"/>
            <a:ext cx="5902293" cy="1629833"/>
          </a:xfrm>
          <a:prstGeom prst="rect">
            <a:avLst/>
          </a:prstGeom>
        </p:spPr>
        <p:txBody>
          <a:bodyPr/>
          <a:lstStyle>
            <a:lvl1pPr marL="0" indent="0">
              <a:buNone/>
              <a:defRPr sz="1275">
                <a:latin typeface="Avenir Book" panose="02000503020000020003" pitchFamily="2" charset="0"/>
              </a:defRPr>
            </a:lvl1pPr>
            <a:lvl2pPr marL="194305" indent="0">
              <a:buNone/>
              <a:defRPr sz="1275">
                <a:latin typeface="Avenir Book" panose="02000503020000020003" pitchFamily="2" charset="0"/>
              </a:defRPr>
            </a:lvl2pPr>
            <a:lvl3pPr marL="388610" indent="0">
              <a:buNone/>
              <a:defRPr sz="1275">
                <a:latin typeface="Avenir Book" panose="02000503020000020003" pitchFamily="2" charset="0"/>
              </a:defRPr>
            </a:lvl3pPr>
            <a:lvl4pPr marL="582916" indent="0">
              <a:buNone/>
              <a:defRPr sz="1275">
                <a:latin typeface="Avenir Book" panose="02000503020000020003" pitchFamily="2" charset="0"/>
              </a:defRPr>
            </a:lvl4pPr>
            <a:lvl5pPr marL="777221" indent="0">
              <a:buNone/>
              <a:defRPr sz="1275">
                <a:latin typeface="Avenir Book" panose="02000503020000020003" pitchFamily="2" charset="0"/>
              </a:defRPr>
            </a:lvl5pPr>
          </a:lstStyle>
          <a:p>
            <a:pPr lvl="0"/>
            <a:r>
              <a:rPr lang="en-US" dirty="0"/>
              <a:t>Supporting Info</a:t>
            </a:r>
          </a:p>
        </p:txBody>
      </p:sp>
    </p:spTree>
    <p:extLst>
      <p:ext uri="{BB962C8B-B14F-4D97-AF65-F5344CB8AC3E}">
        <p14:creationId xmlns:p14="http://schemas.microsoft.com/office/powerpoint/2010/main" val="296888587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Dark Mode Two Points">
    <p:bg>
      <p:bgPr>
        <a:solidFill>
          <a:schemeClr val="tx2"/>
        </a:solidFill>
        <a:effectLst/>
      </p:bgPr>
    </p:bg>
    <p:spTree>
      <p:nvGrpSpPr>
        <p:cNvPr id="1" name=""/>
        <p:cNvGrpSpPr/>
        <p:nvPr/>
      </p:nvGrpSpPr>
      <p:grpSpPr>
        <a:xfrm>
          <a:off x="0" y="0"/>
          <a:ext cx="0" cy="0"/>
          <a:chOff x="0" y="0"/>
          <a:chExt cx="0" cy="0"/>
        </a:xfrm>
      </p:grpSpPr>
      <p:sp>
        <p:nvSpPr>
          <p:cNvPr id="7" name="AutoShape 6">
            <a:extLst>
              <a:ext uri="{FF2B5EF4-FFF2-40B4-BE49-F238E27FC236}">
                <a16:creationId xmlns:a16="http://schemas.microsoft.com/office/drawing/2014/main" id="{03436719-B5E1-1BDB-0F87-C9D47F996842}"/>
              </a:ext>
            </a:extLst>
          </p:cNvPr>
          <p:cNvSpPr/>
          <p:nvPr/>
        </p:nvSpPr>
        <p:spPr>
          <a:xfrm>
            <a:off x="6830774" y="1"/>
            <a:ext cx="19431" cy="10058401"/>
          </a:xfrm>
          <a:prstGeom prst="rect">
            <a:avLst/>
          </a:prstGeom>
          <a:solidFill>
            <a:schemeClr val="accent1"/>
          </a:solidFill>
        </p:spPr>
        <p:txBody>
          <a:bodyPr/>
          <a:lstStyle/>
          <a:p>
            <a:endParaRPr lang="en-US" sz="765"/>
          </a:p>
        </p:txBody>
      </p:sp>
      <p:sp>
        <p:nvSpPr>
          <p:cNvPr id="8" name="AutoShape 8">
            <a:extLst>
              <a:ext uri="{FF2B5EF4-FFF2-40B4-BE49-F238E27FC236}">
                <a16:creationId xmlns:a16="http://schemas.microsoft.com/office/drawing/2014/main" id="{E61B6C5A-B626-988A-165A-3644AE19831E}"/>
              </a:ext>
            </a:extLst>
          </p:cNvPr>
          <p:cNvSpPr/>
          <p:nvPr/>
        </p:nvSpPr>
        <p:spPr>
          <a:xfrm>
            <a:off x="6846968" y="8336635"/>
            <a:ext cx="925433" cy="1721765"/>
          </a:xfrm>
          <a:prstGeom prst="rect">
            <a:avLst/>
          </a:prstGeom>
          <a:solidFill>
            <a:srgbClr val="373939"/>
          </a:solidFill>
        </p:spPr>
        <p:txBody>
          <a:bodyPr/>
          <a:lstStyle/>
          <a:p>
            <a:endParaRPr lang="en-US" sz="765"/>
          </a:p>
        </p:txBody>
      </p:sp>
      <p:pic>
        <p:nvPicPr>
          <p:cNvPr id="14" name="Picture 5">
            <a:extLst>
              <a:ext uri="{FF2B5EF4-FFF2-40B4-BE49-F238E27FC236}">
                <a16:creationId xmlns:a16="http://schemas.microsoft.com/office/drawing/2014/main" id="{7AA9C2EF-CB82-88A6-9A54-EF66C9A25F2F}"/>
              </a:ext>
            </a:extLst>
          </p:cNvPr>
          <p:cNvPicPr>
            <a:picLocks noChangeAspect="1"/>
          </p:cNvPicPr>
          <p:nvPr/>
        </p:nvPicPr>
        <p:blipFill>
          <a:blip r:embed="rId2">
            <a:extLst>
              <a:ext uri="{BEBA8EAE-BF5A-486C-A8C5-ECC9F3942E4B}">
                <a14:imgProps xmlns:a14="http://schemas.microsoft.com/office/drawing/2010/main">
                  <a14:imgLayer r:embed="rId3">
                    <a14:imgEffect>
                      <a14:brightnessContrast bright="100000"/>
                    </a14:imgEffect>
                  </a14:imgLayer>
                </a14:imgProps>
              </a:ext>
            </a:extLst>
          </a:blip>
          <a:srcRect/>
          <a:stretch>
            <a:fillRect/>
          </a:stretch>
        </p:blipFill>
        <p:spPr>
          <a:xfrm>
            <a:off x="7153145" y="567783"/>
            <a:ext cx="364115" cy="1092365"/>
          </a:xfrm>
          <a:prstGeom prst="rect">
            <a:avLst/>
          </a:prstGeom>
        </p:spPr>
      </p:pic>
      <p:sp>
        <p:nvSpPr>
          <p:cNvPr id="2" name="AutoShape 9">
            <a:extLst>
              <a:ext uri="{FF2B5EF4-FFF2-40B4-BE49-F238E27FC236}">
                <a16:creationId xmlns:a16="http://schemas.microsoft.com/office/drawing/2014/main" id="{816B381F-5715-435F-3E7F-DA482C9887F5}"/>
              </a:ext>
            </a:extLst>
          </p:cNvPr>
          <p:cNvSpPr/>
          <p:nvPr/>
        </p:nvSpPr>
        <p:spPr>
          <a:xfrm>
            <a:off x="3108476" y="2702655"/>
            <a:ext cx="557149" cy="1169903"/>
          </a:xfrm>
          <a:prstGeom prst="rect">
            <a:avLst/>
          </a:prstGeom>
          <a:solidFill>
            <a:srgbClr val="111B1E"/>
          </a:solidFill>
        </p:spPr>
        <p:txBody>
          <a:bodyPr/>
          <a:lstStyle/>
          <a:p>
            <a:endParaRPr lang="en-US" sz="765">
              <a:solidFill>
                <a:schemeClr val="bg1"/>
              </a:solidFill>
            </a:endParaRPr>
          </a:p>
        </p:txBody>
      </p:sp>
      <p:sp>
        <p:nvSpPr>
          <p:cNvPr id="15" name="Freeform 10">
            <a:extLst>
              <a:ext uri="{FF2B5EF4-FFF2-40B4-BE49-F238E27FC236}">
                <a16:creationId xmlns:a16="http://schemas.microsoft.com/office/drawing/2014/main" id="{11E777DD-9A4B-E562-1A22-F7D04AD6FD07}"/>
              </a:ext>
            </a:extLst>
          </p:cNvPr>
          <p:cNvSpPr/>
          <p:nvPr/>
        </p:nvSpPr>
        <p:spPr>
          <a:xfrm>
            <a:off x="3204885" y="2868507"/>
            <a:ext cx="364332" cy="838201"/>
          </a:xfrm>
          <a:custGeom>
            <a:avLst/>
            <a:gdLst/>
            <a:ahLst/>
            <a:cxnLst/>
            <a:rect l="l" t="t" r="r" b="b"/>
            <a:pathLst>
              <a:path w="857250" h="857250">
                <a:moveTo>
                  <a:pt x="0" y="0"/>
                </a:moveTo>
                <a:lnTo>
                  <a:pt x="857250" y="0"/>
                </a:lnTo>
                <a:lnTo>
                  <a:pt x="857250" y="857250"/>
                </a:lnTo>
                <a:lnTo>
                  <a:pt x="0" y="857250"/>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sz="765">
              <a:solidFill>
                <a:schemeClr val="bg1"/>
              </a:solidFill>
            </a:endParaRPr>
          </a:p>
        </p:txBody>
      </p:sp>
      <p:sp>
        <p:nvSpPr>
          <p:cNvPr id="16" name="Text Placeholder 27">
            <a:extLst>
              <a:ext uri="{FF2B5EF4-FFF2-40B4-BE49-F238E27FC236}">
                <a16:creationId xmlns:a16="http://schemas.microsoft.com/office/drawing/2014/main" id="{F8663C13-133B-8B78-257D-C646A22C568C}"/>
              </a:ext>
            </a:extLst>
          </p:cNvPr>
          <p:cNvSpPr>
            <a:spLocks noGrp="1"/>
          </p:cNvSpPr>
          <p:nvPr>
            <p:ph type="body" sz="quarter" idx="13" hasCustomPrompt="1"/>
          </p:nvPr>
        </p:nvSpPr>
        <p:spPr>
          <a:xfrm>
            <a:off x="572393" y="1974427"/>
            <a:ext cx="2315508" cy="894080"/>
          </a:xfrm>
          <a:prstGeom prst="rect">
            <a:avLst/>
          </a:prstGeom>
        </p:spPr>
        <p:txBody>
          <a:bodyPr/>
          <a:lstStyle>
            <a:lvl1pPr marL="0" indent="0">
              <a:buNone/>
              <a:defRPr sz="1530" b="1" i="0">
                <a:solidFill>
                  <a:schemeClr val="bg1"/>
                </a:solidFill>
                <a:latin typeface="Avenir Heavy" panose="02000503020000020003" pitchFamily="2" charset="0"/>
              </a:defRPr>
            </a:lvl1pPr>
            <a:lvl2pPr marL="194305" indent="0">
              <a:buNone/>
              <a:defRPr sz="1275" b="1" i="0">
                <a:latin typeface="Avenir Heavy" panose="02000503020000020003" pitchFamily="2" charset="0"/>
              </a:defRPr>
            </a:lvl2pPr>
            <a:lvl3pPr marL="388610" indent="0">
              <a:buNone/>
              <a:defRPr sz="1275" b="1" i="0">
                <a:latin typeface="Avenir Heavy" panose="02000503020000020003" pitchFamily="2" charset="0"/>
              </a:defRPr>
            </a:lvl3pPr>
            <a:lvl4pPr marL="582916" indent="0">
              <a:buNone/>
              <a:defRPr sz="1275" b="1" i="0">
                <a:latin typeface="Avenir Heavy" panose="02000503020000020003" pitchFamily="2" charset="0"/>
              </a:defRPr>
            </a:lvl4pPr>
            <a:lvl5pPr marL="777221" indent="0">
              <a:buNone/>
              <a:defRPr sz="1275" b="1" i="0">
                <a:latin typeface="Avenir Heavy" panose="02000503020000020003" pitchFamily="2" charset="0"/>
              </a:defRPr>
            </a:lvl5pPr>
          </a:lstStyle>
          <a:p>
            <a:pPr lvl="0"/>
            <a:r>
              <a:rPr lang="en-US" dirty="0"/>
              <a:t>Point One</a:t>
            </a:r>
          </a:p>
        </p:txBody>
      </p:sp>
      <p:sp>
        <p:nvSpPr>
          <p:cNvPr id="17" name="Text Placeholder 29">
            <a:extLst>
              <a:ext uri="{FF2B5EF4-FFF2-40B4-BE49-F238E27FC236}">
                <a16:creationId xmlns:a16="http://schemas.microsoft.com/office/drawing/2014/main" id="{1D51D02C-335F-651F-668B-848693627D66}"/>
              </a:ext>
            </a:extLst>
          </p:cNvPr>
          <p:cNvSpPr>
            <a:spLocks noGrp="1"/>
          </p:cNvSpPr>
          <p:nvPr>
            <p:ph type="body" sz="quarter" idx="14" hasCustomPrompt="1"/>
          </p:nvPr>
        </p:nvSpPr>
        <p:spPr>
          <a:xfrm>
            <a:off x="572393" y="2629465"/>
            <a:ext cx="2315508" cy="2772269"/>
          </a:xfrm>
          <a:prstGeom prst="rect">
            <a:avLst/>
          </a:prstGeom>
        </p:spPr>
        <p:txBody>
          <a:bodyPr/>
          <a:lstStyle>
            <a:lvl1pPr marL="0" indent="0">
              <a:buNone/>
              <a:defRPr sz="1360">
                <a:solidFill>
                  <a:schemeClr val="bg1"/>
                </a:solidFill>
                <a:latin typeface="Avenir Book" panose="02000503020000020003" pitchFamily="2" charset="0"/>
              </a:defRPr>
            </a:lvl1pPr>
            <a:lvl2pPr marL="194305" indent="0">
              <a:buNone/>
              <a:defRPr sz="1020">
                <a:latin typeface="Avenir Book" panose="02000503020000020003" pitchFamily="2" charset="0"/>
              </a:defRPr>
            </a:lvl2pPr>
            <a:lvl3pPr marL="388610" indent="0">
              <a:buNone/>
              <a:defRPr sz="1020">
                <a:latin typeface="Avenir Book" panose="02000503020000020003" pitchFamily="2" charset="0"/>
              </a:defRPr>
            </a:lvl3pPr>
            <a:lvl4pPr marL="582916" indent="0">
              <a:buNone/>
              <a:defRPr sz="1020">
                <a:latin typeface="Avenir Book" panose="02000503020000020003" pitchFamily="2" charset="0"/>
              </a:defRPr>
            </a:lvl4pPr>
            <a:lvl5pPr marL="777221" indent="0">
              <a:buNone/>
              <a:defRPr sz="1020">
                <a:latin typeface="Avenir Book" panose="02000503020000020003" pitchFamily="2" charset="0"/>
              </a:defRPr>
            </a:lvl5pPr>
          </a:lstStyle>
          <a:p>
            <a:pPr lvl="0"/>
            <a:r>
              <a:rPr lang="en-US" dirty="0"/>
              <a:t>Explanation</a:t>
            </a:r>
          </a:p>
        </p:txBody>
      </p:sp>
      <p:sp>
        <p:nvSpPr>
          <p:cNvPr id="18" name="Text Placeholder 27">
            <a:extLst>
              <a:ext uri="{FF2B5EF4-FFF2-40B4-BE49-F238E27FC236}">
                <a16:creationId xmlns:a16="http://schemas.microsoft.com/office/drawing/2014/main" id="{2E4692CE-5F8C-3753-4B06-18921D49B581}"/>
              </a:ext>
            </a:extLst>
          </p:cNvPr>
          <p:cNvSpPr>
            <a:spLocks noGrp="1"/>
          </p:cNvSpPr>
          <p:nvPr>
            <p:ph type="body" sz="quarter" idx="15" hasCustomPrompt="1"/>
          </p:nvPr>
        </p:nvSpPr>
        <p:spPr>
          <a:xfrm>
            <a:off x="3886200" y="1974427"/>
            <a:ext cx="2315508" cy="894080"/>
          </a:xfrm>
          <a:prstGeom prst="rect">
            <a:avLst/>
          </a:prstGeom>
        </p:spPr>
        <p:txBody>
          <a:bodyPr/>
          <a:lstStyle>
            <a:lvl1pPr marL="0" indent="0">
              <a:buNone/>
              <a:defRPr sz="1530" b="1" i="0">
                <a:solidFill>
                  <a:schemeClr val="bg1"/>
                </a:solidFill>
                <a:latin typeface="Avenir Heavy" panose="02000503020000020003" pitchFamily="2" charset="0"/>
              </a:defRPr>
            </a:lvl1pPr>
            <a:lvl2pPr marL="194305" indent="0">
              <a:buNone/>
              <a:defRPr sz="1275" b="1" i="0">
                <a:latin typeface="Avenir Heavy" panose="02000503020000020003" pitchFamily="2" charset="0"/>
              </a:defRPr>
            </a:lvl2pPr>
            <a:lvl3pPr marL="388610" indent="0">
              <a:buNone/>
              <a:defRPr sz="1275" b="1" i="0">
                <a:latin typeface="Avenir Heavy" panose="02000503020000020003" pitchFamily="2" charset="0"/>
              </a:defRPr>
            </a:lvl3pPr>
            <a:lvl4pPr marL="582916" indent="0">
              <a:buNone/>
              <a:defRPr sz="1275" b="1" i="0">
                <a:latin typeface="Avenir Heavy" panose="02000503020000020003" pitchFamily="2" charset="0"/>
              </a:defRPr>
            </a:lvl4pPr>
            <a:lvl5pPr marL="777221" indent="0">
              <a:buNone/>
              <a:defRPr sz="1275" b="1" i="0">
                <a:latin typeface="Avenir Heavy" panose="02000503020000020003" pitchFamily="2" charset="0"/>
              </a:defRPr>
            </a:lvl5pPr>
          </a:lstStyle>
          <a:p>
            <a:pPr lvl="0"/>
            <a:r>
              <a:rPr lang="en-US" dirty="0"/>
              <a:t>Point Two</a:t>
            </a:r>
          </a:p>
        </p:txBody>
      </p:sp>
      <p:sp>
        <p:nvSpPr>
          <p:cNvPr id="19" name="Text Placeholder 29">
            <a:extLst>
              <a:ext uri="{FF2B5EF4-FFF2-40B4-BE49-F238E27FC236}">
                <a16:creationId xmlns:a16="http://schemas.microsoft.com/office/drawing/2014/main" id="{F029D5A2-D160-5E6A-8671-ED4049ECE4F9}"/>
              </a:ext>
            </a:extLst>
          </p:cNvPr>
          <p:cNvSpPr>
            <a:spLocks noGrp="1"/>
          </p:cNvSpPr>
          <p:nvPr>
            <p:ph type="body" sz="quarter" idx="16" hasCustomPrompt="1"/>
          </p:nvPr>
        </p:nvSpPr>
        <p:spPr>
          <a:xfrm>
            <a:off x="3886200" y="2629465"/>
            <a:ext cx="2315508" cy="2772269"/>
          </a:xfrm>
          <a:prstGeom prst="rect">
            <a:avLst/>
          </a:prstGeom>
        </p:spPr>
        <p:txBody>
          <a:bodyPr/>
          <a:lstStyle>
            <a:lvl1pPr marL="0" indent="0">
              <a:buNone/>
              <a:defRPr sz="1360">
                <a:solidFill>
                  <a:schemeClr val="bg1"/>
                </a:solidFill>
                <a:latin typeface="Avenir Book" panose="02000503020000020003" pitchFamily="2" charset="0"/>
              </a:defRPr>
            </a:lvl1pPr>
            <a:lvl2pPr marL="194305" indent="0">
              <a:buNone/>
              <a:defRPr sz="1020">
                <a:latin typeface="Avenir Book" panose="02000503020000020003" pitchFamily="2" charset="0"/>
              </a:defRPr>
            </a:lvl2pPr>
            <a:lvl3pPr marL="388610" indent="0">
              <a:buNone/>
              <a:defRPr sz="1020">
                <a:latin typeface="Avenir Book" panose="02000503020000020003" pitchFamily="2" charset="0"/>
              </a:defRPr>
            </a:lvl3pPr>
            <a:lvl4pPr marL="582916" indent="0">
              <a:buNone/>
              <a:defRPr sz="1020">
                <a:latin typeface="Avenir Book" panose="02000503020000020003" pitchFamily="2" charset="0"/>
              </a:defRPr>
            </a:lvl4pPr>
            <a:lvl5pPr marL="777221" indent="0">
              <a:buNone/>
              <a:defRPr sz="1020">
                <a:latin typeface="Avenir Book" panose="02000503020000020003" pitchFamily="2" charset="0"/>
              </a:defRPr>
            </a:lvl5pPr>
          </a:lstStyle>
          <a:p>
            <a:pPr lvl="0"/>
            <a:r>
              <a:rPr lang="en-US" dirty="0"/>
              <a:t>Explanation</a:t>
            </a:r>
          </a:p>
        </p:txBody>
      </p:sp>
      <p:sp>
        <p:nvSpPr>
          <p:cNvPr id="20" name="Text Placeholder 14">
            <a:extLst>
              <a:ext uri="{FF2B5EF4-FFF2-40B4-BE49-F238E27FC236}">
                <a16:creationId xmlns:a16="http://schemas.microsoft.com/office/drawing/2014/main" id="{AF765922-7757-C9FF-49D3-A068EE7CE107}"/>
              </a:ext>
            </a:extLst>
          </p:cNvPr>
          <p:cNvSpPr>
            <a:spLocks noGrp="1"/>
          </p:cNvSpPr>
          <p:nvPr>
            <p:ph type="body" sz="quarter" idx="10" hasCustomPrompt="1"/>
          </p:nvPr>
        </p:nvSpPr>
        <p:spPr>
          <a:xfrm>
            <a:off x="373920" y="6838793"/>
            <a:ext cx="2558415" cy="2384213"/>
          </a:xfrm>
          <a:prstGeom prst="rect">
            <a:avLst/>
          </a:prstGeom>
        </p:spPr>
        <p:txBody>
          <a:bodyPr/>
          <a:lstStyle>
            <a:lvl1pPr marL="0" indent="0">
              <a:buNone/>
              <a:defRPr sz="2550" b="1" i="0">
                <a:solidFill>
                  <a:schemeClr val="bg1"/>
                </a:solidFill>
                <a:latin typeface="Avenir Heavy" panose="02000503020000020003" pitchFamily="2" charset="0"/>
              </a:defRPr>
            </a:lvl1pPr>
            <a:lvl2pPr marL="194305" indent="0">
              <a:buNone/>
              <a:defRPr sz="2550" b="1" i="0">
                <a:latin typeface="Avenir Heavy" panose="02000503020000020003" pitchFamily="2" charset="0"/>
              </a:defRPr>
            </a:lvl2pPr>
            <a:lvl3pPr marL="388610" indent="0">
              <a:buNone/>
              <a:defRPr sz="2550" b="1" i="0">
                <a:latin typeface="Avenir Heavy" panose="02000503020000020003" pitchFamily="2" charset="0"/>
              </a:defRPr>
            </a:lvl3pPr>
            <a:lvl4pPr marL="582916" indent="0">
              <a:buNone/>
              <a:defRPr sz="2550" b="1" i="0">
                <a:latin typeface="Avenir Heavy" panose="02000503020000020003" pitchFamily="2" charset="0"/>
              </a:defRPr>
            </a:lvl4pPr>
            <a:lvl5pPr marL="777221" indent="0">
              <a:buNone/>
              <a:defRPr sz="2550" b="1" i="0">
                <a:latin typeface="Avenir Heavy" panose="02000503020000020003" pitchFamily="2" charset="0"/>
              </a:defRPr>
            </a:lvl5pPr>
          </a:lstStyle>
          <a:p>
            <a:pPr lvl="0"/>
            <a:r>
              <a:rPr lang="en-US" dirty="0"/>
              <a:t>Section Topic</a:t>
            </a:r>
          </a:p>
        </p:txBody>
      </p:sp>
      <p:sp>
        <p:nvSpPr>
          <p:cNvPr id="21" name="Text Placeholder 16">
            <a:extLst>
              <a:ext uri="{FF2B5EF4-FFF2-40B4-BE49-F238E27FC236}">
                <a16:creationId xmlns:a16="http://schemas.microsoft.com/office/drawing/2014/main" id="{A4A42F47-11F9-37C2-8E62-B461D1A87C70}"/>
              </a:ext>
            </a:extLst>
          </p:cNvPr>
          <p:cNvSpPr>
            <a:spLocks noGrp="1"/>
          </p:cNvSpPr>
          <p:nvPr>
            <p:ph type="body" sz="quarter" idx="11" hasCustomPrompt="1"/>
          </p:nvPr>
        </p:nvSpPr>
        <p:spPr>
          <a:xfrm>
            <a:off x="373920" y="8224421"/>
            <a:ext cx="5902293" cy="1629833"/>
          </a:xfrm>
          <a:prstGeom prst="rect">
            <a:avLst/>
          </a:prstGeom>
        </p:spPr>
        <p:txBody>
          <a:bodyPr/>
          <a:lstStyle>
            <a:lvl1pPr marL="0" indent="0">
              <a:buNone/>
              <a:defRPr sz="1275">
                <a:solidFill>
                  <a:schemeClr val="bg1"/>
                </a:solidFill>
                <a:latin typeface="Avenir Book" panose="02000503020000020003" pitchFamily="2" charset="0"/>
              </a:defRPr>
            </a:lvl1pPr>
            <a:lvl2pPr marL="194305" indent="0">
              <a:buNone/>
              <a:defRPr sz="1275">
                <a:latin typeface="Avenir Book" panose="02000503020000020003" pitchFamily="2" charset="0"/>
              </a:defRPr>
            </a:lvl2pPr>
            <a:lvl3pPr marL="388610" indent="0">
              <a:buNone/>
              <a:defRPr sz="1275">
                <a:latin typeface="Avenir Book" panose="02000503020000020003" pitchFamily="2" charset="0"/>
              </a:defRPr>
            </a:lvl3pPr>
            <a:lvl4pPr marL="582916" indent="0">
              <a:buNone/>
              <a:defRPr sz="1275">
                <a:latin typeface="Avenir Book" panose="02000503020000020003" pitchFamily="2" charset="0"/>
              </a:defRPr>
            </a:lvl4pPr>
            <a:lvl5pPr marL="777221" indent="0">
              <a:buNone/>
              <a:defRPr sz="1275">
                <a:latin typeface="Avenir Book" panose="02000503020000020003" pitchFamily="2" charset="0"/>
              </a:defRPr>
            </a:lvl5pPr>
          </a:lstStyle>
          <a:p>
            <a:pPr lvl="0"/>
            <a:r>
              <a:rPr lang="en-US" dirty="0"/>
              <a:t>Supporting Info</a:t>
            </a:r>
          </a:p>
        </p:txBody>
      </p:sp>
    </p:spTree>
    <p:extLst>
      <p:ext uri="{BB962C8B-B14F-4D97-AF65-F5344CB8AC3E}">
        <p14:creationId xmlns:p14="http://schemas.microsoft.com/office/powerpoint/2010/main" val="118501489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Quote ">
    <p:bg>
      <p:bgPr>
        <a:solidFill>
          <a:schemeClr val="accent1"/>
        </a:solidFill>
        <a:effectLst/>
      </p:bgPr>
    </p:bg>
    <p:spTree>
      <p:nvGrpSpPr>
        <p:cNvPr id="1" name=""/>
        <p:cNvGrpSpPr/>
        <p:nvPr/>
      </p:nvGrpSpPr>
      <p:grpSpPr>
        <a:xfrm>
          <a:off x="0" y="0"/>
          <a:ext cx="0" cy="0"/>
          <a:chOff x="0" y="0"/>
          <a:chExt cx="0" cy="0"/>
        </a:xfrm>
      </p:grpSpPr>
      <p:pic>
        <p:nvPicPr>
          <p:cNvPr id="3" name="Graphic 2" descr="Open quotation mark with solid fill">
            <a:extLst>
              <a:ext uri="{FF2B5EF4-FFF2-40B4-BE49-F238E27FC236}">
                <a16:creationId xmlns:a16="http://schemas.microsoft.com/office/drawing/2014/main" id="{374EC2DC-1DCC-2FF4-6DDB-66AB9743FF9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92231" y="-186267"/>
            <a:ext cx="2590800" cy="5960533"/>
          </a:xfrm>
          <a:prstGeom prst="rect">
            <a:avLst/>
          </a:prstGeom>
        </p:spPr>
      </p:pic>
      <p:pic>
        <p:nvPicPr>
          <p:cNvPr id="4" name="Graphic 3" descr="Open quotation mark with solid fill">
            <a:extLst>
              <a:ext uri="{FF2B5EF4-FFF2-40B4-BE49-F238E27FC236}">
                <a16:creationId xmlns:a16="http://schemas.microsoft.com/office/drawing/2014/main" id="{71A86B43-5203-DAAB-E27C-6BA76D66E537}"/>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rot="10800000">
            <a:off x="4908841" y="3176459"/>
            <a:ext cx="2590800" cy="5960533"/>
          </a:xfrm>
          <a:prstGeom prst="rect">
            <a:avLst/>
          </a:prstGeom>
        </p:spPr>
      </p:pic>
      <p:sp>
        <p:nvSpPr>
          <p:cNvPr id="6" name="Object 1">
            <a:extLst>
              <a:ext uri="{FF2B5EF4-FFF2-40B4-BE49-F238E27FC236}">
                <a16:creationId xmlns:a16="http://schemas.microsoft.com/office/drawing/2014/main" id="{1361A42E-A0C4-602A-BD1E-643832386477}"/>
              </a:ext>
            </a:extLst>
          </p:cNvPr>
          <p:cNvSpPr/>
          <p:nvPr/>
        </p:nvSpPr>
        <p:spPr>
          <a:xfrm>
            <a:off x="842010" y="3017520"/>
            <a:ext cx="6252384" cy="3500382"/>
          </a:xfrm>
          <a:prstGeom prst="rect">
            <a:avLst/>
          </a:prstGeom>
          <a:noFill/>
        </p:spPr>
        <p:txBody>
          <a:bodyPr wrap="square" lIns="0" tIns="0" rIns="0" bIns="0" rtlCol="0" anchor="ctr"/>
          <a:lstStyle/>
          <a:p>
            <a:pPr marL="0" marR="0" lvl="0" indent="0" algn="ctr" defTabSz="388620" rtl="0" eaLnBrk="1" fontAlgn="auto" latinLnBrk="0" hangingPunct="1">
              <a:lnSpc>
                <a:spcPts val="2550"/>
              </a:lnSpc>
              <a:spcBef>
                <a:spcPts val="0"/>
              </a:spcBef>
              <a:spcAft>
                <a:spcPts val="0"/>
              </a:spcAft>
              <a:buClrTx/>
              <a:buSzTx/>
              <a:buFontTx/>
              <a:buNone/>
              <a:tabLst/>
              <a:defRPr/>
            </a:pPr>
            <a:endParaRPr kumimoji="0" lang="en-US" sz="2295" b="0" i="0" u="none" strike="noStrike" kern="1200" cap="none" spc="0" normalizeH="0" baseline="0" noProof="0" dirty="0">
              <a:ln>
                <a:noFill/>
              </a:ln>
              <a:solidFill>
                <a:prstClr val="black"/>
              </a:solidFill>
              <a:effectLst/>
              <a:uLnTx/>
              <a:uFillTx/>
              <a:latin typeface="Avenir Book" panose="02000503020000020003" pitchFamily="2" charset="0"/>
            </a:endParaRPr>
          </a:p>
        </p:txBody>
      </p:sp>
      <p:sp>
        <p:nvSpPr>
          <p:cNvPr id="9" name="Text Placeholder 8">
            <a:extLst>
              <a:ext uri="{FF2B5EF4-FFF2-40B4-BE49-F238E27FC236}">
                <a16:creationId xmlns:a16="http://schemas.microsoft.com/office/drawing/2014/main" id="{E9C1B518-5900-29C2-4483-CEB4667E3A06}"/>
              </a:ext>
            </a:extLst>
          </p:cNvPr>
          <p:cNvSpPr>
            <a:spLocks noGrp="1"/>
          </p:cNvSpPr>
          <p:nvPr>
            <p:ph type="body" sz="quarter" idx="11" hasCustomPrompt="1"/>
          </p:nvPr>
        </p:nvSpPr>
        <p:spPr>
          <a:xfrm>
            <a:off x="1060392" y="2272453"/>
            <a:ext cx="5651617" cy="2756747"/>
          </a:xfrm>
          <a:prstGeom prst="rect">
            <a:avLst/>
          </a:prstGeom>
        </p:spPr>
        <p:txBody>
          <a:bodyPr/>
          <a:lstStyle>
            <a:lvl1pPr marL="0" indent="0" algn="ctr">
              <a:buNone/>
              <a:defRPr sz="2040" b="1" i="0">
                <a:solidFill>
                  <a:schemeClr val="bg1"/>
                </a:solidFill>
                <a:latin typeface="Avenir Book" panose="02000503020000020003" pitchFamily="2" charset="0"/>
              </a:defRPr>
            </a:lvl1pPr>
            <a:lvl2pPr marL="194305" indent="0">
              <a:buNone/>
              <a:defRPr sz="2295" b="1" i="0">
                <a:solidFill>
                  <a:schemeClr val="bg1"/>
                </a:solidFill>
                <a:latin typeface="Avenir Heavy" panose="02000503020000020003" pitchFamily="2" charset="0"/>
              </a:defRPr>
            </a:lvl2pPr>
            <a:lvl3pPr marL="388610" indent="0">
              <a:buNone/>
              <a:defRPr sz="2295" b="1" i="0">
                <a:solidFill>
                  <a:schemeClr val="bg1"/>
                </a:solidFill>
                <a:latin typeface="Avenir Heavy" panose="02000503020000020003" pitchFamily="2" charset="0"/>
              </a:defRPr>
            </a:lvl3pPr>
            <a:lvl4pPr marL="582916" indent="0">
              <a:buNone/>
              <a:defRPr sz="2295" b="1" i="0">
                <a:solidFill>
                  <a:schemeClr val="bg1"/>
                </a:solidFill>
                <a:latin typeface="Avenir Heavy" panose="02000503020000020003" pitchFamily="2" charset="0"/>
              </a:defRPr>
            </a:lvl4pPr>
            <a:lvl5pPr marL="777221" indent="0">
              <a:buNone/>
              <a:defRPr sz="2295" b="1" i="0">
                <a:solidFill>
                  <a:schemeClr val="bg1"/>
                </a:solidFill>
                <a:latin typeface="Avenir Heavy" panose="02000503020000020003" pitchFamily="2" charset="0"/>
              </a:defRPr>
            </a:lvl5pPr>
          </a:lstStyle>
          <a:p>
            <a:pPr lvl="0"/>
            <a:r>
              <a:rPr lang="en-US" dirty="0" err="1"/>
              <a:t>eGroup</a:t>
            </a:r>
            <a:r>
              <a:rPr lang="en-US" dirty="0"/>
              <a:t> has a plan and process to facilitate successful adoption of complex technologies. Their approach is very practical, end-user focused, and also helped us plan and communicate better and more respond more effectively across the company.</a:t>
            </a:r>
          </a:p>
        </p:txBody>
      </p:sp>
      <p:sp>
        <p:nvSpPr>
          <p:cNvPr id="11" name="Text Placeholder 10">
            <a:extLst>
              <a:ext uri="{FF2B5EF4-FFF2-40B4-BE49-F238E27FC236}">
                <a16:creationId xmlns:a16="http://schemas.microsoft.com/office/drawing/2014/main" id="{1E3419E0-B708-8496-B289-D5771CB78316}"/>
              </a:ext>
            </a:extLst>
          </p:cNvPr>
          <p:cNvSpPr>
            <a:spLocks noGrp="1"/>
          </p:cNvSpPr>
          <p:nvPr>
            <p:ph type="body" sz="quarter" idx="12" hasCustomPrompt="1"/>
          </p:nvPr>
        </p:nvSpPr>
        <p:spPr>
          <a:xfrm>
            <a:off x="1992717" y="7487920"/>
            <a:ext cx="3950970" cy="1266613"/>
          </a:xfrm>
          <a:prstGeom prst="rect">
            <a:avLst/>
          </a:prstGeom>
        </p:spPr>
        <p:txBody>
          <a:bodyPr/>
          <a:lstStyle>
            <a:lvl1pPr marL="0" indent="0" algn="ctr">
              <a:buNone/>
              <a:defRPr sz="1020">
                <a:solidFill>
                  <a:schemeClr val="bg1"/>
                </a:solidFill>
                <a:latin typeface="Avenir Book" panose="02000503020000020003" pitchFamily="2" charset="0"/>
                <a:cs typeface="Arial" panose="020B0604020202020204" pitchFamily="34" charset="0"/>
              </a:defRPr>
            </a:lvl1pPr>
            <a:lvl2pPr marL="194305" indent="0">
              <a:buNone/>
              <a:defRPr>
                <a:solidFill>
                  <a:schemeClr val="bg1"/>
                </a:solidFill>
              </a:defRPr>
            </a:lvl2pPr>
            <a:lvl3pPr marL="388610" indent="0">
              <a:buNone/>
              <a:defRPr>
                <a:solidFill>
                  <a:schemeClr val="bg1"/>
                </a:solidFill>
              </a:defRPr>
            </a:lvl3pPr>
            <a:lvl4pPr marL="582916" indent="0">
              <a:buNone/>
              <a:defRPr>
                <a:solidFill>
                  <a:schemeClr val="bg1"/>
                </a:solidFill>
              </a:defRPr>
            </a:lvl4pPr>
            <a:lvl5pPr marL="777221" indent="0">
              <a:buNone/>
              <a:defRPr>
                <a:solidFill>
                  <a:schemeClr val="bg1"/>
                </a:solidFill>
              </a:defRPr>
            </a:lvl5pPr>
          </a:lstStyle>
          <a:p>
            <a:pPr lvl="0"/>
            <a:r>
              <a:rPr lang="en-US" dirty="0"/>
              <a:t>NEAL GUERNSEY, CIO | SGT</a:t>
            </a:r>
          </a:p>
        </p:txBody>
      </p:sp>
    </p:spTree>
    <p:extLst>
      <p:ext uri="{BB962C8B-B14F-4D97-AF65-F5344CB8AC3E}">
        <p14:creationId xmlns:p14="http://schemas.microsoft.com/office/powerpoint/2010/main" val="725549237"/>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1_Quote 2">
    <p:bg>
      <p:bgPr>
        <a:solidFill>
          <a:schemeClr val="accent1"/>
        </a:solidFill>
        <a:effectLst/>
      </p:bgPr>
    </p:bg>
    <p:spTree>
      <p:nvGrpSpPr>
        <p:cNvPr id="1" name=""/>
        <p:cNvGrpSpPr/>
        <p:nvPr/>
      </p:nvGrpSpPr>
      <p:grpSpPr>
        <a:xfrm>
          <a:off x="0" y="0"/>
          <a:ext cx="0" cy="0"/>
          <a:chOff x="0" y="0"/>
          <a:chExt cx="0" cy="0"/>
        </a:xfrm>
      </p:grpSpPr>
      <p:pic>
        <p:nvPicPr>
          <p:cNvPr id="4" name="Graphic 3" descr="Open quotation mark with solid fill">
            <a:extLst>
              <a:ext uri="{FF2B5EF4-FFF2-40B4-BE49-F238E27FC236}">
                <a16:creationId xmlns:a16="http://schemas.microsoft.com/office/drawing/2014/main" id="{A10B9EC6-0E49-63CC-B12E-C258BA42D25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92231" y="-186267"/>
            <a:ext cx="2590800" cy="5960533"/>
          </a:xfrm>
          <a:prstGeom prst="rect">
            <a:avLst/>
          </a:prstGeom>
        </p:spPr>
      </p:pic>
      <p:pic>
        <p:nvPicPr>
          <p:cNvPr id="5" name="Graphic 4" descr="Open quotation mark with solid fill">
            <a:extLst>
              <a:ext uri="{FF2B5EF4-FFF2-40B4-BE49-F238E27FC236}">
                <a16:creationId xmlns:a16="http://schemas.microsoft.com/office/drawing/2014/main" id="{09BFF43C-E4DC-DF92-71B8-C7D8DDE83C0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rot="10800000">
            <a:off x="4908841" y="3176459"/>
            <a:ext cx="2590800" cy="5960533"/>
          </a:xfrm>
          <a:prstGeom prst="rect">
            <a:avLst/>
          </a:prstGeom>
        </p:spPr>
      </p:pic>
      <p:sp>
        <p:nvSpPr>
          <p:cNvPr id="6" name="Object 1">
            <a:extLst>
              <a:ext uri="{FF2B5EF4-FFF2-40B4-BE49-F238E27FC236}">
                <a16:creationId xmlns:a16="http://schemas.microsoft.com/office/drawing/2014/main" id="{9BE6857E-BE3F-A2B8-E978-274EE8AF3EC7}"/>
              </a:ext>
            </a:extLst>
          </p:cNvPr>
          <p:cNvSpPr/>
          <p:nvPr/>
        </p:nvSpPr>
        <p:spPr>
          <a:xfrm>
            <a:off x="575051" y="3145684"/>
            <a:ext cx="6541770" cy="3500382"/>
          </a:xfrm>
          <a:prstGeom prst="rect">
            <a:avLst/>
          </a:prstGeom>
          <a:noFill/>
        </p:spPr>
        <p:txBody>
          <a:bodyPr wrap="square" lIns="0" tIns="0" rIns="0" bIns="0" rtlCol="0" anchor="ctr"/>
          <a:lstStyle/>
          <a:p>
            <a:pPr lvl="0" algn="ctr">
              <a:lnSpc>
                <a:spcPts val="2550"/>
              </a:lnSpc>
              <a:defRPr/>
            </a:pPr>
            <a:endParaRPr kumimoji="0" lang="en-US" sz="2295" b="1" i="0" u="none" strike="noStrike" kern="1200" cap="none" spc="0" normalizeH="0" baseline="0" noProof="0" dirty="0">
              <a:ln>
                <a:noFill/>
              </a:ln>
              <a:solidFill>
                <a:schemeClr val="bg1"/>
              </a:solidFill>
              <a:effectLst/>
              <a:uLnTx/>
              <a:uFillTx/>
              <a:latin typeface="Avenir Book" panose="02000503020000020003" pitchFamily="2" charset="0"/>
            </a:endParaRPr>
          </a:p>
        </p:txBody>
      </p:sp>
      <p:sp>
        <p:nvSpPr>
          <p:cNvPr id="2" name="Text Placeholder 8">
            <a:extLst>
              <a:ext uri="{FF2B5EF4-FFF2-40B4-BE49-F238E27FC236}">
                <a16:creationId xmlns:a16="http://schemas.microsoft.com/office/drawing/2014/main" id="{A89412F0-5EA0-C193-CD1D-B65CE2128C89}"/>
              </a:ext>
            </a:extLst>
          </p:cNvPr>
          <p:cNvSpPr>
            <a:spLocks noGrp="1"/>
          </p:cNvSpPr>
          <p:nvPr>
            <p:ph type="body" sz="quarter" idx="11" hasCustomPrompt="1"/>
          </p:nvPr>
        </p:nvSpPr>
        <p:spPr>
          <a:xfrm>
            <a:off x="1060392" y="2272453"/>
            <a:ext cx="5651617" cy="2756747"/>
          </a:xfrm>
          <a:prstGeom prst="rect">
            <a:avLst/>
          </a:prstGeom>
        </p:spPr>
        <p:txBody>
          <a:bodyPr/>
          <a:lstStyle>
            <a:lvl1pPr marL="0" indent="0" algn="ctr">
              <a:lnSpc>
                <a:spcPts val="2550"/>
              </a:lnSpc>
              <a:buNone/>
              <a:defRPr sz="2040" b="1" i="0">
                <a:solidFill>
                  <a:schemeClr val="bg1"/>
                </a:solidFill>
                <a:latin typeface="Avenir Heavy" panose="02000503020000020003" pitchFamily="2" charset="0"/>
              </a:defRPr>
            </a:lvl1pPr>
            <a:lvl2pPr marL="194305" indent="0">
              <a:buNone/>
              <a:defRPr sz="2295" b="1" i="0">
                <a:solidFill>
                  <a:schemeClr val="bg1"/>
                </a:solidFill>
                <a:latin typeface="Avenir Heavy" panose="02000503020000020003" pitchFamily="2" charset="0"/>
              </a:defRPr>
            </a:lvl2pPr>
            <a:lvl3pPr marL="388610" indent="0">
              <a:buNone/>
              <a:defRPr sz="2295" b="1" i="0">
                <a:solidFill>
                  <a:schemeClr val="bg1"/>
                </a:solidFill>
                <a:latin typeface="Avenir Heavy" panose="02000503020000020003" pitchFamily="2" charset="0"/>
              </a:defRPr>
            </a:lvl3pPr>
            <a:lvl4pPr marL="582916" indent="0">
              <a:buNone/>
              <a:defRPr sz="2295" b="1" i="0">
                <a:solidFill>
                  <a:schemeClr val="bg1"/>
                </a:solidFill>
                <a:latin typeface="Avenir Heavy" panose="02000503020000020003" pitchFamily="2" charset="0"/>
              </a:defRPr>
            </a:lvl4pPr>
            <a:lvl5pPr marL="777221" indent="0">
              <a:buNone/>
              <a:defRPr sz="2295" b="1" i="0">
                <a:solidFill>
                  <a:schemeClr val="bg1"/>
                </a:solidFill>
                <a:latin typeface="Avenir Heavy" panose="02000503020000020003" pitchFamily="2" charset="0"/>
              </a:defRPr>
            </a:lvl5pPr>
          </a:lstStyle>
          <a:p>
            <a:pPr lvl="0" algn="ctr">
              <a:lnSpc>
                <a:spcPts val="2550"/>
              </a:lnSpc>
              <a:defRPr/>
            </a:pPr>
            <a:r>
              <a:rPr lang="en-US" sz="2040" b="1" dirty="0">
                <a:solidFill>
                  <a:schemeClr val="bg1"/>
                </a:solidFill>
                <a:latin typeface="Avenir Book" panose="02000503020000020003" pitchFamily="2" charset="0"/>
              </a:rPr>
              <a:t>“Having </a:t>
            </a:r>
            <a:r>
              <a:rPr lang="en-US" sz="2040" b="1" dirty="0" err="1">
                <a:solidFill>
                  <a:schemeClr val="bg1"/>
                </a:solidFill>
                <a:latin typeface="Avenir Book" panose="02000503020000020003" pitchFamily="2" charset="0"/>
              </a:rPr>
              <a:t>eGroup</a:t>
            </a:r>
            <a:r>
              <a:rPr lang="en-US" sz="2040" b="1" dirty="0">
                <a:solidFill>
                  <a:schemeClr val="bg1"/>
                </a:solidFill>
                <a:latin typeface="Avenir Book" panose="02000503020000020003" pitchFamily="2" charset="0"/>
              </a:rPr>
              <a:t> as my strategic IT partner allows me to focus more on the bigger picture and the goals of our future… I have not met a single person from </a:t>
            </a:r>
            <a:r>
              <a:rPr lang="en-US" sz="2040" b="1" dirty="0" err="1">
                <a:solidFill>
                  <a:schemeClr val="bg1"/>
                </a:solidFill>
                <a:latin typeface="Avenir Book" panose="02000503020000020003" pitchFamily="2" charset="0"/>
              </a:rPr>
              <a:t>eGroup</a:t>
            </a:r>
            <a:r>
              <a:rPr lang="en-US" sz="2040" b="1" dirty="0">
                <a:solidFill>
                  <a:schemeClr val="bg1"/>
                </a:solidFill>
                <a:latin typeface="Avenir Book" panose="02000503020000020003" pitchFamily="2" charset="0"/>
              </a:rPr>
              <a:t> who wasn’t a pleasure to talk to. They have all been pleasant people and know what they do well. That’s hard to find in this kind of role.”</a:t>
            </a:r>
            <a:endParaRPr kumimoji="0" lang="en-US" sz="2040" b="1" i="0" u="none" strike="noStrike" kern="1200" cap="none" spc="0" normalizeH="0" baseline="0" noProof="0" dirty="0">
              <a:ln>
                <a:noFill/>
              </a:ln>
              <a:solidFill>
                <a:schemeClr val="bg1"/>
              </a:solidFill>
              <a:effectLst/>
              <a:uLnTx/>
              <a:uFillTx/>
              <a:latin typeface="Avenir Book" panose="02000503020000020003" pitchFamily="2" charset="0"/>
            </a:endParaRPr>
          </a:p>
        </p:txBody>
      </p:sp>
      <p:sp>
        <p:nvSpPr>
          <p:cNvPr id="7" name="Text Placeholder 10">
            <a:extLst>
              <a:ext uri="{FF2B5EF4-FFF2-40B4-BE49-F238E27FC236}">
                <a16:creationId xmlns:a16="http://schemas.microsoft.com/office/drawing/2014/main" id="{0239FA55-BFE9-7EFE-1B18-E2EEA1DF5FBA}"/>
              </a:ext>
            </a:extLst>
          </p:cNvPr>
          <p:cNvSpPr>
            <a:spLocks noGrp="1"/>
          </p:cNvSpPr>
          <p:nvPr>
            <p:ph type="body" sz="quarter" idx="12" hasCustomPrompt="1"/>
          </p:nvPr>
        </p:nvSpPr>
        <p:spPr>
          <a:xfrm>
            <a:off x="2007870" y="8262397"/>
            <a:ext cx="3950970" cy="1266613"/>
          </a:xfrm>
          <a:prstGeom prst="rect">
            <a:avLst/>
          </a:prstGeom>
        </p:spPr>
        <p:txBody>
          <a:bodyPr/>
          <a:lstStyle>
            <a:lvl1pPr marL="0" marR="0" indent="0" algn="ctr" defTabSz="388620" rtl="0" eaLnBrk="1" fontAlgn="auto" latinLnBrk="0" hangingPunct="1">
              <a:lnSpc>
                <a:spcPts val="1224"/>
              </a:lnSpc>
              <a:spcBef>
                <a:spcPts val="218"/>
              </a:spcBef>
              <a:spcAft>
                <a:spcPts val="0"/>
              </a:spcAft>
              <a:buClrTx/>
              <a:buSzTx/>
              <a:buFontTx/>
              <a:buNone/>
              <a:tabLst/>
              <a:defRPr sz="1020">
                <a:solidFill>
                  <a:schemeClr val="bg1"/>
                </a:solidFill>
                <a:latin typeface="Avenir Book" panose="02000503020000020003" pitchFamily="2" charset="0"/>
                <a:cs typeface="Arial" panose="020B0604020202020204" pitchFamily="34" charset="0"/>
              </a:defRPr>
            </a:lvl1pPr>
            <a:lvl2pPr marL="194305" indent="0">
              <a:buNone/>
              <a:defRPr>
                <a:solidFill>
                  <a:schemeClr val="bg1"/>
                </a:solidFill>
              </a:defRPr>
            </a:lvl2pPr>
            <a:lvl3pPr marL="388610" indent="0">
              <a:buNone/>
              <a:defRPr>
                <a:solidFill>
                  <a:schemeClr val="bg1"/>
                </a:solidFill>
              </a:defRPr>
            </a:lvl3pPr>
            <a:lvl4pPr marL="582916" indent="0">
              <a:buNone/>
              <a:defRPr>
                <a:solidFill>
                  <a:schemeClr val="bg1"/>
                </a:solidFill>
              </a:defRPr>
            </a:lvl4pPr>
            <a:lvl5pPr marL="777221" indent="0">
              <a:buNone/>
              <a:defRPr>
                <a:solidFill>
                  <a:schemeClr val="bg1"/>
                </a:solidFill>
              </a:defRPr>
            </a:lvl5pPr>
          </a:lstStyle>
          <a:p>
            <a:pPr marL="0" marR="0" lvl="0" indent="0" algn="ctr" defTabSz="388620" rtl="0" eaLnBrk="1" fontAlgn="auto" latinLnBrk="0" hangingPunct="1">
              <a:lnSpc>
                <a:spcPts val="1224"/>
              </a:lnSpc>
              <a:spcBef>
                <a:spcPts val="218"/>
              </a:spcBef>
              <a:spcAft>
                <a:spcPts val="0"/>
              </a:spcAft>
              <a:buClrTx/>
              <a:buSzTx/>
              <a:buFontTx/>
              <a:buNone/>
              <a:tabLst/>
              <a:defRPr/>
            </a:pPr>
            <a:r>
              <a:rPr kumimoji="0" lang="en-US" sz="1020" b="0" i="0" u="none" strike="noStrike" kern="0" cap="none" spc="9" normalizeH="0" baseline="0" noProof="0" dirty="0">
                <a:ln>
                  <a:noFill/>
                </a:ln>
                <a:solidFill>
                  <a:srgbClr val="FFFFFF">
                    <a:alpha val="80000"/>
                  </a:srgbClr>
                </a:solidFill>
                <a:effectLst/>
                <a:uLnTx/>
                <a:uFillTx/>
                <a:latin typeface="Avenir Book" panose="02000503020000020003" pitchFamily="2" charset="0"/>
                <a:ea typeface="Roboto" pitchFamily="34" charset="-122"/>
                <a:cs typeface="Roboto" pitchFamily="34" charset="-120"/>
              </a:rPr>
              <a:t>KEVIN HAIGLER, IT MANAGER | CHARLESTON STEVEDORING</a:t>
            </a:r>
            <a:endParaRPr kumimoji="0" lang="en-US" sz="850" b="0" i="0" u="none" strike="noStrike" kern="1200" cap="none" spc="0" normalizeH="0" baseline="0" noProof="0" dirty="0">
              <a:ln>
                <a:noFill/>
              </a:ln>
              <a:solidFill>
                <a:prstClr val="black"/>
              </a:solidFill>
              <a:effectLst/>
              <a:uLnTx/>
              <a:uFillTx/>
              <a:latin typeface="Avenir Book" panose="02000503020000020003" pitchFamily="2" charset="0"/>
            </a:endParaRPr>
          </a:p>
        </p:txBody>
      </p:sp>
    </p:spTree>
    <p:extLst>
      <p:ext uri="{BB962C8B-B14F-4D97-AF65-F5344CB8AC3E}">
        <p14:creationId xmlns:p14="http://schemas.microsoft.com/office/powerpoint/2010/main" val="275568698"/>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Dark Mode Quote">
    <p:bg>
      <p:bgPr>
        <a:solidFill>
          <a:schemeClr val="tx2"/>
        </a:solidFill>
        <a:effectLst/>
      </p:bgPr>
    </p:bg>
    <p:spTree>
      <p:nvGrpSpPr>
        <p:cNvPr id="1" name=""/>
        <p:cNvGrpSpPr/>
        <p:nvPr/>
      </p:nvGrpSpPr>
      <p:grpSpPr>
        <a:xfrm>
          <a:off x="0" y="0"/>
          <a:ext cx="0" cy="0"/>
          <a:chOff x="0" y="0"/>
          <a:chExt cx="0" cy="0"/>
        </a:xfrm>
      </p:grpSpPr>
      <p:pic>
        <p:nvPicPr>
          <p:cNvPr id="3" name="Graphic 2" descr="Open quotation mark with solid fill">
            <a:extLst>
              <a:ext uri="{FF2B5EF4-FFF2-40B4-BE49-F238E27FC236}">
                <a16:creationId xmlns:a16="http://schemas.microsoft.com/office/drawing/2014/main" id="{5FCE1D12-C0A8-EFA2-A92A-2A4FA534930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92231" y="-186267"/>
            <a:ext cx="2590800" cy="5960533"/>
          </a:xfrm>
          <a:prstGeom prst="rect">
            <a:avLst/>
          </a:prstGeom>
        </p:spPr>
      </p:pic>
      <p:pic>
        <p:nvPicPr>
          <p:cNvPr id="4" name="Graphic 3" descr="Open quotation mark with solid fill">
            <a:extLst>
              <a:ext uri="{FF2B5EF4-FFF2-40B4-BE49-F238E27FC236}">
                <a16:creationId xmlns:a16="http://schemas.microsoft.com/office/drawing/2014/main" id="{C66EBDDC-C08D-E7DC-38A9-617E8D761AF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rot="10800000">
            <a:off x="4908841" y="3176459"/>
            <a:ext cx="2590800" cy="5960533"/>
          </a:xfrm>
          <a:prstGeom prst="rect">
            <a:avLst/>
          </a:prstGeom>
        </p:spPr>
      </p:pic>
      <p:sp>
        <p:nvSpPr>
          <p:cNvPr id="2" name="Text Placeholder 8">
            <a:extLst>
              <a:ext uri="{FF2B5EF4-FFF2-40B4-BE49-F238E27FC236}">
                <a16:creationId xmlns:a16="http://schemas.microsoft.com/office/drawing/2014/main" id="{5AC4A668-8BFF-AC23-27AF-23A2ADF6D378}"/>
              </a:ext>
            </a:extLst>
          </p:cNvPr>
          <p:cNvSpPr>
            <a:spLocks noGrp="1"/>
          </p:cNvSpPr>
          <p:nvPr>
            <p:ph type="body" sz="quarter" idx="11" hasCustomPrompt="1"/>
          </p:nvPr>
        </p:nvSpPr>
        <p:spPr>
          <a:xfrm>
            <a:off x="1078662" y="2321471"/>
            <a:ext cx="5809385" cy="2756747"/>
          </a:xfrm>
          <a:prstGeom prst="rect">
            <a:avLst/>
          </a:prstGeom>
        </p:spPr>
        <p:txBody>
          <a:bodyPr/>
          <a:lstStyle>
            <a:lvl1pPr marL="0" marR="0" indent="0" algn="ctr" defTabSz="388620" rtl="0" eaLnBrk="1" fontAlgn="auto" latinLnBrk="0" hangingPunct="1">
              <a:lnSpc>
                <a:spcPts val="2550"/>
              </a:lnSpc>
              <a:spcBef>
                <a:spcPts val="0"/>
              </a:spcBef>
              <a:spcAft>
                <a:spcPts val="0"/>
              </a:spcAft>
              <a:buClrTx/>
              <a:buSzTx/>
              <a:buFontTx/>
              <a:buNone/>
              <a:tabLst/>
              <a:defRPr sz="2040" b="1" i="0">
                <a:solidFill>
                  <a:schemeClr val="bg1"/>
                </a:solidFill>
                <a:latin typeface="Avenir Heavy" panose="02000503020000020003" pitchFamily="2" charset="0"/>
              </a:defRPr>
            </a:lvl1pPr>
            <a:lvl2pPr marL="194305" indent="0">
              <a:buNone/>
              <a:defRPr sz="2295" b="1" i="0">
                <a:solidFill>
                  <a:schemeClr val="bg1"/>
                </a:solidFill>
                <a:latin typeface="Avenir Heavy" panose="02000503020000020003" pitchFamily="2" charset="0"/>
              </a:defRPr>
            </a:lvl2pPr>
            <a:lvl3pPr marL="388610" indent="0">
              <a:buNone/>
              <a:defRPr sz="2295" b="1" i="0">
                <a:solidFill>
                  <a:schemeClr val="bg1"/>
                </a:solidFill>
                <a:latin typeface="Avenir Heavy" panose="02000503020000020003" pitchFamily="2" charset="0"/>
              </a:defRPr>
            </a:lvl3pPr>
            <a:lvl4pPr marL="582916" indent="0">
              <a:buNone/>
              <a:defRPr sz="2295" b="1" i="0">
                <a:solidFill>
                  <a:schemeClr val="bg1"/>
                </a:solidFill>
                <a:latin typeface="Avenir Heavy" panose="02000503020000020003" pitchFamily="2" charset="0"/>
              </a:defRPr>
            </a:lvl4pPr>
            <a:lvl5pPr marL="777221" indent="0">
              <a:buNone/>
              <a:defRPr sz="2295" b="1" i="0">
                <a:solidFill>
                  <a:schemeClr val="bg1"/>
                </a:solidFill>
                <a:latin typeface="Avenir Heavy" panose="02000503020000020003" pitchFamily="2" charset="0"/>
              </a:defRPr>
            </a:lvl5pPr>
          </a:lstStyle>
          <a:p>
            <a:pPr marL="0" marR="0" lvl="0" indent="0" algn="ctr" defTabSz="388620" rtl="0" eaLnBrk="1" fontAlgn="auto" latinLnBrk="0" hangingPunct="1">
              <a:lnSpc>
                <a:spcPts val="2550"/>
              </a:lnSpc>
              <a:spcBef>
                <a:spcPts val="0"/>
              </a:spcBef>
              <a:spcAft>
                <a:spcPts val="0"/>
              </a:spcAft>
              <a:buClrTx/>
              <a:buSzTx/>
              <a:buFontTx/>
              <a:buNone/>
              <a:tabLst/>
              <a:defRPr/>
            </a:pPr>
            <a:r>
              <a:rPr kumimoji="0" lang="en-US" sz="2040" b="1" i="0" u="none" strike="noStrike" kern="1200" cap="none" spc="0" normalizeH="0" baseline="0" noProof="0" dirty="0" err="1">
                <a:ln>
                  <a:noFill/>
                </a:ln>
                <a:solidFill>
                  <a:srgbClr val="FFFFFF"/>
                </a:solidFill>
                <a:effectLst/>
                <a:uLnTx/>
                <a:uFillTx/>
                <a:latin typeface="Avenir Book" panose="02000503020000020003" pitchFamily="2" charset="0"/>
                <a:ea typeface="Roboto" pitchFamily="34" charset="-122"/>
                <a:cs typeface="Roboto" pitchFamily="34" charset="-120"/>
              </a:rPr>
              <a:t>eGroup</a:t>
            </a:r>
            <a:r>
              <a:rPr kumimoji="0" lang="en-US" sz="2040" b="1" i="0" u="none" strike="noStrike" kern="1200" cap="none" spc="0" normalizeH="0" baseline="0" noProof="0" dirty="0">
                <a:ln>
                  <a:noFill/>
                </a:ln>
                <a:solidFill>
                  <a:srgbClr val="FFFFFF"/>
                </a:solidFill>
                <a:effectLst/>
                <a:uLnTx/>
                <a:uFillTx/>
                <a:latin typeface="Avenir Book" panose="02000503020000020003" pitchFamily="2" charset="0"/>
                <a:ea typeface="Roboto" pitchFamily="34" charset="-122"/>
                <a:cs typeface="Roboto" pitchFamily="34" charset="-120"/>
              </a:rPr>
              <a:t> has a plan and process to facilitate successful adoption of complex technologies. </a:t>
            </a:r>
            <a:br>
              <a:rPr kumimoji="0" lang="en-US" sz="2040" b="1" i="0" u="none" strike="noStrike" kern="1200" cap="none" spc="0" normalizeH="0" baseline="0" noProof="0" dirty="0">
                <a:ln>
                  <a:noFill/>
                </a:ln>
                <a:solidFill>
                  <a:srgbClr val="FFFFFF"/>
                </a:solidFill>
                <a:effectLst/>
                <a:uLnTx/>
                <a:uFillTx/>
                <a:latin typeface="Avenir Book" panose="02000503020000020003" pitchFamily="2" charset="0"/>
                <a:ea typeface="Roboto" pitchFamily="34" charset="-122"/>
                <a:cs typeface="Roboto" pitchFamily="34" charset="-120"/>
              </a:rPr>
            </a:br>
            <a:r>
              <a:rPr kumimoji="0" lang="en-US" sz="2040" b="1" i="0" u="none" strike="noStrike" kern="1200" cap="none" spc="0" normalizeH="0" baseline="0" noProof="0" dirty="0">
                <a:ln>
                  <a:noFill/>
                </a:ln>
                <a:solidFill>
                  <a:srgbClr val="FFFFFF"/>
                </a:solidFill>
                <a:effectLst/>
                <a:uLnTx/>
                <a:uFillTx/>
                <a:latin typeface="Avenir Book" panose="02000503020000020003" pitchFamily="2" charset="0"/>
                <a:ea typeface="Roboto" pitchFamily="34" charset="-122"/>
                <a:cs typeface="Roboto" pitchFamily="34" charset="-120"/>
              </a:rPr>
              <a:t>Their approach is very practical and end-user focused, and also helped us plan and communicate better and respond more effectively across the company.  </a:t>
            </a:r>
            <a:endParaRPr kumimoji="0" lang="en-US" sz="2040" b="0" i="0" u="none" strike="noStrike" kern="1200" cap="none" spc="0" normalizeH="0" baseline="0" noProof="0" dirty="0">
              <a:ln>
                <a:noFill/>
              </a:ln>
              <a:solidFill>
                <a:prstClr val="black"/>
              </a:solidFill>
              <a:effectLst/>
              <a:uLnTx/>
              <a:uFillTx/>
              <a:latin typeface="Avenir Book" panose="02000503020000020003" pitchFamily="2" charset="0"/>
            </a:endParaRPr>
          </a:p>
        </p:txBody>
      </p:sp>
      <p:sp>
        <p:nvSpPr>
          <p:cNvPr id="7" name="Text Placeholder 10">
            <a:extLst>
              <a:ext uri="{FF2B5EF4-FFF2-40B4-BE49-F238E27FC236}">
                <a16:creationId xmlns:a16="http://schemas.microsoft.com/office/drawing/2014/main" id="{F617626E-B53C-3080-FE12-08F717865306}"/>
              </a:ext>
            </a:extLst>
          </p:cNvPr>
          <p:cNvSpPr>
            <a:spLocks noGrp="1"/>
          </p:cNvSpPr>
          <p:nvPr>
            <p:ph type="body" sz="quarter" idx="12" hasCustomPrompt="1"/>
          </p:nvPr>
        </p:nvSpPr>
        <p:spPr>
          <a:xfrm>
            <a:off x="2007870" y="8262397"/>
            <a:ext cx="3950970" cy="1266613"/>
          </a:xfrm>
          <a:prstGeom prst="rect">
            <a:avLst/>
          </a:prstGeom>
        </p:spPr>
        <p:txBody>
          <a:bodyPr/>
          <a:lstStyle>
            <a:lvl1pPr marL="0" marR="0" indent="0" algn="ctr" defTabSz="388620" rtl="0" eaLnBrk="1" fontAlgn="auto" latinLnBrk="0" hangingPunct="1">
              <a:lnSpc>
                <a:spcPts val="1224"/>
              </a:lnSpc>
              <a:spcBef>
                <a:spcPts val="218"/>
              </a:spcBef>
              <a:spcAft>
                <a:spcPts val="0"/>
              </a:spcAft>
              <a:buClrTx/>
              <a:buSzTx/>
              <a:buFontTx/>
              <a:buNone/>
              <a:tabLst/>
              <a:defRPr sz="1020">
                <a:solidFill>
                  <a:schemeClr val="bg1"/>
                </a:solidFill>
                <a:latin typeface="Avenir Book" panose="02000503020000020003" pitchFamily="2" charset="0"/>
                <a:cs typeface="Arial" panose="020B0604020202020204" pitchFamily="34" charset="0"/>
              </a:defRPr>
            </a:lvl1pPr>
            <a:lvl2pPr marL="194305" indent="0">
              <a:buNone/>
              <a:defRPr>
                <a:solidFill>
                  <a:schemeClr val="bg1"/>
                </a:solidFill>
              </a:defRPr>
            </a:lvl2pPr>
            <a:lvl3pPr marL="388610" indent="0">
              <a:buNone/>
              <a:defRPr>
                <a:solidFill>
                  <a:schemeClr val="bg1"/>
                </a:solidFill>
              </a:defRPr>
            </a:lvl3pPr>
            <a:lvl4pPr marL="582916" indent="0">
              <a:buNone/>
              <a:defRPr>
                <a:solidFill>
                  <a:schemeClr val="bg1"/>
                </a:solidFill>
              </a:defRPr>
            </a:lvl4pPr>
            <a:lvl5pPr marL="777221" indent="0">
              <a:buNone/>
              <a:defRPr>
                <a:solidFill>
                  <a:schemeClr val="bg1"/>
                </a:solidFill>
              </a:defRPr>
            </a:lvl5pPr>
          </a:lstStyle>
          <a:p>
            <a:pPr marL="0" marR="0" lvl="0" indent="0" algn="ctr" defTabSz="388620" rtl="0" eaLnBrk="1" fontAlgn="auto" latinLnBrk="0" hangingPunct="1">
              <a:lnSpc>
                <a:spcPts val="1224"/>
              </a:lnSpc>
              <a:spcBef>
                <a:spcPts val="218"/>
              </a:spcBef>
              <a:spcAft>
                <a:spcPts val="0"/>
              </a:spcAft>
              <a:buClrTx/>
              <a:buSzTx/>
              <a:buFontTx/>
              <a:buNone/>
              <a:tabLst/>
              <a:defRPr/>
            </a:pPr>
            <a:r>
              <a:rPr kumimoji="0" lang="en-US" sz="1020" b="0" i="0" u="none" strike="noStrike" kern="0" cap="none" spc="9" normalizeH="0" baseline="0" noProof="0" dirty="0">
                <a:ln>
                  <a:noFill/>
                </a:ln>
                <a:solidFill>
                  <a:srgbClr val="FFFFFF">
                    <a:alpha val="80000"/>
                  </a:srgbClr>
                </a:solidFill>
                <a:effectLst/>
                <a:uLnTx/>
                <a:uFillTx/>
                <a:latin typeface="Avenir Book" panose="02000503020000020003" pitchFamily="2" charset="0"/>
                <a:ea typeface="Roboto" pitchFamily="34" charset="-122"/>
                <a:cs typeface="Roboto" pitchFamily="34" charset="-120"/>
              </a:rPr>
              <a:t>NEAL GUERNSEY | CIO at SGT</a:t>
            </a:r>
            <a:endParaRPr kumimoji="0" lang="en-US" sz="850" b="0" i="0" u="none" strike="noStrike" kern="1200" cap="none" spc="0" normalizeH="0" baseline="0" noProof="0" dirty="0">
              <a:ln>
                <a:noFill/>
              </a:ln>
              <a:solidFill>
                <a:prstClr val="black"/>
              </a:solidFill>
              <a:effectLst/>
              <a:uLnTx/>
              <a:uFillTx/>
              <a:latin typeface="Avenir Book" panose="02000503020000020003" pitchFamily="2" charset="0"/>
            </a:endParaRPr>
          </a:p>
        </p:txBody>
      </p:sp>
    </p:spTree>
    <p:extLst>
      <p:ext uri="{BB962C8B-B14F-4D97-AF65-F5344CB8AC3E}">
        <p14:creationId xmlns:p14="http://schemas.microsoft.com/office/powerpoint/2010/main" val="36038000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Slide Option 3">
    <p:spTree>
      <p:nvGrpSpPr>
        <p:cNvPr id="1" name=""/>
        <p:cNvGrpSpPr/>
        <p:nvPr/>
      </p:nvGrpSpPr>
      <p:grpSpPr>
        <a:xfrm>
          <a:off x="0" y="0"/>
          <a:ext cx="0" cy="0"/>
          <a:chOff x="0" y="0"/>
          <a:chExt cx="0" cy="0"/>
        </a:xfrm>
      </p:grpSpPr>
      <p:sp>
        <p:nvSpPr>
          <p:cNvPr id="7" name="AutoShape 2">
            <a:extLst>
              <a:ext uri="{FF2B5EF4-FFF2-40B4-BE49-F238E27FC236}">
                <a16:creationId xmlns:a16="http://schemas.microsoft.com/office/drawing/2014/main" id="{6DC02F70-370A-FC50-0F94-E5AC22C5C373}"/>
              </a:ext>
            </a:extLst>
          </p:cNvPr>
          <p:cNvSpPr/>
          <p:nvPr/>
        </p:nvSpPr>
        <p:spPr>
          <a:xfrm flipH="1">
            <a:off x="3886201" y="0"/>
            <a:ext cx="37805" cy="10058400"/>
          </a:xfrm>
          <a:prstGeom prst="rect">
            <a:avLst/>
          </a:prstGeom>
          <a:solidFill>
            <a:srgbClr val="111B1E">
              <a:alpha val="29804"/>
            </a:srgbClr>
          </a:solidFill>
        </p:spPr>
        <p:txBody>
          <a:bodyPr/>
          <a:lstStyle/>
          <a:p>
            <a:endParaRPr lang="en-US" sz="765"/>
          </a:p>
        </p:txBody>
      </p:sp>
      <p:sp>
        <p:nvSpPr>
          <p:cNvPr id="8" name="AutoShape 3">
            <a:extLst>
              <a:ext uri="{FF2B5EF4-FFF2-40B4-BE49-F238E27FC236}">
                <a16:creationId xmlns:a16="http://schemas.microsoft.com/office/drawing/2014/main" id="{C2A996CD-34E7-200B-C159-2770E317176A}"/>
              </a:ext>
            </a:extLst>
          </p:cNvPr>
          <p:cNvSpPr/>
          <p:nvPr/>
        </p:nvSpPr>
        <p:spPr>
          <a:xfrm flipH="1">
            <a:off x="194311" y="0"/>
            <a:ext cx="37805" cy="10058400"/>
          </a:xfrm>
          <a:prstGeom prst="rect">
            <a:avLst/>
          </a:prstGeom>
          <a:solidFill>
            <a:srgbClr val="111B1E">
              <a:alpha val="29804"/>
            </a:srgbClr>
          </a:solidFill>
        </p:spPr>
        <p:txBody>
          <a:bodyPr/>
          <a:lstStyle/>
          <a:p>
            <a:endParaRPr lang="en-US" sz="765"/>
          </a:p>
        </p:txBody>
      </p:sp>
      <p:sp>
        <p:nvSpPr>
          <p:cNvPr id="9" name="Freeform 4">
            <a:extLst>
              <a:ext uri="{FF2B5EF4-FFF2-40B4-BE49-F238E27FC236}">
                <a16:creationId xmlns:a16="http://schemas.microsoft.com/office/drawing/2014/main" id="{7F06319F-778D-3FA4-650B-7A9D23123864}"/>
              </a:ext>
            </a:extLst>
          </p:cNvPr>
          <p:cNvSpPr/>
          <p:nvPr/>
        </p:nvSpPr>
        <p:spPr>
          <a:xfrm>
            <a:off x="408992" y="1"/>
            <a:ext cx="3319463" cy="8344378"/>
          </a:xfrm>
          <a:custGeom>
            <a:avLst/>
            <a:gdLst/>
            <a:ahLst/>
            <a:cxnLst/>
            <a:rect l="l" t="t" r="r" b="b"/>
            <a:pathLst>
              <a:path w="7810500" h="8712938">
                <a:moveTo>
                  <a:pt x="0" y="0"/>
                </a:moveTo>
                <a:lnTo>
                  <a:pt x="7810500" y="0"/>
                </a:lnTo>
                <a:lnTo>
                  <a:pt x="7810500" y="8712939"/>
                </a:lnTo>
                <a:lnTo>
                  <a:pt x="0" y="8712939"/>
                </a:lnTo>
                <a:lnTo>
                  <a:pt x="0" y="0"/>
                </a:lnTo>
                <a:close/>
              </a:path>
            </a:pathLst>
          </a:custGeom>
          <a:blipFill>
            <a:blip r:embed="rId2"/>
            <a:stretch>
              <a:fillRect l="-29503" r="-37932"/>
            </a:stretch>
          </a:blipFill>
        </p:spPr>
        <p:txBody>
          <a:bodyPr/>
          <a:lstStyle/>
          <a:p>
            <a:endParaRPr lang="en-US" sz="765"/>
          </a:p>
        </p:txBody>
      </p:sp>
      <p:sp>
        <p:nvSpPr>
          <p:cNvPr id="11" name="AutoShape 6">
            <a:extLst>
              <a:ext uri="{FF2B5EF4-FFF2-40B4-BE49-F238E27FC236}">
                <a16:creationId xmlns:a16="http://schemas.microsoft.com/office/drawing/2014/main" id="{2224D440-4F6F-BCE1-400F-369546CA246A}"/>
              </a:ext>
            </a:extLst>
          </p:cNvPr>
          <p:cNvSpPr/>
          <p:nvPr/>
        </p:nvSpPr>
        <p:spPr>
          <a:xfrm>
            <a:off x="1" y="8336635"/>
            <a:ext cx="7772400" cy="1721765"/>
          </a:xfrm>
          <a:prstGeom prst="rect">
            <a:avLst/>
          </a:prstGeom>
          <a:solidFill>
            <a:srgbClr val="262626"/>
          </a:solidFill>
        </p:spPr>
        <p:txBody>
          <a:bodyPr/>
          <a:lstStyle/>
          <a:p>
            <a:endParaRPr lang="en-US" sz="765"/>
          </a:p>
        </p:txBody>
      </p:sp>
      <p:pic>
        <p:nvPicPr>
          <p:cNvPr id="16" name="Picture 15" descr="A white text on a black background&#10;&#10;AI-generated content may be incorrect.">
            <a:extLst>
              <a:ext uri="{FF2B5EF4-FFF2-40B4-BE49-F238E27FC236}">
                <a16:creationId xmlns:a16="http://schemas.microsoft.com/office/drawing/2014/main" id="{35E8CF62-659D-4B10-41F2-240A597A822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72236" y="8489433"/>
            <a:ext cx="1900165" cy="1457209"/>
          </a:xfrm>
          <a:prstGeom prst="rect">
            <a:avLst/>
          </a:prstGeom>
        </p:spPr>
      </p:pic>
      <p:sp>
        <p:nvSpPr>
          <p:cNvPr id="2" name="Text Placeholder 2">
            <a:extLst>
              <a:ext uri="{FF2B5EF4-FFF2-40B4-BE49-F238E27FC236}">
                <a16:creationId xmlns:a16="http://schemas.microsoft.com/office/drawing/2014/main" id="{ECF571FB-7E04-FB4D-C6AD-A9E6F2DF0DBF}"/>
              </a:ext>
            </a:extLst>
          </p:cNvPr>
          <p:cNvSpPr>
            <a:spLocks noGrp="1"/>
          </p:cNvSpPr>
          <p:nvPr>
            <p:ph type="body" sz="quarter" idx="10" hasCustomPrompt="1"/>
          </p:nvPr>
        </p:nvSpPr>
        <p:spPr>
          <a:xfrm>
            <a:off x="4172279" y="2647880"/>
            <a:ext cx="3351848" cy="2595316"/>
          </a:xfrm>
          <a:prstGeom prst="rect">
            <a:avLst/>
          </a:prstGeom>
        </p:spPr>
        <p:txBody>
          <a:bodyPr/>
          <a:lstStyle>
            <a:lvl1pPr marL="0" indent="0">
              <a:buNone/>
              <a:defRPr sz="3400" b="1" i="0">
                <a:latin typeface="Avenir Heavy" panose="02000503020000020003" pitchFamily="2" charset="0"/>
              </a:defRPr>
            </a:lvl1pPr>
            <a:lvl2pPr marL="194305" indent="0">
              <a:buNone/>
              <a:defRPr b="1" i="0">
                <a:latin typeface="Avenir Heavy" panose="02000503020000020003" pitchFamily="2" charset="0"/>
              </a:defRPr>
            </a:lvl2pPr>
            <a:lvl3pPr marL="388610" indent="0">
              <a:buNone/>
              <a:defRPr b="1" i="0">
                <a:latin typeface="Avenir Heavy" panose="02000503020000020003" pitchFamily="2" charset="0"/>
              </a:defRPr>
            </a:lvl3pPr>
            <a:lvl4pPr marL="582916" indent="0">
              <a:buNone/>
              <a:defRPr b="1" i="0">
                <a:latin typeface="Avenir Heavy" panose="02000503020000020003" pitchFamily="2" charset="0"/>
              </a:defRPr>
            </a:lvl4pPr>
            <a:lvl5pPr marL="777221" indent="0">
              <a:buNone/>
              <a:defRPr b="1" i="0">
                <a:latin typeface="Avenir Heavy" panose="02000503020000020003" pitchFamily="2" charset="0"/>
              </a:defRPr>
            </a:lvl5pPr>
          </a:lstStyle>
          <a:p>
            <a:pPr lvl="0"/>
            <a:r>
              <a:rPr lang="en-US" dirty="0"/>
              <a:t>Presentation Title</a:t>
            </a:r>
          </a:p>
        </p:txBody>
      </p:sp>
      <p:sp>
        <p:nvSpPr>
          <p:cNvPr id="3" name="Text Placeholder 4">
            <a:extLst>
              <a:ext uri="{FF2B5EF4-FFF2-40B4-BE49-F238E27FC236}">
                <a16:creationId xmlns:a16="http://schemas.microsoft.com/office/drawing/2014/main" id="{F4EC9386-2C1B-C64E-150F-7D0DC543C062}"/>
              </a:ext>
            </a:extLst>
          </p:cNvPr>
          <p:cNvSpPr>
            <a:spLocks noGrp="1"/>
          </p:cNvSpPr>
          <p:nvPr>
            <p:ph type="body" sz="quarter" idx="11" hasCustomPrompt="1"/>
          </p:nvPr>
        </p:nvSpPr>
        <p:spPr>
          <a:xfrm>
            <a:off x="4172279" y="5365437"/>
            <a:ext cx="3351848" cy="1117600"/>
          </a:xfrm>
          <a:prstGeom prst="rect">
            <a:avLst/>
          </a:prstGeom>
        </p:spPr>
        <p:txBody>
          <a:bodyPr/>
          <a:lstStyle>
            <a:lvl1pPr marL="0" indent="0">
              <a:buNone/>
              <a:defRPr sz="1190">
                <a:latin typeface="Avenir Book" panose="02000503020000020003" pitchFamily="2" charset="0"/>
              </a:defRPr>
            </a:lvl1pPr>
            <a:lvl2pPr marL="194305" indent="0">
              <a:buNone/>
              <a:defRPr>
                <a:latin typeface="Avenir Book" panose="02000503020000020003" pitchFamily="2" charset="0"/>
              </a:defRPr>
            </a:lvl2pPr>
            <a:lvl3pPr marL="388610" indent="0">
              <a:buNone/>
              <a:defRPr>
                <a:latin typeface="Avenir Book" panose="02000503020000020003" pitchFamily="2" charset="0"/>
              </a:defRPr>
            </a:lvl3pPr>
            <a:lvl4pPr marL="582916" indent="0">
              <a:buNone/>
              <a:defRPr>
                <a:latin typeface="Avenir Book" panose="02000503020000020003" pitchFamily="2" charset="0"/>
              </a:defRPr>
            </a:lvl4pPr>
            <a:lvl5pPr marL="777221" indent="0">
              <a:buNone/>
              <a:defRPr>
                <a:latin typeface="Avenir Book" panose="02000503020000020003" pitchFamily="2" charset="0"/>
              </a:defRPr>
            </a:lvl5pPr>
          </a:lstStyle>
          <a:p>
            <a:pPr lvl="0"/>
            <a:r>
              <a:rPr lang="en-US" dirty="0"/>
              <a:t>Presentation Subtitle</a:t>
            </a:r>
          </a:p>
        </p:txBody>
      </p:sp>
      <p:sp>
        <p:nvSpPr>
          <p:cNvPr id="4" name="Text Placeholder 14">
            <a:extLst>
              <a:ext uri="{FF2B5EF4-FFF2-40B4-BE49-F238E27FC236}">
                <a16:creationId xmlns:a16="http://schemas.microsoft.com/office/drawing/2014/main" id="{13E0ED5D-4818-8EB3-AC05-2CA72324CB13}"/>
              </a:ext>
            </a:extLst>
          </p:cNvPr>
          <p:cNvSpPr>
            <a:spLocks noGrp="1"/>
          </p:cNvSpPr>
          <p:nvPr>
            <p:ph type="body" sz="quarter" idx="12" hasCustomPrompt="1"/>
          </p:nvPr>
        </p:nvSpPr>
        <p:spPr>
          <a:xfrm>
            <a:off x="437198" y="8963132"/>
            <a:ext cx="3359944" cy="468771"/>
          </a:xfrm>
          <a:prstGeom prst="rect">
            <a:avLst/>
          </a:prstGeom>
        </p:spPr>
        <p:txBody>
          <a:bodyPr/>
          <a:lstStyle>
            <a:lvl1pPr marL="0" indent="0">
              <a:buNone/>
              <a:defRPr sz="1190">
                <a:solidFill>
                  <a:schemeClr val="bg1"/>
                </a:solidFill>
                <a:latin typeface="Avenir Book" panose="02000503020000020003" pitchFamily="2" charset="0"/>
              </a:defRPr>
            </a:lvl1pPr>
          </a:lstStyle>
          <a:p>
            <a:pPr lvl="0"/>
            <a:r>
              <a:rPr lang="en-US" dirty="0"/>
              <a:t>Alt Text</a:t>
            </a:r>
          </a:p>
        </p:txBody>
      </p:sp>
      <p:sp>
        <p:nvSpPr>
          <p:cNvPr id="6" name="Picture Placeholder 5">
            <a:extLst>
              <a:ext uri="{FF2B5EF4-FFF2-40B4-BE49-F238E27FC236}">
                <a16:creationId xmlns:a16="http://schemas.microsoft.com/office/drawing/2014/main" id="{4A4AEB5E-E5E1-AD67-2444-3C31194846C9}"/>
              </a:ext>
            </a:extLst>
          </p:cNvPr>
          <p:cNvSpPr>
            <a:spLocks noGrp="1"/>
          </p:cNvSpPr>
          <p:nvPr>
            <p:ph type="pic" sz="quarter" idx="13"/>
          </p:nvPr>
        </p:nvSpPr>
        <p:spPr>
          <a:xfrm>
            <a:off x="408860" y="0"/>
            <a:ext cx="3319463" cy="8344747"/>
          </a:xfrm>
          <a:prstGeom prst="rect">
            <a:avLst/>
          </a:prstGeom>
        </p:spPr>
        <p:txBody>
          <a:bodyPr/>
          <a:lstStyle/>
          <a:p>
            <a:r>
              <a:rPr lang="en-US"/>
              <a:t>Click icon to add picture</a:t>
            </a:r>
          </a:p>
        </p:txBody>
      </p:sp>
    </p:spTree>
    <p:extLst>
      <p:ext uri="{BB962C8B-B14F-4D97-AF65-F5344CB8AC3E}">
        <p14:creationId xmlns:p14="http://schemas.microsoft.com/office/powerpoint/2010/main" val="2149773586"/>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Dark Mode Quote 2">
    <p:bg>
      <p:bgPr>
        <a:solidFill>
          <a:schemeClr val="tx2"/>
        </a:solidFill>
        <a:effectLst/>
      </p:bgPr>
    </p:bg>
    <p:spTree>
      <p:nvGrpSpPr>
        <p:cNvPr id="1" name=""/>
        <p:cNvGrpSpPr/>
        <p:nvPr/>
      </p:nvGrpSpPr>
      <p:grpSpPr>
        <a:xfrm>
          <a:off x="0" y="0"/>
          <a:ext cx="0" cy="0"/>
          <a:chOff x="0" y="0"/>
          <a:chExt cx="0" cy="0"/>
        </a:xfrm>
      </p:grpSpPr>
      <p:pic>
        <p:nvPicPr>
          <p:cNvPr id="3" name="Graphic 2" descr="Open quotation mark with solid fill">
            <a:extLst>
              <a:ext uri="{FF2B5EF4-FFF2-40B4-BE49-F238E27FC236}">
                <a16:creationId xmlns:a16="http://schemas.microsoft.com/office/drawing/2014/main" id="{A0CCC61B-F447-A407-94FE-79D62569AE6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92231" y="-186267"/>
            <a:ext cx="2590800" cy="5960533"/>
          </a:xfrm>
          <a:prstGeom prst="rect">
            <a:avLst/>
          </a:prstGeom>
        </p:spPr>
      </p:pic>
      <p:pic>
        <p:nvPicPr>
          <p:cNvPr id="4" name="Graphic 3" descr="Open quotation mark with solid fill">
            <a:extLst>
              <a:ext uri="{FF2B5EF4-FFF2-40B4-BE49-F238E27FC236}">
                <a16:creationId xmlns:a16="http://schemas.microsoft.com/office/drawing/2014/main" id="{B85D9904-B514-F1C2-B730-C834AA82AD9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rot="10800000">
            <a:off x="4908841" y="3176459"/>
            <a:ext cx="2590800" cy="5960533"/>
          </a:xfrm>
          <a:prstGeom prst="rect">
            <a:avLst/>
          </a:prstGeom>
        </p:spPr>
      </p:pic>
      <p:sp>
        <p:nvSpPr>
          <p:cNvPr id="2" name="Text Placeholder 8">
            <a:extLst>
              <a:ext uri="{FF2B5EF4-FFF2-40B4-BE49-F238E27FC236}">
                <a16:creationId xmlns:a16="http://schemas.microsoft.com/office/drawing/2014/main" id="{9DFED9B6-C4A2-4A1B-0563-D645339BA62F}"/>
              </a:ext>
            </a:extLst>
          </p:cNvPr>
          <p:cNvSpPr>
            <a:spLocks noGrp="1"/>
          </p:cNvSpPr>
          <p:nvPr>
            <p:ph type="body" sz="quarter" idx="11" hasCustomPrompt="1"/>
          </p:nvPr>
        </p:nvSpPr>
        <p:spPr>
          <a:xfrm>
            <a:off x="1060392" y="2048933"/>
            <a:ext cx="5651617" cy="2756747"/>
          </a:xfrm>
          <a:prstGeom prst="rect">
            <a:avLst/>
          </a:prstGeom>
        </p:spPr>
        <p:txBody>
          <a:bodyPr/>
          <a:lstStyle>
            <a:lvl1pPr marL="0" indent="0" algn="ctr">
              <a:lnSpc>
                <a:spcPts val="2550"/>
              </a:lnSpc>
              <a:buNone/>
              <a:defRPr sz="2040" b="1" i="0">
                <a:solidFill>
                  <a:schemeClr val="bg1"/>
                </a:solidFill>
                <a:latin typeface="Avenir Heavy" panose="02000503020000020003" pitchFamily="2" charset="0"/>
              </a:defRPr>
            </a:lvl1pPr>
            <a:lvl2pPr marL="194305" indent="0">
              <a:buNone/>
              <a:defRPr sz="2295" b="1" i="0">
                <a:solidFill>
                  <a:schemeClr val="bg1"/>
                </a:solidFill>
                <a:latin typeface="Avenir Heavy" panose="02000503020000020003" pitchFamily="2" charset="0"/>
              </a:defRPr>
            </a:lvl2pPr>
            <a:lvl3pPr marL="388610" indent="0">
              <a:buNone/>
              <a:defRPr sz="2295" b="1" i="0">
                <a:solidFill>
                  <a:schemeClr val="bg1"/>
                </a:solidFill>
                <a:latin typeface="Avenir Heavy" panose="02000503020000020003" pitchFamily="2" charset="0"/>
              </a:defRPr>
            </a:lvl3pPr>
            <a:lvl4pPr marL="582916" indent="0">
              <a:buNone/>
              <a:defRPr sz="2295" b="1" i="0">
                <a:solidFill>
                  <a:schemeClr val="bg1"/>
                </a:solidFill>
                <a:latin typeface="Avenir Heavy" panose="02000503020000020003" pitchFamily="2" charset="0"/>
              </a:defRPr>
            </a:lvl4pPr>
            <a:lvl5pPr marL="777221" indent="0">
              <a:buNone/>
              <a:defRPr sz="2295" b="1" i="0">
                <a:solidFill>
                  <a:schemeClr val="bg1"/>
                </a:solidFill>
                <a:latin typeface="Avenir Heavy" panose="02000503020000020003" pitchFamily="2" charset="0"/>
              </a:defRPr>
            </a:lvl5pPr>
          </a:lstStyle>
          <a:p>
            <a:pPr lvl="0" algn="ctr">
              <a:lnSpc>
                <a:spcPts val="2550"/>
              </a:lnSpc>
              <a:defRPr/>
            </a:pPr>
            <a:r>
              <a:rPr lang="en-US" sz="2040" b="1" dirty="0">
                <a:solidFill>
                  <a:schemeClr val="bg1"/>
                </a:solidFill>
                <a:latin typeface="Avenir Book" panose="02000503020000020003" pitchFamily="2" charset="0"/>
              </a:rPr>
              <a:t>“Having </a:t>
            </a:r>
            <a:r>
              <a:rPr lang="en-US" sz="2040" b="1" dirty="0" err="1">
                <a:solidFill>
                  <a:schemeClr val="bg1"/>
                </a:solidFill>
                <a:latin typeface="Avenir Book" panose="02000503020000020003" pitchFamily="2" charset="0"/>
              </a:rPr>
              <a:t>eGroup</a:t>
            </a:r>
            <a:r>
              <a:rPr lang="en-US" sz="2040" b="1" dirty="0">
                <a:solidFill>
                  <a:schemeClr val="bg1"/>
                </a:solidFill>
                <a:latin typeface="Avenir Book" panose="02000503020000020003" pitchFamily="2" charset="0"/>
              </a:rPr>
              <a:t> as my strategic IT partner allows me to focus more on the bigger picture and the goals of our future… I have not met a single person from </a:t>
            </a:r>
            <a:r>
              <a:rPr lang="en-US" sz="2040" b="1" dirty="0" err="1">
                <a:solidFill>
                  <a:schemeClr val="bg1"/>
                </a:solidFill>
                <a:latin typeface="Avenir Book" panose="02000503020000020003" pitchFamily="2" charset="0"/>
              </a:rPr>
              <a:t>eGroup</a:t>
            </a:r>
            <a:r>
              <a:rPr lang="en-US" sz="2040" b="1" dirty="0">
                <a:solidFill>
                  <a:schemeClr val="bg1"/>
                </a:solidFill>
                <a:latin typeface="Avenir Book" panose="02000503020000020003" pitchFamily="2" charset="0"/>
              </a:rPr>
              <a:t> who wasn’t a pleasure to talk to. They have all been pleasant people and know what they do well. That’s hard to find in this kind of role.”</a:t>
            </a:r>
            <a:endParaRPr kumimoji="0" lang="en-US" sz="2040" b="1" i="0" u="none" strike="noStrike" kern="1200" cap="none" spc="0" normalizeH="0" baseline="0" noProof="0" dirty="0">
              <a:ln>
                <a:noFill/>
              </a:ln>
              <a:solidFill>
                <a:schemeClr val="bg1"/>
              </a:solidFill>
              <a:effectLst/>
              <a:uLnTx/>
              <a:uFillTx/>
              <a:latin typeface="Avenir Book" panose="02000503020000020003" pitchFamily="2" charset="0"/>
            </a:endParaRPr>
          </a:p>
        </p:txBody>
      </p:sp>
      <p:sp>
        <p:nvSpPr>
          <p:cNvPr id="7" name="Text Placeholder 10">
            <a:extLst>
              <a:ext uri="{FF2B5EF4-FFF2-40B4-BE49-F238E27FC236}">
                <a16:creationId xmlns:a16="http://schemas.microsoft.com/office/drawing/2014/main" id="{0A27CAE0-D6C3-F391-8013-7532D86EDE92}"/>
              </a:ext>
            </a:extLst>
          </p:cNvPr>
          <p:cNvSpPr>
            <a:spLocks noGrp="1"/>
          </p:cNvSpPr>
          <p:nvPr>
            <p:ph type="body" sz="quarter" idx="12" hasCustomPrompt="1"/>
          </p:nvPr>
        </p:nvSpPr>
        <p:spPr>
          <a:xfrm>
            <a:off x="2007870" y="8038877"/>
            <a:ext cx="3950970" cy="1266613"/>
          </a:xfrm>
          <a:prstGeom prst="rect">
            <a:avLst/>
          </a:prstGeom>
        </p:spPr>
        <p:txBody>
          <a:bodyPr/>
          <a:lstStyle>
            <a:lvl1pPr marL="0" marR="0" indent="0" algn="ctr" defTabSz="388620" rtl="0" eaLnBrk="1" fontAlgn="auto" latinLnBrk="0" hangingPunct="1">
              <a:lnSpc>
                <a:spcPts val="1224"/>
              </a:lnSpc>
              <a:spcBef>
                <a:spcPts val="218"/>
              </a:spcBef>
              <a:spcAft>
                <a:spcPts val="0"/>
              </a:spcAft>
              <a:buClrTx/>
              <a:buSzTx/>
              <a:buFontTx/>
              <a:buNone/>
              <a:tabLst/>
              <a:defRPr sz="1020">
                <a:solidFill>
                  <a:schemeClr val="bg1"/>
                </a:solidFill>
                <a:latin typeface="Avenir Book" panose="02000503020000020003" pitchFamily="2" charset="0"/>
                <a:cs typeface="Arial" panose="020B0604020202020204" pitchFamily="34" charset="0"/>
              </a:defRPr>
            </a:lvl1pPr>
            <a:lvl2pPr marL="194305" indent="0">
              <a:buNone/>
              <a:defRPr>
                <a:solidFill>
                  <a:schemeClr val="bg1"/>
                </a:solidFill>
              </a:defRPr>
            </a:lvl2pPr>
            <a:lvl3pPr marL="388610" indent="0">
              <a:buNone/>
              <a:defRPr>
                <a:solidFill>
                  <a:schemeClr val="bg1"/>
                </a:solidFill>
              </a:defRPr>
            </a:lvl3pPr>
            <a:lvl4pPr marL="582916" indent="0">
              <a:buNone/>
              <a:defRPr>
                <a:solidFill>
                  <a:schemeClr val="bg1"/>
                </a:solidFill>
              </a:defRPr>
            </a:lvl4pPr>
            <a:lvl5pPr marL="777221" indent="0">
              <a:buNone/>
              <a:defRPr>
                <a:solidFill>
                  <a:schemeClr val="bg1"/>
                </a:solidFill>
              </a:defRPr>
            </a:lvl5pPr>
          </a:lstStyle>
          <a:p>
            <a:pPr marL="0" marR="0" lvl="0" indent="0" algn="ctr" defTabSz="388620" rtl="0" eaLnBrk="1" fontAlgn="auto" latinLnBrk="0" hangingPunct="1">
              <a:lnSpc>
                <a:spcPts val="1224"/>
              </a:lnSpc>
              <a:spcBef>
                <a:spcPts val="218"/>
              </a:spcBef>
              <a:spcAft>
                <a:spcPts val="0"/>
              </a:spcAft>
              <a:buClrTx/>
              <a:buSzTx/>
              <a:buFontTx/>
              <a:buNone/>
              <a:tabLst/>
              <a:defRPr/>
            </a:pPr>
            <a:r>
              <a:rPr kumimoji="0" lang="en-US" sz="1020" b="0" i="0" u="none" strike="noStrike" kern="0" cap="none" spc="9" normalizeH="0" baseline="0" noProof="0" dirty="0">
                <a:ln>
                  <a:noFill/>
                </a:ln>
                <a:solidFill>
                  <a:srgbClr val="FFFFFF">
                    <a:alpha val="80000"/>
                  </a:srgbClr>
                </a:solidFill>
                <a:effectLst/>
                <a:uLnTx/>
                <a:uFillTx/>
                <a:latin typeface="Avenir Book" panose="02000503020000020003" pitchFamily="2" charset="0"/>
                <a:ea typeface="Roboto" pitchFamily="34" charset="-122"/>
                <a:cs typeface="Roboto" pitchFamily="34" charset="-120"/>
              </a:rPr>
              <a:t>KEVIN HAIGLER, IT MANAGER | CHARLESTON STEVEDORING</a:t>
            </a:r>
            <a:endParaRPr kumimoji="0" lang="en-US" sz="850" b="0" i="0" u="none" strike="noStrike" kern="1200" cap="none" spc="0" normalizeH="0" baseline="0" noProof="0" dirty="0">
              <a:ln>
                <a:noFill/>
              </a:ln>
              <a:solidFill>
                <a:prstClr val="black"/>
              </a:solidFill>
              <a:effectLst/>
              <a:uLnTx/>
              <a:uFillTx/>
              <a:latin typeface="Avenir Book" panose="02000503020000020003" pitchFamily="2" charset="0"/>
            </a:endParaRPr>
          </a:p>
        </p:txBody>
      </p:sp>
    </p:spTree>
    <p:extLst>
      <p:ext uri="{BB962C8B-B14F-4D97-AF65-F5344CB8AC3E}">
        <p14:creationId xmlns:p14="http://schemas.microsoft.com/office/powerpoint/2010/main" val="1636190301"/>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Offer Overview">
    <p:spTree>
      <p:nvGrpSpPr>
        <p:cNvPr id="1" name=""/>
        <p:cNvGrpSpPr/>
        <p:nvPr/>
      </p:nvGrpSpPr>
      <p:grpSpPr>
        <a:xfrm>
          <a:off x="0" y="0"/>
          <a:ext cx="0" cy="0"/>
          <a:chOff x="0" y="0"/>
          <a:chExt cx="0" cy="0"/>
        </a:xfrm>
      </p:grpSpPr>
      <p:sp>
        <p:nvSpPr>
          <p:cNvPr id="62" name="AutoShape 8">
            <a:extLst>
              <a:ext uri="{FF2B5EF4-FFF2-40B4-BE49-F238E27FC236}">
                <a16:creationId xmlns:a16="http://schemas.microsoft.com/office/drawing/2014/main" id="{63FC943D-B07F-5411-C8F7-DACA9A0EE020}"/>
              </a:ext>
            </a:extLst>
          </p:cNvPr>
          <p:cNvSpPr/>
          <p:nvPr/>
        </p:nvSpPr>
        <p:spPr>
          <a:xfrm rot="5400000" flipH="1">
            <a:off x="2866613" y="-864463"/>
            <a:ext cx="44703" cy="4935164"/>
          </a:xfrm>
          <a:prstGeom prst="rect">
            <a:avLst/>
          </a:prstGeom>
          <a:solidFill>
            <a:srgbClr val="262626"/>
          </a:solidFill>
        </p:spPr>
        <p:txBody>
          <a:bodyPr/>
          <a:lstStyle/>
          <a:p>
            <a:endParaRPr lang="en-US" sz="765">
              <a:solidFill>
                <a:srgbClr val="262626"/>
              </a:solidFill>
            </a:endParaRPr>
          </a:p>
        </p:txBody>
      </p:sp>
      <p:sp>
        <p:nvSpPr>
          <p:cNvPr id="2" name="TextBox 6">
            <a:extLst>
              <a:ext uri="{FF2B5EF4-FFF2-40B4-BE49-F238E27FC236}">
                <a16:creationId xmlns:a16="http://schemas.microsoft.com/office/drawing/2014/main" id="{7B08F43D-5496-FE8B-A137-00BC94012D62}"/>
              </a:ext>
            </a:extLst>
          </p:cNvPr>
          <p:cNvSpPr txBox="1">
            <a:spLocks noGrp="1"/>
          </p:cNvSpPr>
          <p:nvPr>
            <p:ph type="title" idx="4294967295" hasCustomPrompt="1"/>
          </p:nvPr>
        </p:nvSpPr>
        <p:spPr>
          <a:xfrm>
            <a:off x="437198" y="509028"/>
            <a:ext cx="7238257" cy="808683"/>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lvl1pPr algn="l" defTabSz="582930">
              <a:lnSpc>
                <a:spcPts val="3212"/>
              </a:lnSpc>
              <a:defRPr sz="2040"/>
            </a:lvl1pPr>
          </a:lstStyle>
          <a:p>
            <a:pPr defTabSz="1371600">
              <a:lnSpc>
                <a:spcPts val="7558"/>
              </a:lnSpc>
              <a:defRPr/>
            </a:pPr>
            <a:r>
              <a:rPr lang="en-US" sz="2295" b="1" dirty="0">
                <a:latin typeface="Avenir Heavy" panose="02000503020000020003"/>
              </a:rPr>
              <a:t>M365 Productivity, Security, &amp; Compliance Roadmap</a:t>
            </a:r>
          </a:p>
        </p:txBody>
      </p:sp>
      <p:sp>
        <p:nvSpPr>
          <p:cNvPr id="63" name="Text Placeholder 16">
            <a:extLst>
              <a:ext uri="{FF2B5EF4-FFF2-40B4-BE49-F238E27FC236}">
                <a16:creationId xmlns:a16="http://schemas.microsoft.com/office/drawing/2014/main" id="{798DA8EE-0248-99B7-2A10-F339ACD99440}"/>
              </a:ext>
            </a:extLst>
          </p:cNvPr>
          <p:cNvSpPr>
            <a:spLocks noGrp="1"/>
          </p:cNvSpPr>
          <p:nvPr>
            <p:ph type="body" sz="quarter" idx="11" hasCustomPrompt="1"/>
          </p:nvPr>
        </p:nvSpPr>
        <p:spPr>
          <a:xfrm>
            <a:off x="442965" y="1838908"/>
            <a:ext cx="6681735" cy="1629833"/>
          </a:xfrm>
          <a:prstGeom prst="rect">
            <a:avLst/>
          </a:prstGeom>
        </p:spPr>
        <p:txBody>
          <a:bodyPr/>
          <a:lstStyle>
            <a:lvl1pPr marL="0" indent="0" defTabSz="151777">
              <a:buNone/>
              <a:defRPr sz="1020">
                <a:latin typeface="Avenir Book" panose="02000503020000020003" pitchFamily="2" charset="0"/>
              </a:defRPr>
            </a:lvl1pPr>
            <a:lvl2pPr marL="194305" indent="0">
              <a:buNone/>
              <a:defRPr sz="1275">
                <a:latin typeface="Avenir Book" panose="02000503020000020003" pitchFamily="2" charset="0"/>
              </a:defRPr>
            </a:lvl2pPr>
            <a:lvl3pPr marL="388610" indent="0">
              <a:buNone/>
              <a:defRPr sz="1275">
                <a:latin typeface="Avenir Book" panose="02000503020000020003" pitchFamily="2" charset="0"/>
              </a:defRPr>
            </a:lvl3pPr>
            <a:lvl4pPr marL="582916" indent="0">
              <a:buNone/>
              <a:defRPr sz="1275">
                <a:latin typeface="Avenir Book" panose="02000503020000020003" pitchFamily="2" charset="0"/>
              </a:defRPr>
            </a:lvl4pPr>
            <a:lvl5pPr marL="777221" indent="0">
              <a:buNone/>
              <a:defRPr sz="1275">
                <a:latin typeface="Avenir Book" panose="02000503020000020003" pitchFamily="2" charset="0"/>
              </a:defRPr>
            </a:lvl5pPr>
          </a:lstStyle>
          <a:p>
            <a:pPr defTabSz="357123">
              <a:defRPr/>
            </a:pPr>
            <a:r>
              <a:rPr lang="en-US" sz="1020" dirty="0">
                <a:solidFill>
                  <a:srgbClr val="262626"/>
                </a:solidFill>
                <a:latin typeface="Avenir Book" panose="02000503020000020003" pitchFamily="2" charset="0"/>
                <a:cs typeface="Segoe UI"/>
              </a:rPr>
              <a:t>The Microsoft 365 Productivity, Security, and Compliance Roadmap aims to </a:t>
            </a:r>
            <a:r>
              <a:rPr lang="en-US" sz="1020" b="1" dirty="0">
                <a:solidFill>
                  <a:srgbClr val="009ECC"/>
                </a:solidFill>
                <a:latin typeface="Avenir Heavy" panose="02000503020000020003" pitchFamily="2" charset="0"/>
                <a:cs typeface="Segoe UI"/>
              </a:rPr>
              <a:t>enable users to be secure and effective with Microsoft 365 productivity tools</a:t>
            </a:r>
            <a:r>
              <a:rPr lang="en-US" sz="1020" b="1" dirty="0">
                <a:solidFill>
                  <a:srgbClr val="262626"/>
                </a:solidFill>
                <a:latin typeface="Avenir Heavy" panose="02000503020000020003" pitchFamily="2" charset="0"/>
                <a:cs typeface="Segoe UI"/>
              </a:rPr>
              <a:t>. </a:t>
            </a:r>
            <a:r>
              <a:rPr lang="en-US" sz="1020" dirty="0">
                <a:solidFill>
                  <a:srgbClr val="262626"/>
                </a:solidFill>
                <a:latin typeface="Avenir Book" panose="02000503020000020003" pitchFamily="2" charset="0"/>
                <a:cs typeface="Segoe UI"/>
              </a:rPr>
              <a:t>This is achieved through the construction of an analysis of current solutions, developing an adoption plan, and a budget to create a roadmap to the desired outcomes.</a:t>
            </a:r>
            <a:endParaRPr lang="en-US" dirty="0">
              <a:solidFill>
                <a:srgbClr val="262626"/>
              </a:solidFill>
              <a:latin typeface="Avenir Book" panose="02000503020000020003" pitchFamily="2" charset="0"/>
              <a:ea typeface="Lato Light" panose="020F0502020204030203" pitchFamily="34" charset="0"/>
              <a:cs typeface="Segoe UI"/>
            </a:endParaRPr>
          </a:p>
        </p:txBody>
      </p:sp>
      <p:cxnSp>
        <p:nvCxnSpPr>
          <p:cNvPr id="67" name="Straight Connector 66">
            <a:extLst>
              <a:ext uri="{FF2B5EF4-FFF2-40B4-BE49-F238E27FC236}">
                <a16:creationId xmlns:a16="http://schemas.microsoft.com/office/drawing/2014/main" id="{52BF365F-E3B0-4A71-89D2-6BB4978B4DAE}"/>
              </a:ext>
            </a:extLst>
          </p:cNvPr>
          <p:cNvCxnSpPr/>
          <p:nvPr/>
        </p:nvCxnSpPr>
        <p:spPr>
          <a:xfrm>
            <a:off x="330327" y="5029200"/>
            <a:ext cx="715060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68" name="Text Placeholder 29">
            <a:extLst>
              <a:ext uri="{FF2B5EF4-FFF2-40B4-BE49-F238E27FC236}">
                <a16:creationId xmlns:a16="http://schemas.microsoft.com/office/drawing/2014/main" id="{A2E8B617-B93D-A57F-3A33-53B161283B12}"/>
              </a:ext>
            </a:extLst>
          </p:cNvPr>
          <p:cNvSpPr>
            <a:spLocks noGrp="1"/>
          </p:cNvSpPr>
          <p:nvPr>
            <p:ph type="body" sz="quarter" idx="14" hasCustomPrompt="1"/>
          </p:nvPr>
        </p:nvSpPr>
        <p:spPr>
          <a:xfrm>
            <a:off x="424749" y="3783965"/>
            <a:ext cx="692071" cy="960205"/>
          </a:xfrm>
          <a:prstGeom prst="rect">
            <a:avLst/>
          </a:prstGeom>
        </p:spPr>
        <p:txBody>
          <a:bodyPr/>
          <a:lstStyle>
            <a:lvl1pPr marL="0" indent="0" algn="ctr" defTabSz="582862">
              <a:buNone/>
              <a:defRPr sz="765">
                <a:latin typeface="Avenir Book" panose="02000503020000020003" pitchFamily="2" charset="0"/>
              </a:defRPr>
            </a:lvl1pPr>
            <a:lvl2pPr marL="194305" indent="0">
              <a:buNone/>
              <a:defRPr sz="1020">
                <a:latin typeface="Avenir Book" panose="02000503020000020003" pitchFamily="2" charset="0"/>
              </a:defRPr>
            </a:lvl2pPr>
            <a:lvl3pPr marL="388610" indent="0">
              <a:buNone/>
              <a:defRPr sz="1020">
                <a:latin typeface="Avenir Book" panose="02000503020000020003" pitchFamily="2" charset="0"/>
              </a:defRPr>
            </a:lvl3pPr>
            <a:lvl4pPr marL="582916" indent="0">
              <a:buNone/>
              <a:defRPr sz="1020">
                <a:latin typeface="Avenir Book" panose="02000503020000020003" pitchFamily="2" charset="0"/>
              </a:defRPr>
            </a:lvl4pPr>
            <a:lvl5pPr marL="777221" indent="0">
              <a:buNone/>
              <a:defRPr sz="1020">
                <a:latin typeface="Avenir Book" panose="02000503020000020003" pitchFamily="2" charset="0"/>
              </a:defRPr>
            </a:lvl5pPr>
          </a:lstStyle>
          <a:p>
            <a:pPr algn="ctr" defTabSz="1371441">
              <a:defRPr/>
            </a:pPr>
            <a:r>
              <a:rPr lang="en-US" dirty="0">
                <a:latin typeface="Avenir Book" panose="02000503020000020003" pitchFamily="2" charset="0"/>
                <a:ea typeface="Lato Light" panose="020F0502020204030203" pitchFamily="34" charset="0"/>
                <a:cs typeface="Lato Light" panose="020F0502020204030203" pitchFamily="34" charset="0"/>
              </a:rPr>
              <a:t>Understand Needs Of The Business</a:t>
            </a:r>
          </a:p>
        </p:txBody>
      </p:sp>
      <p:sp>
        <p:nvSpPr>
          <p:cNvPr id="69" name="Text Placeholder 29">
            <a:extLst>
              <a:ext uri="{FF2B5EF4-FFF2-40B4-BE49-F238E27FC236}">
                <a16:creationId xmlns:a16="http://schemas.microsoft.com/office/drawing/2014/main" id="{B05A75AE-43AE-944C-791C-70EF892C1357}"/>
              </a:ext>
            </a:extLst>
          </p:cNvPr>
          <p:cNvSpPr>
            <a:spLocks noGrp="1"/>
          </p:cNvSpPr>
          <p:nvPr>
            <p:ph type="body" sz="quarter" idx="15" hasCustomPrompt="1"/>
          </p:nvPr>
        </p:nvSpPr>
        <p:spPr>
          <a:xfrm>
            <a:off x="1218644" y="3783965"/>
            <a:ext cx="692071" cy="960205"/>
          </a:xfrm>
          <a:prstGeom prst="rect">
            <a:avLst/>
          </a:prstGeom>
        </p:spPr>
        <p:txBody>
          <a:bodyPr/>
          <a:lstStyle>
            <a:lvl1pPr marL="0" indent="0" algn="ctr" defTabSz="582862">
              <a:buNone/>
              <a:defRPr sz="765">
                <a:latin typeface="Avenir Book" panose="02000503020000020003" pitchFamily="2" charset="0"/>
              </a:defRPr>
            </a:lvl1pPr>
            <a:lvl2pPr marL="194305" indent="0">
              <a:buNone/>
              <a:defRPr sz="1020">
                <a:latin typeface="Avenir Book" panose="02000503020000020003" pitchFamily="2" charset="0"/>
              </a:defRPr>
            </a:lvl2pPr>
            <a:lvl3pPr marL="388610" indent="0">
              <a:buNone/>
              <a:defRPr sz="1020">
                <a:latin typeface="Avenir Book" panose="02000503020000020003" pitchFamily="2" charset="0"/>
              </a:defRPr>
            </a:lvl3pPr>
            <a:lvl4pPr marL="582916" indent="0">
              <a:buNone/>
              <a:defRPr sz="1020">
                <a:latin typeface="Avenir Book" panose="02000503020000020003" pitchFamily="2" charset="0"/>
              </a:defRPr>
            </a:lvl4pPr>
            <a:lvl5pPr marL="777221" indent="0">
              <a:buNone/>
              <a:defRPr sz="1020">
                <a:latin typeface="Avenir Book" panose="02000503020000020003" pitchFamily="2" charset="0"/>
              </a:defRPr>
            </a:lvl5pPr>
          </a:lstStyle>
          <a:p>
            <a:pPr algn="ctr" defTabSz="1371441">
              <a:defRPr/>
            </a:pPr>
            <a:r>
              <a:rPr lang="en-US" dirty="0">
                <a:latin typeface="Avenir Book" panose="02000503020000020003" pitchFamily="2" charset="0"/>
                <a:ea typeface="Lato Light" panose="020F0502020204030203" pitchFamily="34" charset="0"/>
                <a:cs typeface="Lato Light" panose="020F0502020204030203" pitchFamily="34" charset="0"/>
              </a:rPr>
              <a:t>Where Are We Today?</a:t>
            </a:r>
          </a:p>
        </p:txBody>
      </p:sp>
      <p:sp>
        <p:nvSpPr>
          <p:cNvPr id="70" name="Text Placeholder 29">
            <a:extLst>
              <a:ext uri="{FF2B5EF4-FFF2-40B4-BE49-F238E27FC236}">
                <a16:creationId xmlns:a16="http://schemas.microsoft.com/office/drawing/2014/main" id="{EAC7D827-6147-D810-4862-C5ED457C6F34}"/>
              </a:ext>
            </a:extLst>
          </p:cNvPr>
          <p:cNvSpPr>
            <a:spLocks noGrp="1"/>
          </p:cNvSpPr>
          <p:nvPr>
            <p:ph type="body" sz="quarter" idx="16" hasCustomPrompt="1"/>
          </p:nvPr>
        </p:nvSpPr>
        <p:spPr>
          <a:xfrm>
            <a:off x="1995884" y="3806266"/>
            <a:ext cx="692071" cy="960205"/>
          </a:xfrm>
          <a:prstGeom prst="rect">
            <a:avLst/>
          </a:prstGeom>
        </p:spPr>
        <p:txBody>
          <a:bodyPr/>
          <a:lstStyle>
            <a:lvl1pPr marL="0" indent="0" algn="ctr" defTabSz="582862">
              <a:buNone/>
              <a:defRPr sz="765">
                <a:latin typeface="Avenir Book" panose="02000503020000020003" pitchFamily="2" charset="0"/>
              </a:defRPr>
            </a:lvl1pPr>
            <a:lvl2pPr marL="194305" indent="0">
              <a:buNone/>
              <a:defRPr sz="1020">
                <a:latin typeface="Avenir Book" panose="02000503020000020003" pitchFamily="2" charset="0"/>
              </a:defRPr>
            </a:lvl2pPr>
            <a:lvl3pPr marL="388610" indent="0">
              <a:buNone/>
              <a:defRPr sz="1020">
                <a:latin typeface="Avenir Book" panose="02000503020000020003" pitchFamily="2" charset="0"/>
              </a:defRPr>
            </a:lvl3pPr>
            <a:lvl4pPr marL="582916" indent="0">
              <a:buNone/>
              <a:defRPr sz="1020">
                <a:latin typeface="Avenir Book" panose="02000503020000020003" pitchFamily="2" charset="0"/>
              </a:defRPr>
            </a:lvl4pPr>
            <a:lvl5pPr marL="777221" indent="0">
              <a:buNone/>
              <a:defRPr sz="1020">
                <a:latin typeface="Avenir Book" panose="02000503020000020003" pitchFamily="2" charset="0"/>
              </a:defRPr>
            </a:lvl5pPr>
          </a:lstStyle>
          <a:p>
            <a:pPr algn="ctr" defTabSz="1371441">
              <a:defRPr/>
            </a:pPr>
            <a:r>
              <a:rPr lang="en-US" dirty="0">
                <a:latin typeface="Avenir Book" panose="02000503020000020003" pitchFamily="2" charset="0"/>
                <a:ea typeface="Lato Light" panose="020F0502020204030203" pitchFamily="34" charset="0"/>
                <a:cs typeface="Lato Light" panose="020F0502020204030203" pitchFamily="34" charset="0"/>
              </a:rPr>
              <a:t>What is Possible?</a:t>
            </a:r>
          </a:p>
        </p:txBody>
      </p:sp>
      <p:sp>
        <p:nvSpPr>
          <p:cNvPr id="71" name="Text Placeholder 29">
            <a:extLst>
              <a:ext uri="{FF2B5EF4-FFF2-40B4-BE49-F238E27FC236}">
                <a16:creationId xmlns:a16="http://schemas.microsoft.com/office/drawing/2014/main" id="{DFA7932D-016D-858A-A290-067D680D5B0F}"/>
              </a:ext>
            </a:extLst>
          </p:cNvPr>
          <p:cNvSpPr>
            <a:spLocks noGrp="1"/>
          </p:cNvSpPr>
          <p:nvPr>
            <p:ph type="body" sz="quarter" idx="17" hasCustomPrompt="1"/>
          </p:nvPr>
        </p:nvSpPr>
        <p:spPr>
          <a:xfrm>
            <a:off x="2773124" y="3806266"/>
            <a:ext cx="692071" cy="960205"/>
          </a:xfrm>
          <a:prstGeom prst="rect">
            <a:avLst/>
          </a:prstGeom>
        </p:spPr>
        <p:txBody>
          <a:bodyPr/>
          <a:lstStyle>
            <a:lvl1pPr marL="0" indent="0" algn="ctr" defTabSz="582862">
              <a:buNone/>
              <a:defRPr sz="765">
                <a:latin typeface="Avenir Book" panose="02000503020000020003" pitchFamily="2" charset="0"/>
              </a:defRPr>
            </a:lvl1pPr>
            <a:lvl2pPr marL="194305" indent="0">
              <a:buNone/>
              <a:defRPr sz="1020">
                <a:latin typeface="Avenir Book" panose="02000503020000020003" pitchFamily="2" charset="0"/>
              </a:defRPr>
            </a:lvl2pPr>
            <a:lvl3pPr marL="388610" indent="0">
              <a:buNone/>
              <a:defRPr sz="1020">
                <a:latin typeface="Avenir Book" panose="02000503020000020003" pitchFamily="2" charset="0"/>
              </a:defRPr>
            </a:lvl3pPr>
            <a:lvl4pPr marL="582916" indent="0">
              <a:buNone/>
              <a:defRPr sz="1020">
                <a:latin typeface="Avenir Book" panose="02000503020000020003" pitchFamily="2" charset="0"/>
              </a:defRPr>
            </a:lvl4pPr>
            <a:lvl5pPr marL="777221" indent="0">
              <a:buNone/>
              <a:defRPr sz="1020">
                <a:latin typeface="Avenir Book" panose="02000503020000020003" pitchFamily="2" charset="0"/>
              </a:defRPr>
            </a:lvl5pPr>
          </a:lstStyle>
          <a:p>
            <a:pPr algn="ctr" defTabSz="1371441">
              <a:defRPr/>
            </a:pPr>
            <a:r>
              <a:rPr lang="en-US" dirty="0">
                <a:latin typeface="Avenir Book" panose="02000503020000020003" pitchFamily="2" charset="0"/>
                <a:ea typeface="Lato Light" panose="020F0502020204030203" pitchFamily="34" charset="0"/>
                <a:cs typeface="Lato Light" panose="020F0502020204030203" pitchFamily="34" charset="0"/>
              </a:rPr>
              <a:t>Develop Priorities</a:t>
            </a:r>
          </a:p>
        </p:txBody>
      </p:sp>
      <p:sp>
        <p:nvSpPr>
          <p:cNvPr id="72" name="Text Placeholder 29">
            <a:extLst>
              <a:ext uri="{FF2B5EF4-FFF2-40B4-BE49-F238E27FC236}">
                <a16:creationId xmlns:a16="http://schemas.microsoft.com/office/drawing/2014/main" id="{0EB269C5-2F19-B78E-B907-B26261B50232}"/>
              </a:ext>
            </a:extLst>
          </p:cNvPr>
          <p:cNvSpPr>
            <a:spLocks noGrp="1"/>
          </p:cNvSpPr>
          <p:nvPr>
            <p:ph type="body" sz="quarter" idx="18" hasCustomPrompt="1"/>
          </p:nvPr>
        </p:nvSpPr>
        <p:spPr>
          <a:xfrm>
            <a:off x="3550364" y="3806266"/>
            <a:ext cx="692071" cy="960205"/>
          </a:xfrm>
          <a:prstGeom prst="rect">
            <a:avLst/>
          </a:prstGeom>
        </p:spPr>
        <p:txBody>
          <a:bodyPr/>
          <a:lstStyle>
            <a:lvl1pPr marL="0" indent="0" algn="ctr" defTabSz="582862">
              <a:buNone/>
              <a:defRPr sz="765">
                <a:latin typeface="Avenir Book" panose="02000503020000020003" pitchFamily="2" charset="0"/>
              </a:defRPr>
            </a:lvl1pPr>
            <a:lvl2pPr marL="194305" indent="0">
              <a:buNone/>
              <a:defRPr sz="1020">
                <a:latin typeface="Avenir Book" panose="02000503020000020003" pitchFamily="2" charset="0"/>
              </a:defRPr>
            </a:lvl2pPr>
            <a:lvl3pPr marL="388610" indent="0">
              <a:buNone/>
              <a:defRPr sz="1020">
                <a:latin typeface="Avenir Book" panose="02000503020000020003" pitchFamily="2" charset="0"/>
              </a:defRPr>
            </a:lvl3pPr>
            <a:lvl4pPr marL="582916" indent="0">
              <a:buNone/>
              <a:defRPr sz="1020">
                <a:latin typeface="Avenir Book" panose="02000503020000020003" pitchFamily="2" charset="0"/>
              </a:defRPr>
            </a:lvl4pPr>
            <a:lvl5pPr marL="777221" indent="0">
              <a:buNone/>
              <a:defRPr sz="1020">
                <a:latin typeface="Avenir Book" panose="02000503020000020003" pitchFamily="2" charset="0"/>
              </a:defRPr>
            </a:lvl5pPr>
          </a:lstStyle>
          <a:p>
            <a:pPr algn="ctr" defTabSz="1371441">
              <a:defRPr/>
            </a:pPr>
            <a:r>
              <a:rPr lang="en-US" dirty="0">
                <a:latin typeface="Avenir Book" panose="02000503020000020003" pitchFamily="2" charset="0"/>
                <a:ea typeface="Lato Light" panose="020F0502020204030203" pitchFamily="34" charset="0"/>
                <a:cs typeface="Lato Light" panose="020F0502020204030203" pitchFamily="34" charset="0"/>
              </a:rPr>
              <a:t>Build </a:t>
            </a:r>
            <a:br>
              <a:rPr lang="en-US" dirty="0">
                <a:latin typeface="Avenir Book" panose="02000503020000020003" pitchFamily="2" charset="0"/>
                <a:ea typeface="Lato Light" panose="020F0502020204030203" pitchFamily="34" charset="0"/>
                <a:cs typeface="Lato Light" panose="020F0502020204030203" pitchFamily="34" charset="0"/>
              </a:rPr>
            </a:br>
            <a:r>
              <a:rPr lang="en-US" dirty="0">
                <a:latin typeface="Avenir Book" panose="02000503020000020003" pitchFamily="2" charset="0"/>
                <a:ea typeface="Lato Light" panose="020F0502020204030203" pitchFamily="34" charset="0"/>
                <a:cs typeface="Lato Light" panose="020F0502020204030203" pitchFamily="34" charset="0"/>
              </a:rPr>
              <a:t>Plans</a:t>
            </a:r>
          </a:p>
        </p:txBody>
      </p:sp>
      <p:sp>
        <p:nvSpPr>
          <p:cNvPr id="73" name="Text Placeholder 29">
            <a:extLst>
              <a:ext uri="{FF2B5EF4-FFF2-40B4-BE49-F238E27FC236}">
                <a16:creationId xmlns:a16="http://schemas.microsoft.com/office/drawing/2014/main" id="{1B25E184-49F6-9CFD-04D4-AF09C633A5E6}"/>
              </a:ext>
            </a:extLst>
          </p:cNvPr>
          <p:cNvSpPr>
            <a:spLocks noGrp="1"/>
          </p:cNvSpPr>
          <p:nvPr>
            <p:ph type="body" sz="quarter" idx="19" hasCustomPrompt="1"/>
          </p:nvPr>
        </p:nvSpPr>
        <p:spPr>
          <a:xfrm>
            <a:off x="4327604" y="3806266"/>
            <a:ext cx="692071" cy="960205"/>
          </a:xfrm>
          <a:prstGeom prst="rect">
            <a:avLst/>
          </a:prstGeom>
        </p:spPr>
        <p:txBody>
          <a:bodyPr/>
          <a:lstStyle>
            <a:lvl1pPr marL="0" indent="0" algn="ctr" defTabSz="582862">
              <a:buNone/>
              <a:defRPr sz="765">
                <a:latin typeface="Avenir Book" panose="02000503020000020003" pitchFamily="2" charset="0"/>
              </a:defRPr>
            </a:lvl1pPr>
            <a:lvl2pPr marL="194305" indent="0">
              <a:buNone/>
              <a:defRPr sz="1020">
                <a:latin typeface="Avenir Book" panose="02000503020000020003" pitchFamily="2" charset="0"/>
              </a:defRPr>
            </a:lvl2pPr>
            <a:lvl3pPr marL="388610" indent="0">
              <a:buNone/>
              <a:defRPr sz="1020">
                <a:latin typeface="Avenir Book" panose="02000503020000020003" pitchFamily="2" charset="0"/>
              </a:defRPr>
            </a:lvl3pPr>
            <a:lvl4pPr marL="582916" indent="0">
              <a:buNone/>
              <a:defRPr sz="1020">
                <a:latin typeface="Avenir Book" panose="02000503020000020003" pitchFamily="2" charset="0"/>
              </a:defRPr>
            </a:lvl4pPr>
            <a:lvl5pPr marL="777221" indent="0">
              <a:buNone/>
              <a:defRPr sz="1020">
                <a:latin typeface="Avenir Book" panose="02000503020000020003" pitchFamily="2" charset="0"/>
              </a:defRPr>
            </a:lvl5pPr>
          </a:lstStyle>
          <a:p>
            <a:pPr algn="ctr" defTabSz="1371441">
              <a:defRPr/>
            </a:pPr>
            <a:r>
              <a:rPr lang="en-US" dirty="0">
                <a:latin typeface="Avenir Book" panose="02000503020000020003" pitchFamily="2" charset="0"/>
                <a:ea typeface="Lato Light" panose="020F0502020204030203" pitchFamily="34" charset="0"/>
                <a:cs typeface="Lato Light" panose="020F0502020204030203" pitchFamily="34" charset="0"/>
              </a:rPr>
              <a:t>Sequence Events</a:t>
            </a:r>
          </a:p>
        </p:txBody>
      </p:sp>
      <p:sp>
        <p:nvSpPr>
          <p:cNvPr id="74" name="Text Placeholder 29">
            <a:extLst>
              <a:ext uri="{FF2B5EF4-FFF2-40B4-BE49-F238E27FC236}">
                <a16:creationId xmlns:a16="http://schemas.microsoft.com/office/drawing/2014/main" id="{CF11CF27-42A2-C8FB-3CAD-FC28B617B2A9}"/>
              </a:ext>
            </a:extLst>
          </p:cNvPr>
          <p:cNvSpPr>
            <a:spLocks noGrp="1"/>
          </p:cNvSpPr>
          <p:nvPr>
            <p:ph type="body" sz="quarter" idx="20" hasCustomPrompt="1"/>
          </p:nvPr>
        </p:nvSpPr>
        <p:spPr>
          <a:xfrm>
            <a:off x="5104844" y="3806266"/>
            <a:ext cx="692071" cy="960205"/>
          </a:xfrm>
          <a:prstGeom prst="rect">
            <a:avLst/>
          </a:prstGeom>
        </p:spPr>
        <p:txBody>
          <a:bodyPr/>
          <a:lstStyle>
            <a:lvl1pPr marL="0" indent="0" algn="ctr" defTabSz="582862">
              <a:buNone/>
              <a:defRPr sz="765">
                <a:latin typeface="Avenir Book" panose="02000503020000020003" pitchFamily="2" charset="0"/>
              </a:defRPr>
            </a:lvl1pPr>
            <a:lvl2pPr marL="194305" indent="0">
              <a:buNone/>
              <a:defRPr sz="1020">
                <a:latin typeface="Avenir Book" panose="02000503020000020003" pitchFamily="2" charset="0"/>
              </a:defRPr>
            </a:lvl2pPr>
            <a:lvl3pPr marL="388610" indent="0">
              <a:buNone/>
              <a:defRPr sz="1020">
                <a:latin typeface="Avenir Book" panose="02000503020000020003" pitchFamily="2" charset="0"/>
              </a:defRPr>
            </a:lvl3pPr>
            <a:lvl4pPr marL="582916" indent="0">
              <a:buNone/>
              <a:defRPr sz="1020">
                <a:latin typeface="Avenir Book" panose="02000503020000020003" pitchFamily="2" charset="0"/>
              </a:defRPr>
            </a:lvl4pPr>
            <a:lvl5pPr marL="777221" indent="0">
              <a:buNone/>
              <a:defRPr sz="1020">
                <a:latin typeface="Avenir Book" panose="02000503020000020003" pitchFamily="2" charset="0"/>
              </a:defRPr>
            </a:lvl5pPr>
          </a:lstStyle>
          <a:p>
            <a:pPr algn="ctr" defTabSz="1371441">
              <a:defRPr/>
            </a:pPr>
            <a:r>
              <a:rPr lang="en-US" dirty="0">
                <a:latin typeface="Avenir Book" panose="02000503020000020003" pitchFamily="2" charset="0"/>
                <a:ea typeface="Lato Light" panose="020F0502020204030203" pitchFamily="34" charset="0"/>
                <a:cs typeface="Lato Light" panose="020F0502020204030203" pitchFamily="34" charset="0"/>
              </a:rPr>
              <a:t>Communicate and Test</a:t>
            </a:r>
          </a:p>
        </p:txBody>
      </p:sp>
      <p:sp>
        <p:nvSpPr>
          <p:cNvPr id="75" name="Text Placeholder 29">
            <a:extLst>
              <a:ext uri="{FF2B5EF4-FFF2-40B4-BE49-F238E27FC236}">
                <a16:creationId xmlns:a16="http://schemas.microsoft.com/office/drawing/2014/main" id="{6764392D-18E3-5664-44BA-230F553D3315}"/>
              </a:ext>
            </a:extLst>
          </p:cNvPr>
          <p:cNvSpPr>
            <a:spLocks noGrp="1"/>
          </p:cNvSpPr>
          <p:nvPr>
            <p:ph type="body" sz="quarter" idx="21" hasCustomPrompt="1"/>
          </p:nvPr>
        </p:nvSpPr>
        <p:spPr>
          <a:xfrm>
            <a:off x="5882084" y="3806266"/>
            <a:ext cx="692071" cy="960205"/>
          </a:xfrm>
          <a:prstGeom prst="rect">
            <a:avLst/>
          </a:prstGeom>
        </p:spPr>
        <p:txBody>
          <a:bodyPr/>
          <a:lstStyle>
            <a:lvl1pPr marL="0" indent="0" algn="ctr" defTabSz="582862">
              <a:buNone/>
              <a:defRPr sz="765">
                <a:latin typeface="Avenir Book" panose="02000503020000020003" pitchFamily="2" charset="0"/>
              </a:defRPr>
            </a:lvl1pPr>
            <a:lvl2pPr marL="194305" indent="0">
              <a:buNone/>
              <a:defRPr sz="1020">
                <a:latin typeface="Avenir Book" panose="02000503020000020003" pitchFamily="2" charset="0"/>
              </a:defRPr>
            </a:lvl2pPr>
            <a:lvl3pPr marL="388610" indent="0">
              <a:buNone/>
              <a:defRPr sz="1020">
                <a:latin typeface="Avenir Book" panose="02000503020000020003" pitchFamily="2" charset="0"/>
              </a:defRPr>
            </a:lvl3pPr>
            <a:lvl4pPr marL="582916" indent="0">
              <a:buNone/>
              <a:defRPr sz="1020">
                <a:latin typeface="Avenir Book" panose="02000503020000020003" pitchFamily="2" charset="0"/>
              </a:defRPr>
            </a:lvl4pPr>
            <a:lvl5pPr marL="777221" indent="0">
              <a:buNone/>
              <a:defRPr sz="1020">
                <a:latin typeface="Avenir Book" panose="02000503020000020003" pitchFamily="2" charset="0"/>
              </a:defRPr>
            </a:lvl5pPr>
          </a:lstStyle>
          <a:p>
            <a:pPr algn="ctr" defTabSz="1371441">
              <a:defRPr/>
            </a:pPr>
            <a:r>
              <a:rPr lang="en-US" dirty="0">
                <a:latin typeface="Avenir Book" panose="02000503020000020003" pitchFamily="2" charset="0"/>
                <a:ea typeface="Lato Light" panose="020F0502020204030203" pitchFamily="34" charset="0"/>
                <a:cs typeface="Lato Light" panose="020F0502020204030203" pitchFamily="34" charset="0"/>
              </a:rPr>
              <a:t>Launch in Phases</a:t>
            </a:r>
          </a:p>
        </p:txBody>
      </p:sp>
      <p:sp>
        <p:nvSpPr>
          <p:cNvPr id="76" name="Text Placeholder 29">
            <a:extLst>
              <a:ext uri="{FF2B5EF4-FFF2-40B4-BE49-F238E27FC236}">
                <a16:creationId xmlns:a16="http://schemas.microsoft.com/office/drawing/2014/main" id="{3A0E2532-F2A7-CC98-AF23-607807FB4645}"/>
              </a:ext>
            </a:extLst>
          </p:cNvPr>
          <p:cNvSpPr>
            <a:spLocks noGrp="1"/>
          </p:cNvSpPr>
          <p:nvPr>
            <p:ph type="body" sz="quarter" idx="22" hasCustomPrompt="1"/>
          </p:nvPr>
        </p:nvSpPr>
        <p:spPr>
          <a:xfrm>
            <a:off x="6659324" y="3827484"/>
            <a:ext cx="692071" cy="960205"/>
          </a:xfrm>
          <a:prstGeom prst="rect">
            <a:avLst/>
          </a:prstGeom>
        </p:spPr>
        <p:txBody>
          <a:bodyPr/>
          <a:lstStyle>
            <a:lvl1pPr marL="0" indent="0" algn="ctr" defTabSz="582862">
              <a:buNone/>
              <a:defRPr sz="765">
                <a:latin typeface="Avenir Book" panose="02000503020000020003" pitchFamily="2" charset="0"/>
              </a:defRPr>
            </a:lvl1pPr>
            <a:lvl2pPr marL="194305" indent="0">
              <a:buNone/>
              <a:defRPr sz="1020">
                <a:latin typeface="Avenir Book" panose="02000503020000020003" pitchFamily="2" charset="0"/>
              </a:defRPr>
            </a:lvl2pPr>
            <a:lvl3pPr marL="388610" indent="0">
              <a:buNone/>
              <a:defRPr sz="1020">
                <a:latin typeface="Avenir Book" panose="02000503020000020003" pitchFamily="2" charset="0"/>
              </a:defRPr>
            </a:lvl3pPr>
            <a:lvl4pPr marL="582916" indent="0">
              <a:buNone/>
              <a:defRPr sz="1020">
                <a:latin typeface="Avenir Book" panose="02000503020000020003" pitchFamily="2" charset="0"/>
              </a:defRPr>
            </a:lvl4pPr>
            <a:lvl5pPr marL="777221" indent="0">
              <a:buNone/>
              <a:defRPr sz="1020">
                <a:latin typeface="Avenir Book" panose="02000503020000020003" pitchFamily="2" charset="0"/>
              </a:defRPr>
            </a:lvl5pPr>
          </a:lstStyle>
          <a:p>
            <a:pPr algn="ctr" defTabSz="1371441">
              <a:defRPr/>
            </a:pPr>
            <a:r>
              <a:rPr lang="en-US" dirty="0">
                <a:latin typeface="Avenir Book" panose="02000503020000020003" pitchFamily="2" charset="0"/>
                <a:ea typeface="Lato Light" panose="020F0502020204030203" pitchFamily="34" charset="0"/>
                <a:cs typeface="Lato Light" panose="020F0502020204030203" pitchFamily="34" charset="0"/>
              </a:rPr>
              <a:t>Manage for Success</a:t>
            </a:r>
          </a:p>
        </p:txBody>
      </p:sp>
      <p:sp>
        <p:nvSpPr>
          <p:cNvPr id="77" name="Text Placeholder 27">
            <a:extLst>
              <a:ext uri="{FF2B5EF4-FFF2-40B4-BE49-F238E27FC236}">
                <a16:creationId xmlns:a16="http://schemas.microsoft.com/office/drawing/2014/main" id="{ADE8A163-8A35-E001-C63F-260458E01E17}"/>
              </a:ext>
            </a:extLst>
          </p:cNvPr>
          <p:cNvSpPr>
            <a:spLocks noGrp="1"/>
          </p:cNvSpPr>
          <p:nvPr>
            <p:ph type="body" sz="quarter" idx="13" hasCustomPrompt="1"/>
          </p:nvPr>
        </p:nvSpPr>
        <p:spPr>
          <a:xfrm>
            <a:off x="548075" y="5178213"/>
            <a:ext cx="1489264" cy="894080"/>
          </a:xfrm>
          <a:prstGeom prst="rect">
            <a:avLst/>
          </a:prstGeom>
        </p:spPr>
        <p:txBody>
          <a:bodyPr/>
          <a:lstStyle>
            <a:lvl1pPr marL="0" indent="0" algn="ctr" defTabSz="582930">
              <a:buNone/>
              <a:defRPr sz="1190" b="1" i="0">
                <a:solidFill>
                  <a:schemeClr val="accent4"/>
                </a:solidFill>
                <a:latin typeface="Avenir Heavy" panose="02000503020000020003" pitchFamily="2" charset="0"/>
              </a:defRPr>
            </a:lvl1pPr>
            <a:lvl2pPr marL="194305" indent="0">
              <a:buNone/>
              <a:defRPr sz="1275" b="1" i="0">
                <a:latin typeface="Avenir Heavy" panose="02000503020000020003" pitchFamily="2" charset="0"/>
              </a:defRPr>
            </a:lvl2pPr>
            <a:lvl3pPr marL="388610" indent="0">
              <a:buNone/>
              <a:defRPr sz="1275" b="1" i="0">
                <a:latin typeface="Avenir Heavy" panose="02000503020000020003" pitchFamily="2" charset="0"/>
              </a:defRPr>
            </a:lvl3pPr>
            <a:lvl4pPr marL="582916" indent="0">
              <a:buNone/>
              <a:defRPr sz="1275" b="1" i="0">
                <a:latin typeface="Avenir Heavy" panose="02000503020000020003" pitchFamily="2" charset="0"/>
              </a:defRPr>
            </a:lvl4pPr>
            <a:lvl5pPr marL="777221" indent="0">
              <a:buNone/>
              <a:defRPr sz="1275" b="1" i="0">
                <a:latin typeface="Avenir Heavy" panose="02000503020000020003" pitchFamily="2" charset="0"/>
              </a:defRPr>
            </a:lvl5pPr>
          </a:lstStyle>
          <a:p>
            <a:pPr algn="ctr" defTabSz="1371600">
              <a:defRPr/>
            </a:pPr>
            <a:r>
              <a:rPr lang="en-US" sz="1190" b="1" dirty="0">
                <a:solidFill>
                  <a:srgbClr val="FF9F24"/>
                </a:solidFill>
                <a:latin typeface="Avenir Heavy" panose="02000503020000020003" pitchFamily="2" charset="0"/>
              </a:rPr>
              <a:t>M365 Productivity Roadmap</a:t>
            </a:r>
            <a:endParaRPr lang="en-US" sz="1360" b="1" u="sng" dirty="0">
              <a:solidFill>
                <a:srgbClr val="FF9F24"/>
              </a:solidFill>
              <a:latin typeface="Avenir Heavy" panose="02000503020000020003" pitchFamily="2" charset="0"/>
              <a:cs typeface="Calibri"/>
            </a:endParaRPr>
          </a:p>
        </p:txBody>
      </p:sp>
      <p:sp>
        <p:nvSpPr>
          <p:cNvPr id="78" name="Text Placeholder 27">
            <a:extLst>
              <a:ext uri="{FF2B5EF4-FFF2-40B4-BE49-F238E27FC236}">
                <a16:creationId xmlns:a16="http://schemas.microsoft.com/office/drawing/2014/main" id="{2BA4D2C8-B5E7-837F-5AF2-08E0AD018728}"/>
              </a:ext>
            </a:extLst>
          </p:cNvPr>
          <p:cNvSpPr>
            <a:spLocks noGrp="1"/>
          </p:cNvSpPr>
          <p:nvPr>
            <p:ph type="body" sz="quarter" idx="23" hasCustomPrompt="1"/>
          </p:nvPr>
        </p:nvSpPr>
        <p:spPr>
          <a:xfrm>
            <a:off x="2583048" y="5178213"/>
            <a:ext cx="1148159" cy="894080"/>
          </a:xfrm>
          <a:prstGeom prst="rect">
            <a:avLst/>
          </a:prstGeom>
        </p:spPr>
        <p:txBody>
          <a:bodyPr/>
          <a:lstStyle>
            <a:lvl1pPr marL="0" indent="0" algn="ctr" defTabSz="582930">
              <a:buNone/>
              <a:defRPr sz="1190" b="1" i="0">
                <a:solidFill>
                  <a:schemeClr val="accent4"/>
                </a:solidFill>
                <a:latin typeface="Avenir Heavy" panose="02000503020000020003" pitchFamily="2" charset="0"/>
              </a:defRPr>
            </a:lvl1pPr>
            <a:lvl2pPr marL="194305" indent="0">
              <a:buNone/>
              <a:defRPr sz="1275" b="1" i="0">
                <a:latin typeface="Avenir Heavy" panose="02000503020000020003" pitchFamily="2" charset="0"/>
              </a:defRPr>
            </a:lvl2pPr>
            <a:lvl3pPr marL="388610" indent="0">
              <a:buNone/>
              <a:defRPr sz="1275" b="1" i="0">
                <a:latin typeface="Avenir Heavy" panose="02000503020000020003" pitchFamily="2" charset="0"/>
              </a:defRPr>
            </a:lvl3pPr>
            <a:lvl4pPr marL="582916" indent="0">
              <a:buNone/>
              <a:defRPr sz="1275" b="1" i="0">
                <a:latin typeface="Avenir Heavy" panose="02000503020000020003" pitchFamily="2" charset="0"/>
              </a:defRPr>
            </a:lvl4pPr>
            <a:lvl5pPr marL="777221" indent="0">
              <a:buNone/>
              <a:defRPr sz="1275" b="1" i="0">
                <a:latin typeface="Avenir Heavy" panose="02000503020000020003" pitchFamily="2" charset="0"/>
              </a:defRPr>
            </a:lvl5pPr>
          </a:lstStyle>
          <a:p>
            <a:pPr algn="ctr" defTabSz="1371600">
              <a:defRPr/>
            </a:pPr>
            <a:r>
              <a:rPr lang="en-US" sz="1190" b="1" dirty="0">
                <a:solidFill>
                  <a:srgbClr val="FF9F24"/>
                </a:solidFill>
                <a:latin typeface="Avenir Heavy" panose="02000503020000020003" pitchFamily="2" charset="0"/>
              </a:rPr>
              <a:t>Test/</a:t>
            </a:r>
            <a:br>
              <a:rPr lang="en-US" sz="1190" b="1" dirty="0">
                <a:solidFill>
                  <a:srgbClr val="FF9F24"/>
                </a:solidFill>
                <a:latin typeface="Avenir Heavy" panose="02000503020000020003" pitchFamily="2" charset="0"/>
              </a:rPr>
            </a:br>
            <a:r>
              <a:rPr lang="en-US" sz="1190" b="1" dirty="0">
                <a:solidFill>
                  <a:srgbClr val="FF9F24"/>
                </a:solidFill>
                <a:latin typeface="Avenir Heavy" panose="02000503020000020003" pitchFamily="2" charset="0"/>
              </a:rPr>
              <a:t>Pilot/POC</a:t>
            </a:r>
            <a:endParaRPr lang="en-US" sz="1360" b="1" u="sng" dirty="0">
              <a:solidFill>
                <a:srgbClr val="FF9F24"/>
              </a:solidFill>
              <a:latin typeface="Avenir Heavy" panose="02000503020000020003" pitchFamily="2" charset="0"/>
              <a:cs typeface="Calibri"/>
            </a:endParaRPr>
          </a:p>
        </p:txBody>
      </p:sp>
      <p:sp>
        <p:nvSpPr>
          <p:cNvPr id="79" name="Text Placeholder 27">
            <a:extLst>
              <a:ext uri="{FF2B5EF4-FFF2-40B4-BE49-F238E27FC236}">
                <a16:creationId xmlns:a16="http://schemas.microsoft.com/office/drawing/2014/main" id="{3064AB01-DC70-6639-A168-3E4216BC7FDF}"/>
              </a:ext>
            </a:extLst>
          </p:cNvPr>
          <p:cNvSpPr>
            <a:spLocks noGrp="1"/>
          </p:cNvSpPr>
          <p:nvPr>
            <p:ph type="body" sz="quarter" idx="24" hasCustomPrompt="1"/>
          </p:nvPr>
        </p:nvSpPr>
        <p:spPr>
          <a:xfrm>
            <a:off x="4492967" y="5178213"/>
            <a:ext cx="1148159" cy="894080"/>
          </a:xfrm>
          <a:prstGeom prst="rect">
            <a:avLst/>
          </a:prstGeom>
        </p:spPr>
        <p:txBody>
          <a:bodyPr/>
          <a:lstStyle>
            <a:lvl1pPr marL="0" indent="0" algn="ctr" defTabSz="582930">
              <a:buNone/>
              <a:defRPr sz="1190" b="1" i="0">
                <a:solidFill>
                  <a:schemeClr val="accent4"/>
                </a:solidFill>
                <a:latin typeface="Avenir Heavy" panose="02000503020000020003" pitchFamily="2" charset="0"/>
              </a:defRPr>
            </a:lvl1pPr>
            <a:lvl2pPr marL="194305" indent="0">
              <a:buNone/>
              <a:defRPr sz="1275" b="1" i="0">
                <a:latin typeface="Avenir Heavy" panose="02000503020000020003" pitchFamily="2" charset="0"/>
              </a:defRPr>
            </a:lvl2pPr>
            <a:lvl3pPr marL="388610" indent="0">
              <a:buNone/>
              <a:defRPr sz="1275" b="1" i="0">
                <a:latin typeface="Avenir Heavy" panose="02000503020000020003" pitchFamily="2" charset="0"/>
              </a:defRPr>
            </a:lvl3pPr>
            <a:lvl4pPr marL="582916" indent="0">
              <a:buNone/>
              <a:defRPr sz="1275" b="1" i="0">
                <a:latin typeface="Avenir Heavy" panose="02000503020000020003" pitchFamily="2" charset="0"/>
              </a:defRPr>
            </a:lvl4pPr>
            <a:lvl5pPr marL="777221" indent="0">
              <a:buNone/>
              <a:defRPr sz="1275" b="1" i="0">
                <a:latin typeface="Avenir Heavy" panose="02000503020000020003" pitchFamily="2" charset="0"/>
              </a:defRPr>
            </a:lvl5pPr>
          </a:lstStyle>
          <a:p>
            <a:pPr algn="ctr" defTabSz="1371600">
              <a:defRPr/>
            </a:pPr>
            <a:r>
              <a:rPr lang="en-US" sz="1190" b="1" dirty="0">
                <a:solidFill>
                  <a:srgbClr val="FF9F24"/>
                </a:solidFill>
                <a:latin typeface="Avenir Heavy" panose="02000503020000020003" pitchFamily="2" charset="0"/>
              </a:rPr>
              <a:t>Production</a:t>
            </a:r>
            <a:endParaRPr lang="en-US" sz="1360" b="1" u="sng" dirty="0">
              <a:solidFill>
                <a:srgbClr val="FF9F24"/>
              </a:solidFill>
              <a:latin typeface="Avenir Heavy" panose="02000503020000020003" pitchFamily="2" charset="0"/>
              <a:cs typeface="Calibri"/>
            </a:endParaRPr>
          </a:p>
        </p:txBody>
      </p:sp>
      <p:sp>
        <p:nvSpPr>
          <p:cNvPr id="80" name="Text Placeholder 27">
            <a:extLst>
              <a:ext uri="{FF2B5EF4-FFF2-40B4-BE49-F238E27FC236}">
                <a16:creationId xmlns:a16="http://schemas.microsoft.com/office/drawing/2014/main" id="{A1C8D6BC-AA1D-F1BA-41F9-1238D514EA34}"/>
              </a:ext>
            </a:extLst>
          </p:cNvPr>
          <p:cNvSpPr>
            <a:spLocks noGrp="1"/>
          </p:cNvSpPr>
          <p:nvPr>
            <p:ph type="body" sz="quarter" idx="25" hasCustomPrompt="1"/>
          </p:nvPr>
        </p:nvSpPr>
        <p:spPr>
          <a:xfrm>
            <a:off x="6262084" y="5178213"/>
            <a:ext cx="1148159" cy="894080"/>
          </a:xfrm>
          <a:prstGeom prst="rect">
            <a:avLst/>
          </a:prstGeom>
        </p:spPr>
        <p:txBody>
          <a:bodyPr/>
          <a:lstStyle>
            <a:lvl1pPr marL="0" indent="0" algn="ctr">
              <a:buNone/>
              <a:defRPr sz="1190" b="1" i="0">
                <a:solidFill>
                  <a:schemeClr val="accent4"/>
                </a:solidFill>
                <a:latin typeface="Avenir Heavy" panose="02000503020000020003" pitchFamily="2" charset="0"/>
              </a:defRPr>
            </a:lvl1pPr>
            <a:lvl2pPr marL="194305" indent="0">
              <a:buNone/>
              <a:defRPr sz="1275" b="1" i="0">
                <a:latin typeface="Avenir Heavy" panose="02000503020000020003" pitchFamily="2" charset="0"/>
              </a:defRPr>
            </a:lvl2pPr>
            <a:lvl3pPr marL="388610" indent="0">
              <a:buNone/>
              <a:defRPr sz="1275" b="1" i="0">
                <a:latin typeface="Avenir Heavy" panose="02000503020000020003" pitchFamily="2" charset="0"/>
              </a:defRPr>
            </a:lvl3pPr>
            <a:lvl4pPr marL="582916" indent="0">
              <a:buNone/>
              <a:defRPr sz="1275" b="1" i="0">
                <a:latin typeface="Avenir Heavy" panose="02000503020000020003" pitchFamily="2" charset="0"/>
              </a:defRPr>
            </a:lvl4pPr>
            <a:lvl5pPr marL="777221" indent="0">
              <a:buNone/>
              <a:defRPr sz="1275" b="1" i="0">
                <a:latin typeface="Avenir Heavy" panose="02000503020000020003" pitchFamily="2" charset="0"/>
              </a:defRPr>
            </a:lvl5pPr>
          </a:lstStyle>
          <a:p>
            <a:pPr lvl="0"/>
            <a:r>
              <a:rPr lang="en-US" sz="1190" b="1" dirty="0">
                <a:solidFill>
                  <a:srgbClr val="FF9F24"/>
                </a:solidFill>
                <a:latin typeface="Avenir Heavy" panose="02000503020000020003" pitchFamily="2" charset="0"/>
              </a:rPr>
              <a:t>Manage</a:t>
            </a:r>
            <a:endParaRPr lang="en-US" dirty="0"/>
          </a:p>
        </p:txBody>
      </p:sp>
      <p:sp>
        <p:nvSpPr>
          <p:cNvPr id="82" name="Text Placeholder 27">
            <a:extLst>
              <a:ext uri="{FF2B5EF4-FFF2-40B4-BE49-F238E27FC236}">
                <a16:creationId xmlns:a16="http://schemas.microsoft.com/office/drawing/2014/main" id="{381DB891-E56E-1711-C728-4A7497151A7D}"/>
              </a:ext>
            </a:extLst>
          </p:cNvPr>
          <p:cNvSpPr>
            <a:spLocks noGrp="1"/>
          </p:cNvSpPr>
          <p:nvPr>
            <p:ph type="body" sz="quarter" idx="26" hasCustomPrompt="1"/>
          </p:nvPr>
        </p:nvSpPr>
        <p:spPr>
          <a:xfrm>
            <a:off x="676157" y="6146800"/>
            <a:ext cx="1079405" cy="894080"/>
          </a:xfrm>
          <a:prstGeom prst="rect">
            <a:avLst/>
          </a:prstGeom>
        </p:spPr>
        <p:txBody>
          <a:bodyPr/>
          <a:lstStyle>
            <a:lvl1pPr marL="0" indent="0" algn="ctr">
              <a:buNone/>
              <a:defRPr sz="850" b="1" i="1">
                <a:latin typeface="Avenir Heavy" panose="02000503020000020003" pitchFamily="2" charset="0"/>
              </a:defRPr>
            </a:lvl1pPr>
            <a:lvl2pPr marL="194305" indent="0">
              <a:buNone/>
              <a:defRPr sz="1275" b="1" i="0">
                <a:latin typeface="Avenir Heavy" panose="02000503020000020003" pitchFamily="2" charset="0"/>
              </a:defRPr>
            </a:lvl2pPr>
            <a:lvl3pPr marL="388610" indent="0">
              <a:buNone/>
              <a:defRPr sz="1275" b="1" i="0">
                <a:latin typeface="Avenir Heavy" panose="02000503020000020003" pitchFamily="2" charset="0"/>
              </a:defRPr>
            </a:lvl3pPr>
            <a:lvl4pPr marL="582916" indent="0">
              <a:buNone/>
              <a:defRPr sz="1275" b="1" i="0">
                <a:latin typeface="Avenir Heavy" panose="02000503020000020003" pitchFamily="2" charset="0"/>
              </a:defRPr>
            </a:lvl4pPr>
            <a:lvl5pPr marL="777221" indent="0">
              <a:buNone/>
              <a:defRPr sz="1275" b="1" i="0">
                <a:latin typeface="Avenir Heavy" panose="02000503020000020003" pitchFamily="2" charset="0"/>
              </a:defRPr>
            </a:lvl5pPr>
          </a:lstStyle>
          <a:p>
            <a:pPr lvl="0"/>
            <a:r>
              <a:rPr lang="en-US" dirty="0"/>
              <a:t>Readiness</a:t>
            </a:r>
          </a:p>
        </p:txBody>
      </p:sp>
      <p:sp>
        <p:nvSpPr>
          <p:cNvPr id="83" name="Text Placeholder 27">
            <a:extLst>
              <a:ext uri="{FF2B5EF4-FFF2-40B4-BE49-F238E27FC236}">
                <a16:creationId xmlns:a16="http://schemas.microsoft.com/office/drawing/2014/main" id="{AB9BA4AE-A42C-6A67-EFC1-AA912E430004}"/>
              </a:ext>
            </a:extLst>
          </p:cNvPr>
          <p:cNvSpPr>
            <a:spLocks noGrp="1"/>
          </p:cNvSpPr>
          <p:nvPr>
            <p:ph type="body" sz="quarter" idx="27" hasCustomPrompt="1"/>
          </p:nvPr>
        </p:nvSpPr>
        <p:spPr>
          <a:xfrm>
            <a:off x="2588037" y="6140307"/>
            <a:ext cx="1079405" cy="894080"/>
          </a:xfrm>
          <a:prstGeom prst="rect">
            <a:avLst/>
          </a:prstGeom>
        </p:spPr>
        <p:txBody>
          <a:bodyPr/>
          <a:lstStyle>
            <a:lvl1pPr marL="0" indent="0" algn="ctr">
              <a:buNone/>
              <a:defRPr sz="850" b="1" i="1">
                <a:latin typeface="Avenir Heavy" panose="02000503020000020003" pitchFamily="2" charset="0"/>
              </a:defRPr>
            </a:lvl1pPr>
            <a:lvl2pPr marL="194305" indent="0">
              <a:buNone/>
              <a:defRPr sz="1275" b="1" i="0">
                <a:latin typeface="Avenir Heavy" panose="02000503020000020003" pitchFamily="2" charset="0"/>
              </a:defRPr>
            </a:lvl2pPr>
            <a:lvl3pPr marL="388610" indent="0">
              <a:buNone/>
              <a:defRPr sz="1275" b="1" i="0">
                <a:latin typeface="Avenir Heavy" panose="02000503020000020003" pitchFamily="2" charset="0"/>
              </a:defRPr>
            </a:lvl3pPr>
            <a:lvl4pPr marL="582916" indent="0">
              <a:buNone/>
              <a:defRPr sz="1275" b="1" i="0">
                <a:latin typeface="Avenir Heavy" panose="02000503020000020003" pitchFamily="2" charset="0"/>
              </a:defRPr>
            </a:lvl4pPr>
            <a:lvl5pPr marL="777221" indent="0">
              <a:buNone/>
              <a:defRPr sz="1275" b="1" i="0">
                <a:latin typeface="Avenir Heavy" panose="02000503020000020003" pitchFamily="2" charset="0"/>
              </a:defRPr>
            </a:lvl5pPr>
          </a:lstStyle>
          <a:p>
            <a:pPr lvl="0"/>
            <a:r>
              <a:rPr lang="en-US" dirty="0"/>
              <a:t>Validate</a:t>
            </a:r>
          </a:p>
        </p:txBody>
      </p:sp>
      <p:sp>
        <p:nvSpPr>
          <p:cNvPr id="84" name="Text Placeholder 27">
            <a:extLst>
              <a:ext uri="{FF2B5EF4-FFF2-40B4-BE49-F238E27FC236}">
                <a16:creationId xmlns:a16="http://schemas.microsoft.com/office/drawing/2014/main" id="{BA6FCD55-9F4C-F8DE-E42B-37EB2163554C}"/>
              </a:ext>
            </a:extLst>
          </p:cNvPr>
          <p:cNvSpPr>
            <a:spLocks noGrp="1"/>
          </p:cNvSpPr>
          <p:nvPr>
            <p:ph type="body" sz="quarter" idx="28" hasCustomPrompt="1"/>
          </p:nvPr>
        </p:nvSpPr>
        <p:spPr>
          <a:xfrm>
            <a:off x="4578812" y="6140307"/>
            <a:ext cx="1079405" cy="894080"/>
          </a:xfrm>
          <a:prstGeom prst="rect">
            <a:avLst/>
          </a:prstGeom>
        </p:spPr>
        <p:txBody>
          <a:bodyPr/>
          <a:lstStyle>
            <a:lvl1pPr marL="0" indent="0" algn="ctr">
              <a:buNone/>
              <a:defRPr sz="850" b="1" i="1">
                <a:latin typeface="Avenir Heavy" panose="02000503020000020003" pitchFamily="2" charset="0"/>
              </a:defRPr>
            </a:lvl1pPr>
            <a:lvl2pPr marL="194305" indent="0">
              <a:buNone/>
              <a:defRPr sz="1275" b="1" i="0">
                <a:latin typeface="Avenir Heavy" panose="02000503020000020003" pitchFamily="2" charset="0"/>
              </a:defRPr>
            </a:lvl2pPr>
            <a:lvl3pPr marL="388610" indent="0">
              <a:buNone/>
              <a:defRPr sz="1275" b="1" i="0">
                <a:latin typeface="Avenir Heavy" panose="02000503020000020003" pitchFamily="2" charset="0"/>
              </a:defRPr>
            </a:lvl3pPr>
            <a:lvl4pPr marL="582916" indent="0">
              <a:buNone/>
              <a:defRPr sz="1275" b="1" i="0">
                <a:latin typeface="Avenir Heavy" panose="02000503020000020003" pitchFamily="2" charset="0"/>
              </a:defRPr>
            </a:lvl4pPr>
            <a:lvl5pPr marL="777221" indent="0">
              <a:buNone/>
              <a:defRPr sz="1275" b="1" i="0">
                <a:latin typeface="Avenir Heavy" panose="02000503020000020003" pitchFamily="2" charset="0"/>
              </a:defRPr>
            </a:lvl5pPr>
          </a:lstStyle>
          <a:p>
            <a:pPr lvl="0"/>
            <a:r>
              <a:rPr lang="en-US" dirty="0"/>
              <a:t>Implement</a:t>
            </a:r>
          </a:p>
        </p:txBody>
      </p:sp>
      <p:sp>
        <p:nvSpPr>
          <p:cNvPr id="85" name="Text Placeholder 27">
            <a:extLst>
              <a:ext uri="{FF2B5EF4-FFF2-40B4-BE49-F238E27FC236}">
                <a16:creationId xmlns:a16="http://schemas.microsoft.com/office/drawing/2014/main" id="{C1084786-355A-D7AB-73A8-7CD32A6F34F7}"/>
              </a:ext>
            </a:extLst>
          </p:cNvPr>
          <p:cNvSpPr>
            <a:spLocks noGrp="1"/>
          </p:cNvSpPr>
          <p:nvPr>
            <p:ph type="body" sz="quarter" idx="29" hasCustomPrompt="1"/>
          </p:nvPr>
        </p:nvSpPr>
        <p:spPr>
          <a:xfrm>
            <a:off x="6145398" y="6121716"/>
            <a:ext cx="1336796" cy="894080"/>
          </a:xfrm>
          <a:prstGeom prst="rect">
            <a:avLst/>
          </a:prstGeom>
        </p:spPr>
        <p:txBody>
          <a:bodyPr/>
          <a:lstStyle>
            <a:lvl1pPr marL="0" indent="0" algn="ctr">
              <a:buNone/>
              <a:defRPr sz="850" b="1" i="1">
                <a:latin typeface="Avenir Heavy" panose="02000503020000020003" pitchFamily="2" charset="0"/>
              </a:defRPr>
            </a:lvl1pPr>
            <a:lvl2pPr marL="194305" indent="0">
              <a:buNone/>
              <a:defRPr sz="1275" b="1" i="0">
                <a:latin typeface="Avenir Heavy" panose="02000503020000020003" pitchFamily="2" charset="0"/>
              </a:defRPr>
            </a:lvl2pPr>
            <a:lvl3pPr marL="388610" indent="0">
              <a:buNone/>
              <a:defRPr sz="1275" b="1" i="0">
                <a:latin typeface="Avenir Heavy" panose="02000503020000020003" pitchFamily="2" charset="0"/>
              </a:defRPr>
            </a:lvl3pPr>
            <a:lvl4pPr marL="582916" indent="0">
              <a:buNone/>
              <a:defRPr sz="1275" b="1" i="0">
                <a:latin typeface="Avenir Heavy" panose="02000503020000020003" pitchFamily="2" charset="0"/>
              </a:defRPr>
            </a:lvl4pPr>
            <a:lvl5pPr marL="777221" indent="0">
              <a:buNone/>
              <a:defRPr sz="1275" b="1" i="0">
                <a:latin typeface="Avenir Heavy" panose="02000503020000020003" pitchFamily="2" charset="0"/>
              </a:defRPr>
            </a:lvl5pPr>
          </a:lstStyle>
          <a:p>
            <a:pPr lvl="0"/>
            <a:r>
              <a:rPr lang="en-US" dirty="0"/>
              <a:t>Manage &amp; Optimize</a:t>
            </a:r>
          </a:p>
        </p:txBody>
      </p:sp>
      <p:sp>
        <p:nvSpPr>
          <p:cNvPr id="86" name="Text Placeholder 29">
            <a:extLst>
              <a:ext uri="{FF2B5EF4-FFF2-40B4-BE49-F238E27FC236}">
                <a16:creationId xmlns:a16="http://schemas.microsoft.com/office/drawing/2014/main" id="{08673632-814C-F999-37C3-74A5B96858C9}"/>
              </a:ext>
            </a:extLst>
          </p:cNvPr>
          <p:cNvSpPr>
            <a:spLocks noGrp="1"/>
          </p:cNvSpPr>
          <p:nvPr>
            <p:ph type="body" sz="quarter" idx="30" hasCustomPrompt="1"/>
          </p:nvPr>
        </p:nvSpPr>
        <p:spPr>
          <a:xfrm>
            <a:off x="496940" y="6535694"/>
            <a:ext cx="2004645" cy="960205"/>
          </a:xfrm>
          <a:prstGeom prst="rect">
            <a:avLst/>
          </a:prstGeom>
        </p:spPr>
        <p:txBody>
          <a:bodyPr/>
          <a:lstStyle>
            <a:lvl1pPr marL="182166" indent="-182166" algn="l" defTabSz="582930">
              <a:buFont typeface="Wingdings" panose="05000000000000000000" pitchFamily="2" charset="2"/>
              <a:buChar char="ü"/>
              <a:defRPr sz="765">
                <a:latin typeface="Avenir Book" panose="02000503020000020003" pitchFamily="2" charset="0"/>
              </a:defRPr>
            </a:lvl1pPr>
            <a:lvl2pPr marL="194305" indent="0">
              <a:buNone/>
              <a:defRPr sz="1020">
                <a:latin typeface="Avenir Book" panose="02000503020000020003" pitchFamily="2" charset="0"/>
              </a:defRPr>
            </a:lvl2pPr>
            <a:lvl3pPr marL="388610" indent="0">
              <a:buNone/>
              <a:defRPr sz="1020">
                <a:latin typeface="Avenir Book" panose="02000503020000020003" pitchFamily="2" charset="0"/>
              </a:defRPr>
            </a:lvl3pPr>
            <a:lvl4pPr marL="582916" indent="0">
              <a:buNone/>
              <a:defRPr sz="1020">
                <a:latin typeface="Avenir Book" panose="02000503020000020003" pitchFamily="2" charset="0"/>
              </a:defRPr>
            </a:lvl4pPr>
            <a:lvl5pPr marL="777221" indent="0">
              <a:buNone/>
              <a:defRPr sz="1020">
                <a:latin typeface="Avenir Book" panose="02000503020000020003" pitchFamily="2" charset="0"/>
              </a:defRPr>
            </a:lvl5pPr>
          </a:lstStyle>
          <a:p>
            <a:pPr marL="428625" indent="-428625" defTabSz="1371600">
              <a:buFont typeface="Wingdings" panose="05000000000000000000" pitchFamily="2" charset="2"/>
              <a:buChar char="ü"/>
              <a:defRPr/>
            </a:pPr>
            <a:r>
              <a:rPr lang="en-US" dirty="0">
                <a:latin typeface="Avenir Book" panose="02000503020000020003" pitchFamily="2" charset="0"/>
              </a:rPr>
              <a:t>Business Outcomes</a:t>
            </a:r>
          </a:p>
          <a:p>
            <a:pPr marL="428625" indent="-428625" defTabSz="1371600">
              <a:buFont typeface="Wingdings" panose="05000000000000000000" pitchFamily="2" charset="2"/>
              <a:buChar char="ü"/>
              <a:defRPr/>
            </a:pPr>
            <a:r>
              <a:rPr lang="en-US" dirty="0">
                <a:latin typeface="Avenir Book" panose="02000503020000020003" pitchFamily="2" charset="0"/>
              </a:rPr>
              <a:t>Capability to Solution Mapping</a:t>
            </a:r>
          </a:p>
          <a:p>
            <a:pPr marL="428625" indent="-428625" defTabSz="1371600">
              <a:buFont typeface="Wingdings" panose="05000000000000000000" pitchFamily="2" charset="2"/>
              <a:buChar char="ü"/>
              <a:defRPr/>
            </a:pPr>
            <a:r>
              <a:rPr lang="en-US" dirty="0">
                <a:latin typeface="Avenir Book" panose="02000503020000020003" pitchFamily="2" charset="0"/>
              </a:rPr>
              <a:t>Third-Party Consolidation</a:t>
            </a:r>
          </a:p>
          <a:p>
            <a:pPr marL="428625" indent="-428625" defTabSz="1371600">
              <a:buFont typeface="Wingdings" panose="05000000000000000000" pitchFamily="2" charset="2"/>
              <a:buChar char="ü"/>
              <a:defRPr/>
            </a:pPr>
            <a:r>
              <a:rPr lang="en-US" dirty="0">
                <a:latin typeface="Avenir Book" panose="02000503020000020003" pitchFamily="2" charset="0"/>
              </a:rPr>
              <a:t>Strategy Development</a:t>
            </a:r>
          </a:p>
          <a:p>
            <a:pPr marL="428625" indent="-428625" defTabSz="1371600">
              <a:buFont typeface="Wingdings" panose="05000000000000000000" pitchFamily="2" charset="2"/>
              <a:buChar char="ü"/>
              <a:defRPr/>
            </a:pPr>
            <a:r>
              <a:rPr lang="en-US" dirty="0">
                <a:latin typeface="Avenir Book" panose="02000503020000020003" pitchFamily="2" charset="0"/>
              </a:rPr>
              <a:t>Licensing Plan</a:t>
            </a:r>
          </a:p>
          <a:p>
            <a:pPr marL="428625" indent="-428625" defTabSz="1371600">
              <a:buFont typeface="Wingdings" panose="05000000000000000000" pitchFamily="2" charset="2"/>
              <a:buChar char="ü"/>
              <a:defRPr/>
            </a:pPr>
            <a:r>
              <a:rPr lang="en-US" dirty="0">
                <a:latin typeface="Avenir Book" panose="02000503020000020003" pitchFamily="2" charset="0"/>
              </a:rPr>
              <a:t>Change Management</a:t>
            </a:r>
          </a:p>
          <a:p>
            <a:pPr marL="428625" indent="-428625" defTabSz="1371600">
              <a:buFont typeface="Wingdings" panose="05000000000000000000" pitchFamily="2" charset="2"/>
              <a:buChar char="ü"/>
              <a:defRPr/>
            </a:pPr>
            <a:r>
              <a:rPr lang="en-US" dirty="0">
                <a:latin typeface="Avenir Book" panose="02000503020000020003" pitchFamily="2" charset="0"/>
              </a:rPr>
              <a:t>Training/Upskilling</a:t>
            </a:r>
          </a:p>
        </p:txBody>
      </p:sp>
      <p:sp>
        <p:nvSpPr>
          <p:cNvPr id="87" name="Text Placeholder 29">
            <a:extLst>
              <a:ext uri="{FF2B5EF4-FFF2-40B4-BE49-F238E27FC236}">
                <a16:creationId xmlns:a16="http://schemas.microsoft.com/office/drawing/2014/main" id="{15406879-E5C6-0A68-B3E0-2D2C8C260A2C}"/>
              </a:ext>
            </a:extLst>
          </p:cNvPr>
          <p:cNvSpPr>
            <a:spLocks noGrp="1"/>
          </p:cNvSpPr>
          <p:nvPr>
            <p:ph type="body" sz="quarter" idx="31" hasCustomPrompt="1"/>
          </p:nvPr>
        </p:nvSpPr>
        <p:spPr>
          <a:xfrm>
            <a:off x="2620069" y="6570674"/>
            <a:ext cx="2004645" cy="960205"/>
          </a:xfrm>
          <a:prstGeom prst="rect">
            <a:avLst/>
          </a:prstGeom>
        </p:spPr>
        <p:txBody>
          <a:bodyPr/>
          <a:lstStyle>
            <a:lvl1pPr marL="182166" indent="-182166" algn="l" defTabSz="582930">
              <a:buFont typeface="Wingdings" panose="05000000000000000000" pitchFamily="2" charset="2"/>
              <a:buChar char="ü"/>
              <a:defRPr sz="765">
                <a:latin typeface="Avenir Book" panose="02000503020000020003" pitchFamily="2" charset="0"/>
              </a:defRPr>
            </a:lvl1pPr>
            <a:lvl2pPr marL="194305" indent="0">
              <a:buNone/>
              <a:defRPr sz="1020">
                <a:latin typeface="Avenir Book" panose="02000503020000020003" pitchFamily="2" charset="0"/>
              </a:defRPr>
            </a:lvl2pPr>
            <a:lvl3pPr marL="388610" indent="0">
              <a:buNone/>
              <a:defRPr sz="1020">
                <a:latin typeface="Avenir Book" panose="02000503020000020003" pitchFamily="2" charset="0"/>
              </a:defRPr>
            </a:lvl3pPr>
            <a:lvl4pPr marL="582916" indent="0">
              <a:buNone/>
              <a:defRPr sz="1020">
                <a:latin typeface="Avenir Book" panose="02000503020000020003" pitchFamily="2" charset="0"/>
              </a:defRPr>
            </a:lvl4pPr>
            <a:lvl5pPr marL="777221" indent="0">
              <a:buNone/>
              <a:defRPr sz="1020">
                <a:latin typeface="Avenir Book" panose="02000503020000020003" pitchFamily="2" charset="0"/>
              </a:defRPr>
            </a:lvl5pPr>
          </a:lstStyle>
          <a:p>
            <a:pPr marL="428625" indent="-428625" defTabSz="1371600">
              <a:buFont typeface="Wingdings" panose="05000000000000000000" pitchFamily="2" charset="2"/>
              <a:buChar char="ü"/>
              <a:defRPr/>
            </a:pPr>
            <a:r>
              <a:rPr lang="en-US" dirty="0">
                <a:latin typeface="Avenir Book" panose="02000503020000020003" pitchFamily="2" charset="0"/>
              </a:rPr>
              <a:t>Entra ID Pilot</a:t>
            </a:r>
          </a:p>
          <a:p>
            <a:pPr marL="428625" indent="-428625" defTabSz="1371600">
              <a:buFont typeface="Wingdings" panose="05000000000000000000" pitchFamily="2" charset="2"/>
              <a:buChar char="ü"/>
              <a:defRPr/>
            </a:pPr>
            <a:r>
              <a:rPr lang="en-US" dirty="0">
                <a:latin typeface="Avenir Book" panose="02000503020000020003" pitchFamily="2" charset="0"/>
              </a:rPr>
              <a:t>Intune Pilot</a:t>
            </a:r>
          </a:p>
          <a:p>
            <a:pPr marL="428625" indent="-428625" defTabSz="1371600">
              <a:buFont typeface="Wingdings" panose="05000000000000000000" pitchFamily="2" charset="2"/>
              <a:buChar char="ü"/>
              <a:defRPr/>
            </a:pPr>
            <a:r>
              <a:rPr lang="en-US" dirty="0">
                <a:latin typeface="Avenir Book" panose="02000503020000020003" pitchFamily="2" charset="0"/>
              </a:rPr>
              <a:t>Teams Pilot</a:t>
            </a:r>
          </a:p>
          <a:p>
            <a:pPr marL="428625" indent="-428625" defTabSz="1371600">
              <a:buFont typeface="Wingdings" panose="05000000000000000000" pitchFamily="2" charset="2"/>
              <a:buChar char="ü"/>
              <a:defRPr/>
            </a:pPr>
            <a:r>
              <a:rPr lang="en-US" dirty="0">
                <a:latin typeface="Avenir Book" panose="02000503020000020003" pitchFamily="2" charset="0"/>
              </a:rPr>
              <a:t>Defender Pilot</a:t>
            </a:r>
          </a:p>
          <a:p>
            <a:pPr marL="428625" indent="-428625" defTabSz="1371600">
              <a:buFont typeface="Wingdings" panose="05000000000000000000" pitchFamily="2" charset="2"/>
              <a:buChar char="ü"/>
              <a:defRPr/>
            </a:pPr>
            <a:r>
              <a:rPr lang="en-US" dirty="0">
                <a:latin typeface="Avenir Book" panose="02000503020000020003" pitchFamily="2" charset="0"/>
              </a:rPr>
              <a:t>Copilot Readiness</a:t>
            </a:r>
          </a:p>
          <a:p>
            <a:pPr marL="428625" indent="-428625" defTabSz="1371600">
              <a:buFont typeface="Wingdings" panose="05000000000000000000" pitchFamily="2" charset="2"/>
              <a:buChar char="ü"/>
              <a:defRPr/>
            </a:pPr>
            <a:r>
              <a:rPr lang="en-US" dirty="0">
                <a:latin typeface="Avenir Book" panose="02000503020000020003" pitchFamily="2" charset="0"/>
              </a:rPr>
              <a:t>Sentinel Center of Excellence</a:t>
            </a:r>
          </a:p>
          <a:p>
            <a:pPr marL="428625" indent="-428625" defTabSz="1371600">
              <a:buFont typeface="Wingdings" panose="05000000000000000000" pitchFamily="2" charset="2"/>
              <a:buChar char="ü"/>
              <a:defRPr/>
            </a:pPr>
            <a:r>
              <a:rPr lang="en-US" dirty="0">
                <a:latin typeface="Avenir Book" panose="02000503020000020003" pitchFamily="2" charset="0"/>
              </a:rPr>
              <a:t>Purview Pilot</a:t>
            </a:r>
          </a:p>
          <a:p>
            <a:pPr marL="428625" indent="-428625" defTabSz="1371600">
              <a:buFont typeface="Wingdings" panose="05000000000000000000" pitchFamily="2" charset="2"/>
              <a:buChar char="ü"/>
              <a:defRPr/>
            </a:pPr>
            <a:r>
              <a:rPr lang="en-US" dirty="0">
                <a:latin typeface="Avenir Book" panose="02000503020000020003" pitchFamily="2" charset="0"/>
              </a:rPr>
              <a:t>PowerApps POC</a:t>
            </a:r>
          </a:p>
        </p:txBody>
      </p:sp>
      <p:sp>
        <p:nvSpPr>
          <p:cNvPr id="88" name="Text Placeholder 29">
            <a:extLst>
              <a:ext uri="{FF2B5EF4-FFF2-40B4-BE49-F238E27FC236}">
                <a16:creationId xmlns:a16="http://schemas.microsoft.com/office/drawing/2014/main" id="{7D7DF528-72D1-0581-3204-C8F45DDC4C08}"/>
              </a:ext>
            </a:extLst>
          </p:cNvPr>
          <p:cNvSpPr>
            <a:spLocks noGrp="1"/>
          </p:cNvSpPr>
          <p:nvPr>
            <p:ph type="body" sz="quarter" idx="32" hasCustomPrompt="1"/>
          </p:nvPr>
        </p:nvSpPr>
        <p:spPr>
          <a:xfrm>
            <a:off x="4469130" y="6554284"/>
            <a:ext cx="2004645" cy="960205"/>
          </a:xfrm>
          <a:prstGeom prst="rect">
            <a:avLst/>
          </a:prstGeom>
        </p:spPr>
        <p:txBody>
          <a:bodyPr/>
          <a:lstStyle>
            <a:lvl1pPr marL="182166" indent="-182166" algn="l" defTabSz="582930">
              <a:buFont typeface="Wingdings" panose="05000000000000000000" pitchFamily="2" charset="2"/>
              <a:buChar char="ü"/>
              <a:defRPr sz="765">
                <a:latin typeface="Avenir Book" panose="02000503020000020003" pitchFamily="2" charset="0"/>
              </a:defRPr>
            </a:lvl1pPr>
            <a:lvl2pPr marL="194305" indent="0">
              <a:buNone/>
              <a:defRPr sz="1020">
                <a:latin typeface="Avenir Book" panose="02000503020000020003" pitchFamily="2" charset="0"/>
              </a:defRPr>
            </a:lvl2pPr>
            <a:lvl3pPr marL="388610" indent="0">
              <a:buNone/>
              <a:defRPr sz="1020">
                <a:latin typeface="Avenir Book" panose="02000503020000020003" pitchFamily="2" charset="0"/>
              </a:defRPr>
            </a:lvl3pPr>
            <a:lvl4pPr marL="582916" indent="0">
              <a:buNone/>
              <a:defRPr sz="1020">
                <a:latin typeface="Avenir Book" panose="02000503020000020003" pitchFamily="2" charset="0"/>
              </a:defRPr>
            </a:lvl4pPr>
            <a:lvl5pPr marL="777221" indent="0">
              <a:buNone/>
              <a:defRPr sz="1020">
                <a:latin typeface="Avenir Book" panose="02000503020000020003" pitchFamily="2" charset="0"/>
              </a:defRPr>
            </a:lvl5pPr>
          </a:lstStyle>
          <a:p>
            <a:pPr marL="428625" indent="-428625" defTabSz="1371600">
              <a:buFont typeface="Wingdings" panose="05000000000000000000" pitchFamily="2" charset="2"/>
              <a:buChar char="ü"/>
              <a:defRPr/>
            </a:pPr>
            <a:r>
              <a:rPr lang="en-US" dirty="0">
                <a:latin typeface="Avenir Book" panose="02000503020000020003" pitchFamily="2" charset="0"/>
              </a:rPr>
              <a:t>Deploy Office 365</a:t>
            </a:r>
          </a:p>
          <a:p>
            <a:pPr marL="428625" indent="-428625" defTabSz="1371600">
              <a:buFont typeface="Wingdings" panose="05000000000000000000" pitchFamily="2" charset="2"/>
              <a:buChar char="ü"/>
              <a:defRPr/>
            </a:pPr>
            <a:r>
              <a:rPr lang="en-US" dirty="0">
                <a:latin typeface="Avenir Book" panose="02000503020000020003" pitchFamily="2" charset="0"/>
              </a:rPr>
              <a:t>Deploy Intune/Autopilot</a:t>
            </a:r>
          </a:p>
          <a:p>
            <a:pPr marL="428625" indent="-428625" defTabSz="1371600">
              <a:buFont typeface="Wingdings" panose="05000000000000000000" pitchFamily="2" charset="2"/>
              <a:buChar char="ü"/>
              <a:defRPr/>
            </a:pPr>
            <a:r>
              <a:rPr lang="en-US" dirty="0">
                <a:latin typeface="Avenir Book" panose="02000503020000020003" pitchFamily="2" charset="0"/>
              </a:rPr>
              <a:t>Migrate File Shares</a:t>
            </a:r>
          </a:p>
          <a:p>
            <a:pPr marL="428625" indent="-428625" defTabSz="1371600">
              <a:buFont typeface="Wingdings" panose="05000000000000000000" pitchFamily="2" charset="2"/>
              <a:buChar char="ü"/>
              <a:defRPr/>
            </a:pPr>
            <a:r>
              <a:rPr lang="en-US" dirty="0">
                <a:latin typeface="Avenir Book" panose="02000503020000020003" pitchFamily="2" charset="0"/>
              </a:rPr>
              <a:t>Deploy Teams</a:t>
            </a:r>
          </a:p>
          <a:p>
            <a:pPr marL="428625" indent="-428625" defTabSz="1371600">
              <a:buFont typeface="Wingdings" panose="05000000000000000000" pitchFamily="2" charset="2"/>
              <a:buChar char="ü"/>
              <a:defRPr/>
            </a:pPr>
            <a:r>
              <a:rPr lang="en-US" dirty="0">
                <a:latin typeface="Avenir Book" panose="02000503020000020003" pitchFamily="2" charset="0"/>
              </a:rPr>
              <a:t>Deploy Teams Rooms</a:t>
            </a:r>
          </a:p>
          <a:p>
            <a:pPr marL="428625" indent="-428625" defTabSz="1371600">
              <a:buFont typeface="Wingdings" panose="05000000000000000000" pitchFamily="2" charset="2"/>
              <a:buChar char="ü"/>
              <a:defRPr/>
            </a:pPr>
            <a:r>
              <a:rPr lang="en-US" dirty="0">
                <a:latin typeface="Avenir Book" panose="02000503020000020003" pitchFamily="2" charset="0"/>
              </a:rPr>
              <a:t>Deploy Defender</a:t>
            </a:r>
          </a:p>
          <a:p>
            <a:pPr marL="428625" indent="-428625" defTabSz="1371600">
              <a:buFont typeface="Wingdings" panose="05000000000000000000" pitchFamily="2" charset="2"/>
              <a:buChar char="ü"/>
              <a:defRPr/>
            </a:pPr>
            <a:r>
              <a:rPr lang="en-US" dirty="0">
                <a:latin typeface="Avenir Book" panose="02000503020000020003" pitchFamily="2" charset="0"/>
              </a:rPr>
              <a:t>Deploy Purview</a:t>
            </a:r>
          </a:p>
          <a:p>
            <a:pPr marL="428625" indent="-428625" defTabSz="1371600">
              <a:buFont typeface="Wingdings" panose="05000000000000000000" pitchFamily="2" charset="2"/>
              <a:buChar char="ü"/>
              <a:defRPr/>
            </a:pPr>
            <a:r>
              <a:rPr lang="en-US" dirty="0">
                <a:latin typeface="Avenir Book" panose="02000503020000020003" pitchFamily="2" charset="0"/>
              </a:rPr>
              <a:t>Deploy PowerApps</a:t>
            </a:r>
          </a:p>
          <a:p>
            <a:pPr marL="428625" indent="-428625" defTabSz="1371600">
              <a:buFont typeface="Wingdings" panose="05000000000000000000" pitchFamily="2" charset="2"/>
              <a:buChar char="ü"/>
              <a:defRPr/>
            </a:pPr>
            <a:endParaRPr lang="en-US" dirty="0">
              <a:latin typeface="Avenir Book" panose="02000503020000020003" pitchFamily="2" charset="0"/>
            </a:endParaRPr>
          </a:p>
        </p:txBody>
      </p:sp>
      <p:sp>
        <p:nvSpPr>
          <p:cNvPr id="89" name="Text Placeholder 29">
            <a:extLst>
              <a:ext uri="{FF2B5EF4-FFF2-40B4-BE49-F238E27FC236}">
                <a16:creationId xmlns:a16="http://schemas.microsoft.com/office/drawing/2014/main" id="{8145D948-100E-4287-7C3A-DEB4195343F3}"/>
              </a:ext>
            </a:extLst>
          </p:cNvPr>
          <p:cNvSpPr>
            <a:spLocks noGrp="1"/>
          </p:cNvSpPr>
          <p:nvPr>
            <p:ph type="body" sz="quarter" idx="33" hasCustomPrompt="1"/>
          </p:nvPr>
        </p:nvSpPr>
        <p:spPr>
          <a:xfrm>
            <a:off x="6153150" y="6592992"/>
            <a:ext cx="2004645" cy="960205"/>
          </a:xfrm>
          <a:prstGeom prst="rect">
            <a:avLst/>
          </a:prstGeom>
        </p:spPr>
        <p:txBody>
          <a:bodyPr/>
          <a:lstStyle>
            <a:lvl1pPr marL="182166" indent="-182166" algn="l" defTabSz="582930">
              <a:buFont typeface="Wingdings" panose="05000000000000000000" pitchFamily="2" charset="2"/>
              <a:buChar char="ü"/>
              <a:defRPr sz="765">
                <a:latin typeface="Avenir Book" panose="02000503020000020003" pitchFamily="2" charset="0"/>
              </a:defRPr>
            </a:lvl1pPr>
            <a:lvl2pPr marL="194305" indent="0">
              <a:buNone/>
              <a:defRPr sz="1020">
                <a:latin typeface="Avenir Book" panose="02000503020000020003" pitchFamily="2" charset="0"/>
              </a:defRPr>
            </a:lvl2pPr>
            <a:lvl3pPr marL="388610" indent="0">
              <a:buNone/>
              <a:defRPr sz="1020">
                <a:latin typeface="Avenir Book" panose="02000503020000020003" pitchFamily="2" charset="0"/>
              </a:defRPr>
            </a:lvl3pPr>
            <a:lvl4pPr marL="582916" indent="0">
              <a:buNone/>
              <a:defRPr sz="1020">
                <a:latin typeface="Avenir Book" panose="02000503020000020003" pitchFamily="2" charset="0"/>
              </a:defRPr>
            </a:lvl4pPr>
            <a:lvl5pPr marL="777221" indent="0">
              <a:buNone/>
              <a:defRPr sz="1020">
                <a:latin typeface="Avenir Book" panose="02000503020000020003" pitchFamily="2" charset="0"/>
              </a:defRPr>
            </a:lvl5pPr>
          </a:lstStyle>
          <a:p>
            <a:pPr marL="428625" indent="-428625" defTabSz="1371600">
              <a:buFont typeface="Wingdings" panose="05000000000000000000" pitchFamily="2" charset="2"/>
              <a:buChar char="ü"/>
              <a:defRPr/>
            </a:pPr>
            <a:r>
              <a:rPr lang="en-US" dirty="0">
                <a:latin typeface="Avenir Book" panose="02000503020000020003" pitchFamily="2" charset="0"/>
              </a:rPr>
              <a:t>Enabled M365</a:t>
            </a:r>
          </a:p>
          <a:p>
            <a:pPr marL="428625" indent="-428625" defTabSz="1371600">
              <a:buFont typeface="Wingdings" panose="05000000000000000000" pitchFamily="2" charset="2"/>
              <a:buChar char="ü"/>
              <a:defRPr/>
            </a:pPr>
            <a:r>
              <a:rPr lang="en-US" dirty="0" err="1">
                <a:latin typeface="Avenir Book" panose="02000503020000020003" pitchFamily="2" charset="0"/>
              </a:rPr>
              <a:t>ThreatDefender</a:t>
            </a:r>
            <a:r>
              <a:rPr lang="en-US" dirty="0">
                <a:latin typeface="Avenir Book" panose="02000503020000020003" pitchFamily="2" charset="0"/>
              </a:rPr>
              <a:t> MXDR</a:t>
            </a:r>
          </a:p>
          <a:p>
            <a:pPr marL="428625" indent="-428625" defTabSz="1371600">
              <a:buFont typeface="Wingdings" panose="05000000000000000000" pitchFamily="2" charset="2"/>
              <a:buChar char="ü"/>
              <a:defRPr/>
            </a:pPr>
            <a:r>
              <a:rPr lang="en-US" dirty="0">
                <a:latin typeface="Avenir Book" panose="02000503020000020003" pitchFamily="2" charset="0"/>
              </a:rPr>
              <a:t>CSP Advantage</a:t>
            </a:r>
          </a:p>
        </p:txBody>
      </p:sp>
      <p:sp>
        <p:nvSpPr>
          <p:cNvPr id="90" name="TextBox 89">
            <a:extLst>
              <a:ext uri="{FF2B5EF4-FFF2-40B4-BE49-F238E27FC236}">
                <a16:creationId xmlns:a16="http://schemas.microsoft.com/office/drawing/2014/main" id="{9F7C8FA5-99B9-5BD4-49E4-3C8AD64E5C87}"/>
              </a:ext>
            </a:extLst>
          </p:cNvPr>
          <p:cNvSpPr txBox="1"/>
          <p:nvPr/>
        </p:nvSpPr>
        <p:spPr>
          <a:xfrm>
            <a:off x="161925" y="9486344"/>
            <a:ext cx="7513530" cy="229743"/>
          </a:xfrm>
          <a:prstGeom prst="rect">
            <a:avLst/>
          </a:prstGeom>
          <a:solidFill>
            <a:srgbClr val="02637F"/>
          </a:solidFill>
          <a:ln>
            <a:noFill/>
          </a:ln>
        </p:spPr>
        <p:txBody>
          <a:bodyPr wrap="square">
            <a:spAutoFit/>
          </a:bodyPr>
          <a:lstStyle/>
          <a:p>
            <a:pPr algn="ctr" defTabSz="582930">
              <a:defRPr/>
            </a:pPr>
            <a:endParaRPr lang="en-US" sz="893" b="1" u="sng" dirty="0">
              <a:solidFill>
                <a:prstClr val="white"/>
              </a:solidFill>
              <a:latin typeface="Avenir Heavy" panose="02000503020000020003" pitchFamily="2" charset="0"/>
            </a:endParaRPr>
          </a:p>
        </p:txBody>
      </p:sp>
    </p:spTree>
    <p:extLst>
      <p:ext uri="{BB962C8B-B14F-4D97-AF65-F5344CB8AC3E}">
        <p14:creationId xmlns:p14="http://schemas.microsoft.com/office/powerpoint/2010/main" val="9639399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1_Offer Overview">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A3946984-DDF5-3721-6E58-61DEC720BBE7}"/>
              </a:ext>
            </a:extLst>
          </p:cNvPr>
          <p:cNvGrpSpPr/>
          <p:nvPr/>
        </p:nvGrpSpPr>
        <p:grpSpPr>
          <a:xfrm>
            <a:off x="163740" y="3639944"/>
            <a:ext cx="7113223" cy="549533"/>
            <a:chOff x="373721" y="3633909"/>
            <a:chExt cx="11157997" cy="374681"/>
          </a:xfrm>
        </p:grpSpPr>
        <p:sp>
          <p:nvSpPr>
            <p:cNvPr id="4" name="TextBox 3">
              <a:extLst>
                <a:ext uri="{FF2B5EF4-FFF2-40B4-BE49-F238E27FC236}">
                  <a16:creationId xmlns:a16="http://schemas.microsoft.com/office/drawing/2014/main" id="{73536B32-4D3B-A15F-0BF8-7A6E41F8AA00}"/>
                </a:ext>
              </a:extLst>
            </p:cNvPr>
            <p:cNvSpPr txBox="1"/>
            <p:nvPr/>
          </p:nvSpPr>
          <p:spPr>
            <a:xfrm>
              <a:off x="373721" y="3633909"/>
              <a:ext cx="1207945" cy="303754"/>
            </a:xfrm>
            <a:prstGeom prst="rect">
              <a:avLst/>
            </a:prstGeom>
            <a:noFill/>
          </p:spPr>
          <p:txBody>
            <a:bodyPr wrap="square" rtlCol="0">
              <a:spAutoFit/>
            </a:bodyPr>
            <a:lstStyle/>
            <a:p>
              <a:pPr algn="ctr" defTabSz="582862">
                <a:defRPr/>
              </a:pPr>
              <a:r>
                <a:rPr lang="en-US" sz="765" dirty="0">
                  <a:latin typeface="Avenir Book" panose="02000503020000020003" pitchFamily="2" charset="0"/>
                  <a:ea typeface="Lato Light" panose="020F0502020204030203" pitchFamily="34" charset="0"/>
                  <a:cs typeface="Lato Light" panose="020F0502020204030203" pitchFamily="34" charset="0"/>
                </a:rPr>
                <a:t>Understand Needs of the Business</a:t>
              </a:r>
            </a:p>
          </p:txBody>
        </p:sp>
        <p:sp>
          <p:nvSpPr>
            <p:cNvPr id="5" name="TextBox 4">
              <a:extLst>
                <a:ext uri="{FF2B5EF4-FFF2-40B4-BE49-F238E27FC236}">
                  <a16:creationId xmlns:a16="http://schemas.microsoft.com/office/drawing/2014/main" id="{4CBC1DD5-0514-65A9-F89F-89F31E73D94B}"/>
                </a:ext>
              </a:extLst>
            </p:cNvPr>
            <p:cNvSpPr txBox="1"/>
            <p:nvPr/>
          </p:nvSpPr>
          <p:spPr>
            <a:xfrm>
              <a:off x="1694970" y="3711248"/>
              <a:ext cx="1071983" cy="223487"/>
            </a:xfrm>
            <a:prstGeom prst="rect">
              <a:avLst/>
            </a:prstGeom>
            <a:noFill/>
          </p:spPr>
          <p:txBody>
            <a:bodyPr wrap="square" rtlCol="0">
              <a:spAutoFit/>
            </a:bodyPr>
            <a:lstStyle/>
            <a:p>
              <a:pPr algn="ctr" defTabSz="582862">
                <a:defRPr/>
              </a:pPr>
              <a:r>
                <a:rPr lang="en-US" sz="765" dirty="0">
                  <a:latin typeface="Avenir Book" panose="02000503020000020003" pitchFamily="2" charset="0"/>
                  <a:ea typeface="Lato Light" panose="020F0502020204030203" pitchFamily="34" charset="0"/>
                  <a:cs typeface="Lato Light" panose="020F0502020204030203" pitchFamily="34" charset="0"/>
                </a:rPr>
                <a:t>Where are We Today?</a:t>
              </a:r>
            </a:p>
          </p:txBody>
        </p:sp>
        <p:sp>
          <p:nvSpPr>
            <p:cNvPr id="6" name="TextBox 5">
              <a:extLst>
                <a:ext uri="{FF2B5EF4-FFF2-40B4-BE49-F238E27FC236}">
                  <a16:creationId xmlns:a16="http://schemas.microsoft.com/office/drawing/2014/main" id="{53B59023-9667-AF40-5FCF-54F1ED2E6161}"/>
                </a:ext>
              </a:extLst>
            </p:cNvPr>
            <p:cNvSpPr txBox="1"/>
            <p:nvPr/>
          </p:nvSpPr>
          <p:spPr>
            <a:xfrm>
              <a:off x="2732247" y="3723667"/>
              <a:ext cx="1207945" cy="223487"/>
            </a:xfrm>
            <a:prstGeom prst="rect">
              <a:avLst/>
            </a:prstGeom>
            <a:noFill/>
          </p:spPr>
          <p:txBody>
            <a:bodyPr wrap="square" rtlCol="0">
              <a:spAutoFit/>
            </a:bodyPr>
            <a:lstStyle/>
            <a:p>
              <a:pPr algn="ctr" defTabSz="582862">
                <a:defRPr/>
              </a:pPr>
              <a:r>
                <a:rPr lang="en-US" sz="765" dirty="0">
                  <a:latin typeface="Avenir Book" panose="02000503020000020003" pitchFamily="2" charset="0"/>
                  <a:ea typeface="Lato Light" panose="020F0502020204030203" pitchFamily="34" charset="0"/>
                  <a:cs typeface="Lato Light" panose="020F0502020204030203" pitchFamily="34" charset="0"/>
                </a:rPr>
                <a:t>What is Possible?</a:t>
              </a:r>
            </a:p>
          </p:txBody>
        </p:sp>
        <p:sp>
          <p:nvSpPr>
            <p:cNvPr id="7" name="TextBox 6">
              <a:extLst>
                <a:ext uri="{FF2B5EF4-FFF2-40B4-BE49-F238E27FC236}">
                  <a16:creationId xmlns:a16="http://schemas.microsoft.com/office/drawing/2014/main" id="{9BFC6992-DF6E-2381-66E3-1D44517732C2}"/>
                </a:ext>
              </a:extLst>
            </p:cNvPr>
            <p:cNvSpPr txBox="1"/>
            <p:nvPr/>
          </p:nvSpPr>
          <p:spPr>
            <a:xfrm>
              <a:off x="8588349" y="3865369"/>
              <a:ext cx="1377762" cy="143221"/>
            </a:xfrm>
            <a:prstGeom prst="rect">
              <a:avLst/>
            </a:prstGeom>
            <a:noFill/>
          </p:spPr>
          <p:txBody>
            <a:bodyPr wrap="square" rtlCol="0">
              <a:spAutoFit/>
            </a:bodyPr>
            <a:lstStyle/>
            <a:p>
              <a:pPr algn="ctr" defTabSz="582862">
                <a:defRPr/>
              </a:pPr>
              <a:r>
                <a:rPr lang="en-US" sz="765" dirty="0">
                  <a:latin typeface="Avenir Book" panose="02000503020000020003" pitchFamily="2" charset="0"/>
                  <a:ea typeface="Lato Light" panose="020F0502020204030203" pitchFamily="34" charset="0"/>
                  <a:cs typeface="Lato Light" panose="020F0502020204030203" pitchFamily="34" charset="0"/>
                </a:rPr>
                <a:t>Launch in Phases</a:t>
              </a:r>
            </a:p>
          </p:txBody>
        </p:sp>
        <p:sp>
          <p:nvSpPr>
            <p:cNvPr id="8" name="TextBox 7">
              <a:extLst>
                <a:ext uri="{FF2B5EF4-FFF2-40B4-BE49-F238E27FC236}">
                  <a16:creationId xmlns:a16="http://schemas.microsoft.com/office/drawing/2014/main" id="{36A7C027-1C7D-7345-B53B-3AD2E7341ED9}"/>
                </a:ext>
              </a:extLst>
            </p:cNvPr>
            <p:cNvSpPr txBox="1"/>
            <p:nvPr/>
          </p:nvSpPr>
          <p:spPr>
            <a:xfrm>
              <a:off x="10172849" y="3784947"/>
              <a:ext cx="1358869" cy="223487"/>
            </a:xfrm>
            <a:prstGeom prst="rect">
              <a:avLst/>
            </a:prstGeom>
            <a:noFill/>
          </p:spPr>
          <p:txBody>
            <a:bodyPr wrap="square" rtlCol="0">
              <a:spAutoFit/>
            </a:bodyPr>
            <a:lstStyle/>
            <a:p>
              <a:pPr algn="ctr" defTabSz="582862">
                <a:defRPr/>
              </a:pPr>
              <a:r>
                <a:rPr lang="en-US" sz="765" dirty="0">
                  <a:latin typeface="Avenir Book" panose="02000503020000020003" pitchFamily="2" charset="0"/>
                  <a:ea typeface="Lato Light" panose="020F0502020204030203" pitchFamily="34" charset="0"/>
                  <a:cs typeface="Lato Light" panose="020F0502020204030203" pitchFamily="34" charset="0"/>
                </a:rPr>
                <a:t>Manage for Success</a:t>
              </a:r>
            </a:p>
          </p:txBody>
        </p:sp>
        <p:sp>
          <p:nvSpPr>
            <p:cNvPr id="9" name="TextBox 8">
              <a:extLst>
                <a:ext uri="{FF2B5EF4-FFF2-40B4-BE49-F238E27FC236}">
                  <a16:creationId xmlns:a16="http://schemas.microsoft.com/office/drawing/2014/main" id="{18AF089D-D37E-A63F-14EA-29B27B985D3B}"/>
                </a:ext>
              </a:extLst>
            </p:cNvPr>
            <p:cNvSpPr txBox="1"/>
            <p:nvPr/>
          </p:nvSpPr>
          <p:spPr>
            <a:xfrm>
              <a:off x="7095254" y="3757523"/>
              <a:ext cx="1273335" cy="223487"/>
            </a:xfrm>
            <a:prstGeom prst="rect">
              <a:avLst/>
            </a:prstGeom>
            <a:noFill/>
          </p:spPr>
          <p:txBody>
            <a:bodyPr wrap="square" rtlCol="0">
              <a:spAutoFit/>
            </a:bodyPr>
            <a:lstStyle/>
            <a:p>
              <a:pPr algn="ctr" defTabSz="582862">
                <a:defRPr/>
              </a:pPr>
              <a:r>
                <a:rPr lang="en-US" sz="765" dirty="0">
                  <a:latin typeface="Avenir Book" panose="02000503020000020003" pitchFamily="2" charset="0"/>
                  <a:ea typeface="Lato Light" panose="020F0502020204030203" pitchFamily="34" charset="0"/>
                  <a:cs typeface="Lato Light" panose="020F0502020204030203" pitchFamily="34" charset="0"/>
                </a:rPr>
                <a:t>Communicate and Test</a:t>
              </a:r>
            </a:p>
          </p:txBody>
        </p:sp>
      </p:grpSp>
      <p:grpSp>
        <p:nvGrpSpPr>
          <p:cNvPr id="10" name="Group 9">
            <a:extLst>
              <a:ext uri="{FF2B5EF4-FFF2-40B4-BE49-F238E27FC236}">
                <a16:creationId xmlns:a16="http://schemas.microsoft.com/office/drawing/2014/main" id="{3F5A7AD7-E240-0E08-6BCA-C0152AF5A73D}"/>
              </a:ext>
            </a:extLst>
          </p:cNvPr>
          <p:cNvGrpSpPr/>
          <p:nvPr/>
        </p:nvGrpSpPr>
        <p:grpSpPr>
          <a:xfrm>
            <a:off x="490178" y="6319474"/>
            <a:ext cx="1747074" cy="1411190"/>
            <a:chOff x="120638" y="4400641"/>
            <a:chExt cx="2375982" cy="962175"/>
          </a:xfrm>
        </p:grpSpPr>
        <p:sp>
          <p:nvSpPr>
            <p:cNvPr id="11" name="TextBox 10">
              <a:extLst>
                <a:ext uri="{FF2B5EF4-FFF2-40B4-BE49-F238E27FC236}">
                  <a16:creationId xmlns:a16="http://schemas.microsoft.com/office/drawing/2014/main" id="{CA7528DC-69AA-10DE-B896-C73C93AA41EE}"/>
                </a:ext>
              </a:extLst>
            </p:cNvPr>
            <p:cNvSpPr txBox="1"/>
            <p:nvPr/>
          </p:nvSpPr>
          <p:spPr>
            <a:xfrm>
              <a:off x="120638" y="4664460"/>
              <a:ext cx="2375982" cy="698356"/>
            </a:xfrm>
            <a:prstGeom prst="rect">
              <a:avLst/>
            </a:prstGeom>
            <a:noFill/>
          </p:spPr>
          <p:txBody>
            <a:bodyPr wrap="square" rtlCol="0">
              <a:spAutoFit/>
            </a:bodyPr>
            <a:lstStyle/>
            <a:p>
              <a:pPr marL="182166" indent="-182166" defTabSz="582930">
                <a:buFont typeface="Wingdings" panose="05000000000000000000" pitchFamily="2" charset="2"/>
                <a:buChar char="ü"/>
                <a:defRPr/>
              </a:pPr>
              <a:r>
                <a:rPr lang="en-US" sz="765">
                  <a:latin typeface="Avenir Book" panose="02000503020000020003" pitchFamily="2" charset="0"/>
                </a:rPr>
                <a:t>Business Outcomes</a:t>
              </a:r>
            </a:p>
            <a:p>
              <a:pPr marL="182166" indent="-182166" defTabSz="582930">
                <a:buFont typeface="Wingdings" panose="05000000000000000000" pitchFamily="2" charset="2"/>
                <a:buChar char="ü"/>
                <a:defRPr/>
              </a:pPr>
              <a:r>
                <a:rPr lang="en-US" sz="765">
                  <a:latin typeface="Avenir Book" panose="02000503020000020003" pitchFamily="2" charset="0"/>
                </a:rPr>
                <a:t>Capability to Solution Mapping</a:t>
              </a:r>
            </a:p>
            <a:p>
              <a:pPr marL="182166" indent="-182166" defTabSz="582930">
                <a:buFont typeface="Wingdings" panose="05000000000000000000" pitchFamily="2" charset="2"/>
                <a:buChar char="ü"/>
                <a:defRPr/>
              </a:pPr>
              <a:r>
                <a:rPr lang="en-US" sz="765">
                  <a:latin typeface="Avenir Book" panose="02000503020000020003" pitchFamily="2" charset="0"/>
                </a:rPr>
                <a:t>Third-Party Consolidation</a:t>
              </a:r>
            </a:p>
            <a:p>
              <a:pPr marL="182166" indent="-182166" defTabSz="582930">
                <a:buFont typeface="Wingdings" panose="05000000000000000000" pitchFamily="2" charset="2"/>
                <a:buChar char="ü"/>
                <a:defRPr/>
              </a:pPr>
              <a:r>
                <a:rPr lang="en-US" sz="765">
                  <a:latin typeface="Avenir Book" panose="02000503020000020003" pitchFamily="2" charset="0"/>
                </a:rPr>
                <a:t>Strategy Development</a:t>
              </a:r>
            </a:p>
            <a:p>
              <a:pPr marL="182166" indent="-182166" defTabSz="582930">
                <a:buFont typeface="Wingdings" panose="05000000000000000000" pitchFamily="2" charset="2"/>
                <a:buChar char="ü"/>
                <a:defRPr/>
              </a:pPr>
              <a:r>
                <a:rPr lang="en-US" sz="765">
                  <a:latin typeface="Avenir Book" panose="02000503020000020003" pitchFamily="2" charset="0"/>
                </a:rPr>
                <a:t>Licensing Plan</a:t>
              </a:r>
            </a:p>
            <a:p>
              <a:pPr marL="182166" indent="-182166" defTabSz="582930">
                <a:buFont typeface="Wingdings" panose="05000000000000000000" pitchFamily="2" charset="2"/>
                <a:buChar char="ü"/>
                <a:defRPr/>
              </a:pPr>
              <a:r>
                <a:rPr lang="en-US" sz="765">
                  <a:latin typeface="Avenir Book" panose="02000503020000020003" pitchFamily="2" charset="0"/>
                </a:rPr>
                <a:t>Change Management</a:t>
              </a:r>
            </a:p>
            <a:p>
              <a:pPr marL="182166" indent="-182166" defTabSz="582930">
                <a:buFont typeface="Wingdings" panose="05000000000000000000" pitchFamily="2" charset="2"/>
                <a:buChar char="ü"/>
                <a:defRPr/>
              </a:pPr>
              <a:r>
                <a:rPr lang="en-US" sz="765">
                  <a:latin typeface="Avenir Book" panose="02000503020000020003" pitchFamily="2" charset="0"/>
                </a:rPr>
                <a:t>Training/Upskilling</a:t>
              </a:r>
            </a:p>
            <a:p>
              <a:pPr defTabSz="582930">
                <a:defRPr/>
              </a:pPr>
              <a:endParaRPr lang="en-US" sz="701">
                <a:latin typeface="Calibri" panose="020F0502020204030204"/>
              </a:endParaRPr>
            </a:p>
          </p:txBody>
        </p:sp>
        <p:sp>
          <p:nvSpPr>
            <p:cNvPr id="12" name="TextBox 11">
              <a:extLst>
                <a:ext uri="{FF2B5EF4-FFF2-40B4-BE49-F238E27FC236}">
                  <a16:creationId xmlns:a16="http://schemas.microsoft.com/office/drawing/2014/main" id="{E41AB982-243B-6065-AE7F-1182C70BF05E}"/>
                </a:ext>
              </a:extLst>
            </p:cNvPr>
            <p:cNvSpPr txBox="1"/>
            <p:nvPr/>
          </p:nvSpPr>
          <p:spPr>
            <a:xfrm>
              <a:off x="188459" y="4400641"/>
              <a:ext cx="1945847" cy="156643"/>
            </a:xfrm>
            <a:prstGeom prst="rect">
              <a:avLst/>
            </a:prstGeom>
            <a:noFill/>
          </p:spPr>
          <p:txBody>
            <a:bodyPr wrap="square">
              <a:spAutoFit/>
            </a:bodyPr>
            <a:lstStyle/>
            <a:p>
              <a:pPr algn="ctr" defTabSz="582930">
                <a:defRPr/>
              </a:pPr>
              <a:r>
                <a:rPr lang="en-US" sz="893" b="1">
                  <a:latin typeface="Avenir Heavy" panose="02000503020000020003" pitchFamily="2" charset="0"/>
                </a:rPr>
                <a:t>Planning</a:t>
              </a:r>
              <a:endParaRPr lang="en-US" sz="1020" b="1" u="sng">
                <a:latin typeface="Avenir Heavy" panose="02000503020000020003" pitchFamily="2" charset="0"/>
              </a:endParaRPr>
            </a:p>
          </p:txBody>
        </p:sp>
      </p:grpSp>
      <p:grpSp>
        <p:nvGrpSpPr>
          <p:cNvPr id="13" name="Group 12">
            <a:extLst>
              <a:ext uri="{FF2B5EF4-FFF2-40B4-BE49-F238E27FC236}">
                <a16:creationId xmlns:a16="http://schemas.microsoft.com/office/drawing/2014/main" id="{58C9BE18-DF40-1117-C288-FE007117C9F0}"/>
              </a:ext>
            </a:extLst>
          </p:cNvPr>
          <p:cNvGrpSpPr/>
          <p:nvPr/>
        </p:nvGrpSpPr>
        <p:grpSpPr>
          <a:xfrm>
            <a:off x="3010425" y="6255421"/>
            <a:ext cx="2097633" cy="1913913"/>
            <a:chOff x="1130945" y="4356969"/>
            <a:chExt cx="3146678" cy="1304941"/>
          </a:xfrm>
        </p:grpSpPr>
        <p:sp>
          <p:nvSpPr>
            <p:cNvPr id="14" name="TextBox 13">
              <a:extLst>
                <a:ext uri="{FF2B5EF4-FFF2-40B4-BE49-F238E27FC236}">
                  <a16:creationId xmlns:a16="http://schemas.microsoft.com/office/drawing/2014/main" id="{7C5F648F-A8B8-59C0-31E2-4CA60274605D}"/>
                </a:ext>
              </a:extLst>
            </p:cNvPr>
            <p:cNvSpPr txBox="1"/>
            <p:nvPr/>
          </p:nvSpPr>
          <p:spPr>
            <a:xfrm>
              <a:off x="1130945" y="4662686"/>
              <a:ext cx="3146678" cy="999224"/>
            </a:xfrm>
            <a:prstGeom prst="rect">
              <a:avLst/>
            </a:prstGeom>
            <a:noFill/>
          </p:spPr>
          <p:txBody>
            <a:bodyPr wrap="square" rtlCol="0">
              <a:spAutoFit/>
            </a:bodyPr>
            <a:lstStyle/>
            <a:p>
              <a:pPr marL="182166" indent="-182166" defTabSz="582930">
                <a:buFont typeface="Wingdings" panose="05000000000000000000" pitchFamily="2" charset="2"/>
                <a:buChar char="ü"/>
                <a:defRPr/>
              </a:pPr>
              <a:r>
                <a:rPr lang="en-US" sz="765" dirty="0">
                  <a:latin typeface="Avenir Book" panose="02000503020000020003" pitchFamily="2" charset="0"/>
                </a:rPr>
                <a:t>Entra ID Pilot</a:t>
              </a:r>
            </a:p>
            <a:p>
              <a:pPr marL="182166" indent="-182166" defTabSz="582930">
                <a:buFont typeface="Wingdings" panose="05000000000000000000" pitchFamily="2" charset="2"/>
                <a:buChar char="ü"/>
                <a:defRPr/>
              </a:pPr>
              <a:r>
                <a:rPr lang="en-US" sz="765" dirty="0">
                  <a:latin typeface="Avenir Book" panose="02000503020000020003" pitchFamily="2" charset="0"/>
                </a:rPr>
                <a:t>Intune Pilot</a:t>
              </a:r>
            </a:p>
            <a:p>
              <a:pPr marL="182166" indent="-182166" defTabSz="582930">
                <a:buFont typeface="Wingdings" panose="05000000000000000000" pitchFamily="2" charset="2"/>
                <a:buChar char="ü"/>
                <a:defRPr/>
              </a:pPr>
              <a:r>
                <a:rPr lang="en-US" sz="765" dirty="0">
                  <a:latin typeface="Avenir Book" panose="02000503020000020003" pitchFamily="2" charset="0"/>
                </a:rPr>
                <a:t>Teams Pilot</a:t>
              </a:r>
            </a:p>
            <a:p>
              <a:pPr marL="182166" indent="-182166" defTabSz="582930">
                <a:buFont typeface="Wingdings" panose="05000000000000000000" pitchFamily="2" charset="2"/>
                <a:buChar char="ü"/>
                <a:defRPr/>
              </a:pPr>
              <a:r>
                <a:rPr lang="en-US" sz="765" dirty="0">
                  <a:latin typeface="Avenir Book" panose="02000503020000020003" pitchFamily="2" charset="0"/>
                </a:rPr>
                <a:t>Defender Pilot</a:t>
              </a:r>
            </a:p>
            <a:p>
              <a:pPr marL="182166" indent="-182166" defTabSz="582930">
                <a:buFont typeface="Wingdings" panose="05000000000000000000" pitchFamily="2" charset="2"/>
                <a:buChar char="ü"/>
                <a:defRPr/>
              </a:pPr>
              <a:r>
                <a:rPr lang="en-US" sz="765" dirty="0">
                  <a:latin typeface="Avenir Book" panose="02000503020000020003" pitchFamily="2" charset="0"/>
                </a:rPr>
                <a:t>Copilot Readiness</a:t>
              </a:r>
            </a:p>
            <a:p>
              <a:pPr marL="182166" indent="-182166" defTabSz="582930">
                <a:buFont typeface="Wingdings" panose="05000000000000000000" pitchFamily="2" charset="2"/>
                <a:buChar char="ü"/>
                <a:defRPr/>
              </a:pPr>
              <a:r>
                <a:rPr lang="en-US" sz="765" dirty="0">
                  <a:latin typeface="Avenir Book" panose="02000503020000020003" pitchFamily="2" charset="0"/>
                </a:rPr>
                <a:t>Sentinel Center of Excellence</a:t>
              </a:r>
            </a:p>
            <a:p>
              <a:pPr marL="182166" indent="-182166" defTabSz="582930">
                <a:buFont typeface="Wingdings" panose="05000000000000000000" pitchFamily="2" charset="2"/>
                <a:buChar char="ü"/>
                <a:defRPr/>
              </a:pPr>
              <a:r>
                <a:rPr lang="en-US" sz="765" dirty="0">
                  <a:latin typeface="Avenir Book" panose="02000503020000020003" pitchFamily="2" charset="0"/>
                </a:rPr>
                <a:t>Purview Pilot</a:t>
              </a:r>
            </a:p>
            <a:p>
              <a:pPr marL="182166" indent="-182166" defTabSz="582930">
                <a:buFont typeface="Wingdings" panose="05000000000000000000" pitchFamily="2" charset="2"/>
                <a:buChar char="ü"/>
                <a:defRPr/>
              </a:pPr>
              <a:r>
                <a:rPr lang="en-US" sz="765" dirty="0">
                  <a:latin typeface="Avenir Book" panose="02000503020000020003" pitchFamily="2" charset="0"/>
                </a:rPr>
                <a:t>PowerApps POC</a:t>
              </a:r>
            </a:p>
            <a:p>
              <a:pPr defTabSz="582930">
                <a:defRPr/>
              </a:pPr>
              <a:endParaRPr lang="en-US" sz="701" dirty="0">
                <a:latin typeface="Calibri" panose="020F0502020204030204"/>
              </a:endParaRPr>
            </a:p>
            <a:p>
              <a:pPr marL="182166" indent="-182166" defTabSz="582930">
                <a:buFont typeface="Wingdings" panose="05000000000000000000" pitchFamily="2" charset="2"/>
                <a:buChar char="ü"/>
                <a:defRPr/>
              </a:pPr>
              <a:endParaRPr lang="en-US" sz="701" dirty="0">
                <a:latin typeface="Calibri" panose="020F0502020204030204"/>
              </a:endParaRPr>
            </a:p>
            <a:p>
              <a:pPr defTabSz="582930">
                <a:defRPr/>
              </a:pPr>
              <a:endParaRPr lang="en-US" sz="701" dirty="0">
                <a:latin typeface="Calibri" panose="020F0502020204030204"/>
              </a:endParaRPr>
            </a:p>
            <a:p>
              <a:pPr marL="182166" indent="-182166" defTabSz="582930">
                <a:buFont typeface="Wingdings" panose="05000000000000000000" pitchFamily="2" charset="2"/>
                <a:buChar char="ü"/>
                <a:defRPr/>
              </a:pPr>
              <a:endParaRPr lang="en-US" sz="701" dirty="0">
                <a:latin typeface="Calibri" panose="020F0502020204030204"/>
              </a:endParaRPr>
            </a:p>
          </p:txBody>
        </p:sp>
        <p:sp>
          <p:nvSpPr>
            <p:cNvPr id="15" name="TextBox 14">
              <a:extLst>
                <a:ext uri="{FF2B5EF4-FFF2-40B4-BE49-F238E27FC236}">
                  <a16:creationId xmlns:a16="http://schemas.microsoft.com/office/drawing/2014/main" id="{5CE91F27-4E57-C1A7-A3B8-7FAF95DD8E69}"/>
                </a:ext>
              </a:extLst>
            </p:cNvPr>
            <p:cNvSpPr txBox="1"/>
            <p:nvPr/>
          </p:nvSpPr>
          <p:spPr>
            <a:xfrm>
              <a:off x="1169160" y="4356969"/>
              <a:ext cx="1945847" cy="156643"/>
            </a:xfrm>
            <a:prstGeom prst="rect">
              <a:avLst/>
            </a:prstGeom>
            <a:noFill/>
          </p:spPr>
          <p:txBody>
            <a:bodyPr wrap="square">
              <a:spAutoFit/>
            </a:bodyPr>
            <a:lstStyle/>
            <a:p>
              <a:pPr algn="ctr" defTabSz="582930">
                <a:defRPr/>
              </a:pPr>
              <a:r>
                <a:rPr lang="en-US" sz="893" b="1">
                  <a:latin typeface="Avenir Heavy" panose="02000503020000020003" pitchFamily="2" charset="0"/>
                </a:rPr>
                <a:t>Proven Performance</a:t>
              </a:r>
              <a:endParaRPr lang="en-US" sz="1020" b="1" u="sng">
                <a:latin typeface="Avenir Heavy" panose="02000503020000020003" pitchFamily="2" charset="0"/>
              </a:endParaRPr>
            </a:p>
          </p:txBody>
        </p:sp>
      </p:grpSp>
      <p:grpSp>
        <p:nvGrpSpPr>
          <p:cNvPr id="16" name="Group 15">
            <a:extLst>
              <a:ext uri="{FF2B5EF4-FFF2-40B4-BE49-F238E27FC236}">
                <a16:creationId xmlns:a16="http://schemas.microsoft.com/office/drawing/2014/main" id="{0BDFC613-2758-32C9-FF5A-2CDF5E9C7AE5}"/>
              </a:ext>
            </a:extLst>
          </p:cNvPr>
          <p:cNvGrpSpPr/>
          <p:nvPr/>
        </p:nvGrpSpPr>
        <p:grpSpPr>
          <a:xfrm>
            <a:off x="6271644" y="6215316"/>
            <a:ext cx="1403811" cy="1210677"/>
            <a:chOff x="277067" y="4512503"/>
            <a:chExt cx="2043394" cy="825461"/>
          </a:xfrm>
        </p:grpSpPr>
        <p:sp>
          <p:nvSpPr>
            <p:cNvPr id="17" name="TextBox 16">
              <a:extLst>
                <a:ext uri="{FF2B5EF4-FFF2-40B4-BE49-F238E27FC236}">
                  <a16:creationId xmlns:a16="http://schemas.microsoft.com/office/drawing/2014/main" id="{1262CD23-B8D4-2029-291D-A39D5F13C7A3}"/>
                </a:ext>
              </a:extLst>
            </p:cNvPr>
            <p:cNvSpPr txBox="1"/>
            <p:nvPr/>
          </p:nvSpPr>
          <p:spPr>
            <a:xfrm>
              <a:off x="374614" y="4887141"/>
              <a:ext cx="1945847" cy="450823"/>
            </a:xfrm>
            <a:prstGeom prst="rect">
              <a:avLst/>
            </a:prstGeom>
            <a:noFill/>
          </p:spPr>
          <p:txBody>
            <a:bodyPr wrap="square" rtlCol="0">
              <a:spAutoFit/>
            </a:bodyPr>
            <a:lstStyle/>
            <a:p>
              <a:pPr marL="182166" indent="-182166" defTabSz="582930">
                <a:buFont typeface="Wingdings" panose="05000000000000000000" pitchFamily="2" charset="2"/>
                <a:buChar char="ü"/>
                <a:defRPr/>
              </a:pPr>
              <a:r>
                <a:rPr lang="en-US" sz="765" dirty="0">
                  <a:latin typeface="Avenir Book" panose="02000503020000020003" pitchFamily="2" charset="0"/>
                </a:rPr>
                <a:t>Enabled M365</a:t>
              </a:r>
            </a:p>
            <a:p>
              <a:pPr marL="182166" indent="-182166" defTabSz="582930">
                <a:buFont typeface="Wingdings" panose="05000000000000000000" pitchFamily="2" charset="2"/>
                <a:buChar char="ü"/>
                <a:defRPr/>
              </a:pPr>
              <a:r>
                <a:rPr lang="en-US" sz="765" dirty="0" err="1">
                  <a:latin typeface="Avenir Book" panose="02000503020000020003" pitchFamily="2" charset="0"/>
                </a:rPr>
                <a:t>ThreatDefender</a:t>
              </a:r>
              <a:r>
                <a:rPr lang="en-US" sz="765" dirty="0">
                  <a:latin typeface="Avenir Book" panose="02000503020000020003" pitchFamily="2" charset="0"/>
                </a:rPr>
                <a:t> MXDR</a:t>
              </a:r>
            </a:p>
            <a:p>
              <a:pPr marL="182166" indent="-182166" defTabSz="582930">
                <a:buFont typeface="Wingdings" panose="05000000000000000000" pitchFamily="2" charset="2"/>
                <a:buChar char="ü"/>
                <a:defRPr/>
              </a:pPr>
              <a:r>
                <a:rPr lang="en-US" sz="765" dirty="0">
                  <a:latin typeface="Avenir Book" panose="02000503020000020003" pitchFamily="2" charset="0"/>
                </a:rPr>
                <a:t>CSP Advantage</a:t>
              </a:r>
            </a:p>
            <a:p>
              <a:pPr defTabSz="582930">
                <a:defRPr/>
              </a:pPr>
              <a:endParaRPr lang="en-US" sz="701" dirty="0">
                <a:latin typeface="Calibri" panose="020F0502020204030204"/>
              </a:endParaRPr>
            </a:p>
            <a:p>
              <a:pPr marL="182166" indent="-182166" defTabSz="582930">
                <a:buFont typeface="Wingdings" panose="05000000000000000000" pitchFamily="2" charset="2"/>
                <a:buChar char="ü"/>
                <a:defRPr/>
              </a:pPr>
              <a:endParaRPr lang="en-US" sz="701" dirty="0">
                <a:latin typeface="Calibri" panose="020F0502020204030204"/>
              </a:endParaRPr>
            </a:p>
          </p:txBody>
        </p:sp>
        <p:sp>
          <p:nvSpPr>
            <p:cNvPr id="18" name="TextBox 17">
              <a:extLst>
                <a:ext uri="{FF2B5EF4-FFF2-40B4-BE49-F238E27FC236}">
                  <a16:creationId xmlns:a16="http://schemas.microsoft.com/office/drawing/2014/main" id="{89963A1D-2A56-C0A2-10E0-8A987DCB11D2}"/>
                </a:ext>
              </a:extLst>
            </p:cNvPr>
            <p:cNvSpPr txBox="1"/>
            <p:nvPr/>
          </p:nvSpPr>
          <p:spPr>
            <a:xfrm>
              <a:off x="277067" y="4512503"/>
              <a:ext cx="1945847" cy="156643"/>
            </a:xfrm>
            <a:prstGeom prst="rect">
              <a:avLst/>
            </a:prstGeom>
            <a:noFill/>
          </p:spPr>
          <p:txBody>
            <a:bodyPr wrap="square">
              <a:spAutoFit/>
            </a:bodyPr>
            <a:lstStyle/>
            <a:p>
              <a:pPr algn="ctr" defTabSz="582930">
                <a:defRPr/>
              </a:pPr>
              <a:r>
                <a:rPr lang="en-US" sz="893" b="1">
                  <a:latin typeface="Avenir Heavy" panose="02000503020000020003" pitchFamily="2" charset="0"/>
                </a:rPr>
                <a:t>Full Management</a:t>
              </a:r>
              <a:endParaRPr lang="en-US" sz="1020" b="1" u="sng">
                <a:latin typeface="Avenir Heavy" panose="02000503020000020003" pitchFamily="2" charset="0"/>
              </a:endParaRPr>
            </a:p>
          </p:txBody>
        </p:sp>
      </p:grpSp>
      <p:grpSp>
        <p:nvGrpSpPr>
          <p:cNvPr id="19" name="Group 18">
            <a:extLst>
              <a:ext uri="{FF2B5EF4-FFF2-40B4-BE49-F238E27FC236}">
                <a16:creationId xmlns:a16="http://schemas.microsoft.com/office/drawing/2014/main" id="{04593486-5057-E4F0-9DFC-9F2D7F1C0B6A}"/>
              </a:ext>
            </a:extLst>
          </p:cNvPr>
          <p:cNvGrpSpPr/>
          <p:nvPr/>
        </p:nvGrpSpPr>
        <p:grpSpPr>
          <a:xfrm>
            <a:off x="316057" y="6121396"/>
            <a:ext cx="1998920" cy="290833"/>
            <a:chOff x="515219" y="4581284"/>
            <a:chExt cx="5045446" cy="168879"/>
          </a:xfrm>
        </p:grpSpPr>
        <p:cxnSp>
          <p:nvCxnSpPr>
            <p:cNvPr id="20" name="Straight Connector 19">
              <a:extLst>
                <a:ext uri="{FF2B5EF4-FFF2-40B4-BE49-F238E27FC236}">
                  <a16:creationId xmlns:a16="http://schemas.microsoft.com/office/drawing/2014/main" id="{8BB78E8E-D7E7-192E-EF1B-9920592D8C45}"/>
                </a:ext>
              </a:extLst>
            </p:cNvPr>
            <p:cNvCxnSpPr/>
            <p:nvPr/>
          </p:nvCxnSpPr>
          <p:spPr>
            <a:xfrm>
              <a:off x="515219" y="4590569"/>
              <a:ext cx="504544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042D9F38-FF28-FC9E-18ED-860294AD1293}"/>
                </a:ext>
              </a:extLst>
            </p:cNvPr>
            <p:cNvCxnSpPr>
              <a:cxnSpLocks/>
            </p:cNvCxnSpPr>
            <p:nvPr/>
          </p:nvCxnSpPr>
          <p:spPr>
            <a:xfrm>
              <a:off x="524502" y="4581284"/>
              <a:ext cx="0" cy="155751"/>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52FF1C1E-9B88-5C2B-D2E2-BDE06A32ED0A}"/>
                </a:ext>
              </a:extLst>
            </p:cNvPr>
            <p:cNvCxnSpPr>
              <a:cxnSpLocks/>
            </p:cNvCxnSpPr>
            <p:nvPr/>
          </p:nvCxnSpPr>
          <p:spPr>
            <a:xfrm>
              <a:off x="5556023" y="4594413"/>
              <a:ext cx="3867" cy="155750"/>
            </a:xfrm>
            <a:prstGeom prst="line">
              <a:avLst/>
            </a:prstGeom>
          </p:spPr>
          <p:style>
            <a:lnRef idx="1">
              <a:schemeClr val="accent1"/>
            </a:lnRef>
            <a:fillRef idx="0">
              <a:schemeClr val="accent1"/>
            </a:fillRef>
            <a:effectRef idx="0">
              <a:schemeClr val="accent1"/>
            </a:effectRef>
            <a:fontRef idx="minor">
              <a:schemeClr val="tx1"/>
            </a:fontRef>
          </p:style>
        </p:cxnSp>
      </p:grpSp>
      <p:sp>
        <p:nvSpPr>
          <p:cNvPr id="23" name="TextBox 22">
            <a:extLst>
              <a:ext uri="{FF2B5EF4-FFF2-40B4-BE49-F238E27FC236}">
                <a16:creationId xmlns:a16="http://schemas.microsoft.com/office/drawing/2014/main" id="{4777589F-5104-E0BC-632C-42E3F8FD3D6D}"/>
              </a:ext>
            </a:extLst>
          </p:cNvPr>
          <p:cNvSpPr txBox="1"/>
          <p:nvPr/>
        </p:nvSpPr>
        <p:spPr>
          <a:xfrm>
            <a:off x="383122" y="5506381"/>
            <a:ext cx="1968492" cy="215829"/>
          </a:xfrm>
          <a:prstGeom prst="rect">
            <a:avLst/>
          </a:prstGeom>
          <a:noFill/>
        </p:spPr>
        <p:txBody>
          <a:bodyPr wrap="square" lIns="58293" tIns="29147" rIns="58293" bIns="29147" anchor="t">
            <a:spAutoFit/>
          </a:bodyPr>
          <a:lstStyle/>
          <a:p>
            <a:pPr algn="ctr" defTabSz="582930">
              <a:defRPr/>
            </a:pPr>
            <a:r>
              <a:rPr lang="en-US" sz="1020" b="1" dirty="0">
                <a:solidFill>
                  <a:srgbClr val="FF9F24"/>
                </a:solidFill>
                <a:latin typeface="Avenir Heavy" panose="02000503020000020003" pitchFamily="2" charset="0"/>
              </a:rPr>
              <a:t>M365 Productivity Roadmap</a:t>
            </a:r>
            <a:endParaRPr lang="en-US" sz="1148" b="1" u="sng" dirty="0">
              <a:solidFill>
                <a:srgbClr val="FF9F24"/>
              </a:solidFill>
              <a:latin typeface="Avenir Heavy" panose="02000503020000020003" pitchFamily="2" charset="0"/>
              <a:cs typeface="Calibri"/>
            </a:endParaRPr>
          </a:p>
        </p:txBody>
      </p:sp>
      <p:grpSp>
        <p:nvGrpSpPr>
          <p:cNvPr id="24" name="Group 23">
            <a:extLst>
              <a:ext uri="{FF2B5EF4-FFF2-40B4-BE49-F238E27FC236}">
                <a16:creationId xmlns:a16="http://schemas.microsoft.com/office/drawing/2014/main" id="{88BA7463-8A6D-888C-A63A-4AA7A8A2C62A}"/>
              </a:ext>
            </a:extLst>
          </p:cNvPr>
          <p:cNvGrpSpPr/>
          <p:nvPr/>
        </p:nvGrpSpPr>
        <p:grpSpPr>
          <a:xfrm>
            <a:off x="2465271" y="6113245"/>
            <a:ext cx="2384219" cy="273862"/>
            <a:chOff x="515219" y="4581285"/>
            <a:chExt cx="3739952" cy="186724"/>
          </a:xfrm>
        </p:grpSpPr>
        <p:cxnSp>
          <p:nvCxnSpPr>
            <p:cNvPr id="25" name="Straight Connector 24">
              <a:extLst>
                <a:ext uri="{FF2B5EF4-FFF2-40B4-BE49-F238E27FC236}">
                  <a16:creationId xmlns:a16="http://schemas.microsoft.com/office/drawing/2014/main" id="{1509DF5D-D4B1-2D40-9AF4-1909A6C02727}"/>
                </a:ext>
              </a:extLst>
            </p:cNvPr>
            <p:cNvCxnSpPr>
              <a:cxnSpLocks/>
            </p:cNvCxnSpPr>
            <p:nvPr/>
          </p:nvCxnSpPr>
          <p:spPr>
            <a:xfrm flipV="1">
              <a:off x="515219" y="4581285"/>
              <a:ext cx="3739952" cy="9284"/>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6E4BA1D7-C2B3-51D9-6600-1193E1F128BD}"/>
                </a:ext>
              </a:extLst>
            </p:cNvPr>
            <p:cNvCxnSpPr>
              <a:cxnSpLocks/>
            </p:cNvCxnSpPr>
            <p:nvPr/>
          </p:nvCxnSpPr>
          <p:spPr>
            <a:xfrm>
              <a:off x="524502" y="4581285"/>
              <a:ext cx="0" cy="18288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42DDF707-BFA4-DBE3-61C7-319E082D0346}"/>
                </a:ext>
              </a:extLst>
            </p:cNvPr>
            <p:cNvCxnSpPr>
              <a:cxnSpLocks/>
            </p:cNvCxnSpPr>
            <p:nvPr/>
          </p:nvCxnSpPr>
          <p:spPr>
            <a:xfrm>
              <a:off x="4251732" y="4585129"/>
              <a:ext cx="1" cy="182880"/>
            </a:xfrm>
            <a:prstGeom prst="line">
              <a:avLst/>
            </a:prstGeom>
          </p:spPr>
          <p:style>
            <a:lnRef idx="1">
              <a:schemeClr val="accent1"/>
            </a:lnRef>
            <a:fillRef idx="0">
              <a:schemeClr val="accent1"/>
            </a:fillRef>
            <a:effectRef idx="0">
              <a:schemeClr val="accent1"/>
            </a:effectRef>
            <a:fontRef idx="minor">
              <a:schemeClr val="tx1"/>
            </a:fontRef>
          </p:style>
        </p:cxnSp>
      </p:grpSp>
      <p:sp>
        <p:nvSpPr>
          <p:cNvPr id="28" name="TextBox 27">
            <a:extLst>
              <a:ext uri="{FF2B5EF4-FFF2-40B4-BE49-F238E27FC236}">
                <a16:creationId xmlns:a16="http://schemas.microsoft.com/office/drawing/2014/main" id="{7F9F32D3-D452-022E-12CC-8DAB75C6AA3B}"/>
              </a:ext>
            </a:extLst>
          </p:cNvPr>
          <p:cNvSpPr txBox="1"/>
          <p:nvPr/>
        </p:nvSpPr>
        <p:spPr>
          <a:xfrm>
            <a:off x="2804119" y="5532122"/>
            <a:ext cx="1673506" cy="215829"/>
          </a:xfrm>
          <a:prstGeom prst="rect">
            <a:avLst/>
          </a:prstGeom>
          <a:noFill/>
        </p:spPr>
        <p:txBody>
          <a:bodyPr wrap="square" lIns="58293" tIns="29147" rIns="58293" bIns="29147" anchor="t">
            <a:spAutoFit/>
          </a:bodyPr>
          <a:lstStyle/>
          <a:p>
            <a:pPr algn="ctr" defTabSz="582930">
              <a:defRPr/>
            </a:pPr>
            <a:r>
              <a:rPr lang="en-US" sz="1020" b="1" dirty="0">
                <a:solidFill>
                  <a:srgbClr val="FF9F24"/>
                </a:solidFill>
                <a:latin typeface="Avenir Heavy" panose="02000503020000020003" pitchFamily="2" charset="0"/>
              </a:rPr>
              <a:t>Test/Pilot/POC</a:t>
            </a:r>
            <a:endParaRPr lang="en-US" sz="1148" b="1" u="sng" dirty="0">
              <a:solidFill>
                <a:srgbClr val="FF9F24"/>
              </a:solidFill>
              <a:latin typeface="Avenir Heavy" panose="02000503020000020003" pitchFamily="2" charset="0"/>
              <a:cs typeface="Calibri"/>
            </a:endParaRPr>
          </a:p>
        </p:txBody>
      </p:sp>
      <p:grpSp>
        <p:nvGrpSpPr>
          <p:cNvPr id="29" name="Group 28">
            <a:extLst>
              <a:ext uri="{FF2B5EF4-FFF2-40B4-BE49-F238E27FC236}">
                <a16:creationId xmlns:a16="http://schemas.microsoft.com/office/drawing/2014/main" id="{86E83615-9352-DD07-0BD0-FCA6A2C8BFD4}"/>
              </a:ext>
            </a:extLst>
          </p:cNvPr>
          <p:cNvGrpSpPr/>
          <p:nvPr/>
        </p:nvGrpSpPr>
        <p:grpSpPr>
          <a:xfrm>
            <a:off x="5064154" y="6121922"/>
            <a:ext cx="1067602" cy="268224"/>
            <a:chOff x="9181133" y="4116359"/>
            <a:chExt cx="1950520" cy="212541"/>
          </a:xfrm>
        </p:grpSpPr>
        <p:cxnSp>
          <p:nvCxnSpPr>
            <p:cNvPr id="30" name="Straight Connector 29">
              <a:extLst>
                <a:ext uri="{FF2B5EF4-FFF2-40B4-BE49-F238E27FC236}">
                  <a16:creationId xmlns:a16="http://schemas.microsoft.com/office/drawing/2014/main" id="{E7185BD2-C48F-969C-A836-6EBD815ABBE7}"/>
                </a:ext>
              </a:extLst>
            </p:cNvPr>
            <p:cNvCxnSpPr>
              <a:cxnSpLocks/>
            </p:cNvCxnSpPr>
            <p:nvPr/>
          </p:nvCxnSpPr>
          <p:spPr>
            <a:xfrm flipV="1">
              <a:off x="9181133" y="4116360"/>
              <a:ext cx="1950520" cy="1492"/>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8A473951-E027-1B86-85DB-63F24833AE6E}"/>
                </a:ext>
              </a:extLst>
            </p:cNvPr>
            <p:cNvCxnSpPr>
              <a:cxnSpLocks/>
            </p:cNvCxnSpPr>
            <p:nvPr/>
          </p:nvCxnSpPr>
          <p:spPr>
            <a:xfrm>
              <a:off x="9181133" y="4116359"/>
              <a:ext cx="0" cy="201380"/>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53A4223A-69F9-FE2E-34A6-067AC113A0B0}"/>
                </a:ext>
              </a:extLst>
            </p:cNvPr>
            <p:cNvCxnSpPr>
              <a:cxnSpLocks/>
            </p:cNvCxnSpPr>
            <p:nvPr/>
          </p:nvCxnSpPr>
          <p:spPr>
            <a:xfrm>
              <a:off x="11127010" y="4127520"/>
              <a:ext cx="3866" cy="201380"/>
            </a:xfrm>
            <a:prstGeom prst="line">
              <a:avLst/>
            </a:prstGeom>
          </p:spPr>
          <p:style>
            <a:lnRef idx="1">
              <a:schemeClr val="accent1"/>
            </a:lnRef>
            <a:fillRef idx="0">
              <a:schemeClr val="accent1"/>
            </a:fillRef>
            <a:effectRef idx="0">
              <a:schemeClr val="accent1"/>
            </a:effectRef>
            <a:fontRef idx="minor">
              <a:schemeClr val="tx1"/>
            </a:fontRef>
          </p:style>
        </p:cxnSp>
      </p:grpSp>
      <p:sp>
        <p:nvSpPr>
          <p:cNvPr id="33" name="TextBox 32">
            <a:extLst>
              <a:ext uri="{FF2B5EF4-FFF2-40B4-BE49-F238E27FC236}">
                <a16:creationId xmlns:a16="http://schemas.microsoft.com/office/drawing/2014/main" id="{B521DF6A-52B7-5A85-27F9-EF06B0C2C421}"/>
              </a:ext>
            </a:extLst>
          </p:cNvPr>
          <p:cNvSpPr txBox="1"/>
          <p:nvPr/>
        </p:nvSpPr>
        <p:spPr>
          <a:xfrm>
            <a:off x="6052463" y="5532122"/>
            <a:ext cx="1673506" cy="215829"/>
          </a:xfrm>
          <a:prstGeom prst="rect">
            <a:avLst/>
          </a:prstGeom>
          <a:noFill/>
        </p:spPr>
        <p:txBody>
          <a:bodyPr wrap="square" lIns="58293" tIns="29147" rIns="58293" bIns="29147" anchor="t">
            <a:spAutoFit/>
          </a:bodyPr>
          <a:lstStyle/>
          <a:p>
            <a:pPr algn="ctr" defTabSz="582930">
              <a:defRPr/>
            </a:pPr>
            <a:r>
              <a:rPr lang="en-US" sz="1020" b="1" dirty="0">
                <a:solidFill>
                  <a:srgbClr val="FF9F24"/>
                </a:solidFill>
                <a:latin typeface="Avenir Heavy" panose="02000503020000020003" pitchFamily="2" charset="0"/>
              </a:rPr>
              <a:t>Manage</a:t>
            </a:r>
            <a:endParaRPr lang="en-US" sz="1148" b="1" u="sng" dirty="0">
              <a:solidFill>
                <a:srgbClr val="FF9F24"/>
              </a:solidFill>
              <a:latin typeface="Avenir Heavy" panose="02000503020000020003" pitchFamily="2" charset="0"/>
              <a:cs typeface="Calibri"/>
            </a:endParaRPr>
          </a:p>
        </p:txBody>
      </p:sp>
      <p:sp>
        <p:nvSpPr>
          <p:cNvPr id="34" name="TextBox 33">
            <a:extLst>
              <a:ext uri="{FF2B5EF4-FFF2-40B4-BE49-F238E27FC236}">
                <a16:creationId xmlns:a16="http://schemas.microsoft.com/office/drawing/2014/main" id="{E5F86EDF-A5F3-593B-91A0-EE7DCC52943D}"/>
              </a:ext>
            </a:extLst>
          </p:cNvPr>
          <p:cNvSpPr txBox="1"/>
          <p:nvPr/>
        </p:nvSpPr>
        <p:spPr>
          <a:xfrm>
            <a:off x="298119" y="9208475"/>
            <a:ext cx="2097633" cy="210058"/>
          </a:xfrm>
          <a:prstGeom prst="rect">
            <a:avLst/>
          </a:prstGeom>
          <a:solidFill>
            <a:srgbClr val="02637F"/>
          </a:solidFill>
          <a:ln>
            <a:solidFill>
              <a:srgbClr val="009ECC"/>
            </a:solidFill>
          </a:ln>
        </p:spPr>
        <p:txBody>
          <a:bodyPr wrap="square">
            <a:spAutoFit/>
          </a:bodyPr>
          <a:lstStyle/>
          <a:p>
            <a:pPr algn="ctr" defTabSz="582930">
              <a:defRPr/>
            </a:pPr>
            <a:r>
              <a:rPr lang="en-US" sz="765" b="1">
                <a:solidFill>
                  <a:prstClr val="white"/>
                </a:solidFill>
                <a:latin typeface="Avenir Heavy" panose="02000503020000020003" pitchFamily="2" charset="0"/>
              </a:rPr>
              <a:t>Establish a Roadmap</a:t>
            </a:r>
            <a:endParaRPr lang="en-US" sz="893" b="1" u="sng">
              <a:solidFill>
                <a:prstClr val="white"/>
              </a:solidFill>
              <a:latin typeface="Avenir Heavy" panose="02000503020000020003" pitchFamily="2" charset="0"/>
            </a:endParaRPr>
          </a:p>
        </p:txBody>
      </p:sp>
      <p:sp>
        <p:nvSpPr>
          <p:cNvPr id="35" name="TextBox 34">
            <a:extLst>
              <a:ext uri="{FF2B5EF4-FFF2-40B4-BE49-F238E27FC236}">
                <a16:creationId xmlns:a16="http://schemas.microsoft.com/office/drawing/2014/main" id="{403F7FF2-42D9-FC11-3AB6-535148BCE965}"/>
              </a:ext>
            </a:extLst>
          </p:cNvPr>
          <p:cNvSpPr txBox="1"/>
          <p:nvPr/>
        </p:nvSpPr>
        <p:spPr>
          <a:xfrm>
            <a:off x="2517683" y="9210091"/>
            <a:ext cx="2362606" cy="210058"/>
          </a:xfrm>
          <a:prstGeom prst="rect">
            <a:avLst/>
          </a:prstGeom>
          <a:solidFill>
            <a:srgbClr val="02637F"/>
          </a:solidFill>
          <a:ln>
            <a:solidFill>
              <a:srgbClr val="009ECC"/>
            </a:solidFill>
          </a:ln>
        </p:spPr>
        <p:txBody>
          <a:bodyPr wrap="square">
            <a:spAutoFit/>
          </a:bodyPr>
          <a:lstStyle/>
          <a:p>
            <a:pPr algn="ctr" defTabSz="582930">
              <a:defRPr/>
            </a:pPr>
            <a:r>
              <a:rPr lang="en-US" sz="765" b="1">
                <a:solidFill>
                  <a:prstClr val="white"/>
                </a:solidFill>
                <a:latin typeface="Avenir Heavy" panose="02000503020000020003" pitchFamily="2" charset="0"/>
              </a:rPr>
              <a:t>Prove Effectiveness and Test Plans</a:t>
            </a:r>
            <a:endParaRPr lang="en-US" sz="893" b="1" u="sng">
              <a:solidFill>
                <a:prstClr val="white"/>
              </a:solidFill>
              <a:latin typeface="Avenir Heavy" panose="02000503020000020003" pitchFamily="2" charset="0"/>
            </a:endParaRPr>
          </a:p>
        </p:txBody>
      </p:sp>
      <p:sp>
        <p:nvSpPr>
          <p:cNvPr id="36" name="TextBox 35">
            <a:extLst>
              <a:ext uri="{FF2B5EF4-FFF2-40B4-BE49-F238E27FC236}">
                <a16:creationId xmlns:a16="http://schemas.microsoft.com/office/drawing/2014/main" id="{93A0DCB2-A6E6-E663-8680-B1DFFE3D9F25}"/>
              </a:ext>
            </a:extLst>
          </p:cNvPr>
          <p:cNvSpPr txBox="1"/>
          <p:nvPr/>
        </p:nvSpPr>
        <p:spPr>
          <a:xfrm>
            <a:off x="6392748" y="9208476"/>
            <a:ext cx="1141107" cy="210058"/>
          </a:xfrm>
          <a:prstGeom prst="rect">
            <a:avLst/>
          </a:prstGeom>
          <a:solidFill>
            <a:srgbClr val="02637F"/>
          </a:solidFill>
          <a:ln>
            <a:solidFill>
              <a:srgbClr val="009ECC"/>
            </a:solidFill>
          </a:ln>
        </p:spPr>
        <p:txBody>
          <a:bodyPr wrap="square">
            <a:spAutoFit/>
          </a:bodyPr>
          <a:lstStyle/>
          <a:p>
            <a:pPr algn="ctr" defTabSz="582930">
              <a:defRPr/>
            </a:pPr>
            <a:r>
              <a:rPr lang="en-US" sz="765" b="1">
                <a:solidFill>
                  <a:prstClr val="white"/>
                </a:solidFill>
                <a:latin typeface="Avenir Heavy" panose="02000503020000020003" pitchFamily="2" charset="0"/>
              </a:rPr>
              <a:t>Maintain Success</a:t>
            </a:r>
            <a:endParaRPr lang="en-US" sz="893" b="1" u="sng">
              <a:solidFill>
                <a:prstClr val="white"/>
              </a:solidFill>
              <a:latin typeface="Avenir Heavy" panose="02000503020000020003" pitchFamily="2" charset="0"/>
            </a:endParaRPr>
          </a:p>
        </p:txBody>
      </p:sp>
      <p:pic>
        <p:nvPicPr>
          <p:cNvPr id="37" name="Picture 8">
            <a:extLst>
              <a:ext uri="{FF2B5EF4-FFF2-40B4-BE49-F238E27FC236}">
                <a16:creationId xmlns:a16="http://schemas.microsoft.com/office/drawing/2014/main" id="{81FB20C5-C649-A211-C903-5046966EC058}"/>
              </a:ext>
            </a:extLst>
          </p:cNvPr>
          <p:cNvPicPr>
            <a:picLocks noChangeAspect="1"/>
          </p:cNvPicPr>
          <p:nvPr/>
        </p:nvPicPr>
        <p:blipFill>
          <a:blip r:embed="rId2"/>
          <a:srcRect/>
          <a:stretch>
            <a:fillRect/>
          </a:stretch>
        </p:blipFill>
        <p:spPr>
          <a:xfrm>
            <a:off x="7153145" y="567783"/>
            <a:ext cx="364115" cy="1092364"/>
          </a:xfrm>
          <a:prstGeom prst="rect">
            <a:avLst/>
          </a:prstGeom>
        </p:spPr>
      </p:pic>
      <p:sp>
        <p:nvSpPr>
          <p:cNvPr id="38" name="TextBox 30">
            <a:extLst>
              <a:ext uri="{FF2B5EF4-FFF2-40B4-BE49-F238E27FC236}">
                <a16:creationId xmlns:a16="http://schemas.microsoft.com/office/drawing/2014/main" id="{B56D1559-BFCB-5E06-B8FC-707D5E7C8391}"/>
              </a:ext>
            </a:extLst>
          </p:cNvPr>
          <p:cNvSpPr txBox="1"/>
          <p:nvPr/>
        </p:nvSpPr>
        <p:spPr>
          <a:xfrm>
            <a:off x="421382" y="540021"/>
            <a:ext cx="6966305" cy="376834"/>
          </a:xfrm>
          <a:prstGeom prst="rect">
            <a:avLst/>
          </a:prstGeom>
        </p:spPr>
        <p:txBody>
          <a:bodyPr wrap="square" lIns="0" tIns="0" rIns="0" bIns="0" rtlCol="0" anchor="t">
            <a:spAutoFit/>
          </a:bodyPr>
          <a:lstStyle/>
          <a:p>
            <a:pPr defTabSz="582930">
              <a:lnSpc>
                <a:spcPts val="3212"/>
              </a:lnSpc>
              <a:defRPr/>
            </a:pPr>
            <a:r>
              <a:rPr lang="en-US" sz="2040" b="1" dirty="0">
                <a:latin typeface="Avenir Heavy" panose="02000503020000020003"/>
              </a:rPr>
              <a:t>M365 Productivity, Security, &amp; Compliance Roadmap</a:t>
            </a:r>
          </a:p>
        </p:txBody>
      </p:sp>
      <p:cxnSp>
        <p:nvCxnSpPr>
          <p:cNvPr id="39" name="Straight Arrow Connector 38">
            <a:extLst>
              <a:ext uri="{FF2B5EF4-FFF2-40B4-BE49-F238E27FC236}">
                <a16:creationId xmlns:a16="http://schemas.microsoft.com/office/drawing/2014/main" id="{6B205E6A-9A81-8F7C-CE2D-387C1D0ADD19}"/>
              </a:ext>
            </a:extLst>
          </p:cNvPr>
          <p:cNvCxnSpPr>
            <a:cxnSpLocks/>
          </p:cNvCxnSpPr>
          <p:nvPr/>
        </p:nvCxnSpPr>
        <p:spPr>
          <a:xfrm>
            <a:off x="205264" y="4999928"/>
            <a:ext cx="7331955" cy="0"/>
          </a:xfrm>
          <a:prstGeom prst="straightConnector1">
            <a:avLst/>
          </a:prstGeom>
          <a:ln w="57150">
            <a:solidFill>
              <a:srgbClr val="02637F"/>
            </a:solidFill>
            <a:tailEnd type="triangle"/>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A75C57C8-907C-6BD5-055A-42B8DAD32A73}"/>
              </a:ext>
            </a:extLst>
          </p:cNvPr>
          <p:cNvCxnSpPr/>
          <p:nvPr/>
        </p:nvCxnSpPr>
        <p:spPr>
          <a:xfrm>
            <a:off x="548772" y="4704859"/>
            <a:ext cx="0" cy="278306"/>
          </a:xfrm>
          <a:prstGeom prst="line">
            <a:avLst/>
          </a:prstGeom>
          <a:ln w="57150">
            <a:solidFill>
              <a:srgbClr val="02637F"/>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390B7D70-4784-06E6-2531-C0CE3DDF7D08}"/>
              </a:ext>
            </a:extLst>
          </p:cNvPr>
          <p:cNvCxnSpPr/>
          <p:nvPr/>
        </p:nvCxnSpPr>
        <p:spPr>
          <a:xfrm>
            <a:off x="1329989" y="4715488"/>
            <a:ext cx="0" cy="278306"/>
          </a:xfrm>
          <a:prstGeom prst="line">
            <a:avLst/>
          </a:prstGeom>
          <a:ln w="57150">
            <a:solidFill>
              <a:srgbClr val="02637F"/>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1687E8BC-6A17-5C92-055C-2F7302A11BA9}"/>
              </a:ext>
            </a:extLst>
          </p:cNvPr>
          <p:cNvCxnSpPr/>
          <p:nvPr/>
        </p:nvCxnSpPr>
        <p:spPr>
          <a:xfrm>
            <a:off x="2052332" y="4726117"/>
            <a:ext cx="0" cy="278306"/>
          </a:xfrm>
          <a:prstGeom prst="line">
            <a:avLst/>
          </a:prstGeom>
          <a:ln w="57150">
            <a:solidFill>
              <a:srgbClr val="02637F"/>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6BC21174-3995-D21E-99B2-9D42AF49D38C}"/>
              </a:ext>
            </a:extLst>
          </p:cNvPr>
          <p:cNvCxnSpPr>
            <a:cxnSpLocks/>
          </p:cNvCxnSpPr>
          <p:nvPr/>
        </p:nvCxnSpPr>
        <p:spPr>
          <a:xfrm>
            <a:off x="4858696" y="4749386"/>
            <a:ext cx="0" cy="278306"/>
          </a:xfrm>
          <a:prstGeom prst="line">
            <a:avLst/>
          </a:prstGeom>
          <a:ln w="57150">
            <a:solidFill>
              <a:srgbClr val="02637F"/>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99676361-5BA4-3041-B97A-BED7F0BBDD4E}"/>
              </a:ext>
            </a:extLst>
          </p:cNvPr>
          <p:cNvCxnSpPr/>
          <p:nvPr/>
        </p:nvCxnSpPr>
        <p:spPr>
          <a:xfrm>
            <a:off x="5882656" y="4747375"/>
            <a:ext cx="0" cy="278306"/>
          </a:xfrm>
          <a:prstGeom prst="line">
            <a:avLst/>
          </a:prstGeom>
          <a:ln w="57150">
            <a:solidFill>
              <a:srgbClr val="02637F"/>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AB841F73-22BA-E479-B04D-31ED97906FEF}"/>
              </a:ext>
            </a:extLst>
          </p:cNvPr>
          <p:cNvCxnSpPr/>
          <p:nvPr/>
        </p:nvCxnSpPr>
        <p:spPr>
          <a:xfrm>
            <a:off x="6858579" y="4747375"/>
            <a:ext cx="0" cy="278306"/>
          </a:xfrm>
          <a:prstGeom prst="line">
            <a:avLst/>
          </a:prstGeom>
          <a:ln w="57150">
            <a:solidFill>
              <a:srgbClr val="02637F"/>
            </a:solidFill>
          </a:ln>
        </p:spPr>
        <p:style>
          <a:lnRef idx="1">
            <a:schemeClr val="accent1"/>
          </a:lnRef>
          <a:fillRef idx="0">
            <a:schemeClr val="accent1"/>
          </a:fillRef>
          <a:effectRef idx="0">
            <a:schemeClr val="accent1"/>
          </a:effectRef>
          <a:fontRef idx="minor">
            <a:schemeClr val="tx1"/>
          </a:fontRef>
        </p:style>
      </p:cxnSp>
      <p:grpSp>
        <p:nvGrpSpPr>
          <p:cNvPr id="46" name="Group 45">
            <a:extLst>
              <a:ext uri="{FF2B5EF4-FFF2-40B4-BE49-F238E27FC236}">
                <a16:creationId xmlns:a16="http://schemas.microsoft.com/office/drawing/2014/main" id="{4564A9DD-8185-5A70-A616-E83B77C6F194}"/>
              </a:ext>
            </a:extLst>
          </p:cNvPr>
          <p:cNvGrpSpPr/>
          <p:nvPr/>
        </p:nvGrpSpPr>
        <p:grpSpPr>
          <a:xfrm>
            <a:off x="6335032" y="6107616"/>
            <a:ext cx="1185162" cy="280600"/>
            <a:chOff x="9181133" y="4116359"/>
            <a:chExt cx="1950520" cy="253040"/>
          </a:xfrm>
        </p:grpSpPr>
        <p:cxnSp>
          <p:nvCxnSpPr>
            <p:cNvPr id="47" name="Straight Connector 46">
              <a:extLst>
                <a:ext uri="{FF2B5EF4-FFF2-40B4-BE49-F238E27FC236}">
                  <a16:creationId xmlns:a16="http://schemas.microsoft.com/office/drawing/2014/main" id="{D4F0DADA-C159-8B24-B702-42ECAD717207}"/>
                </a:ext>
              </a:extLst>
            </p:cNvPr>
            <p:cNvCxnSpPr>
              <a:cxnSpLocks/>
            </p:cNvCxnSpPr>
            <p:nvPr/>
          </p:nvCxnSpPr>
          <p:spPr>
            <a:xfrm flipV="1">
              <a:off x="9181133" y="4116360"/>
              <a:ext cx="1950520" cy="1492"/>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AE8A6C04-90EC-E936-333E-6A99B8FC8C06}"/>
                </a:ext>
              </a:extLst>
            </p:cNvPr>
            <p:cNvCxnSpPr>
              <a:cxnSpLocks/>
            </p:cNvCxnSpPr>
            <p:nvPr/>
          </p:nvCxnSpPr>
          <p:spPr>
            <a:xfrm>
              <a:off x="9181133" y="4116359"/>
              <a:ext cx="0" cy="241880"/>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50B52337-6DEE-BF7A-343E-90034CC5CC30}"/>
                </a:ext>
              </a:extLst>
            </p:cNvPr>
            <p:cNvCxnSpPr>
              <a:cxnSpLocks/>
            </p:cNvCxnSpPr>
            <p:nvPr/>
          </p:nvCxnSpPr>
          <p:spPr>
            <a:xfrm>
              <a:off x="11127011" y="4127519"/>
              <a:ext cx="3866" cy="241880"/>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50" name="Group 49">
            <a:extLst>
              <a:ext uri="{FF2B5EF4-FFF2-40B4-BE49-F238E27FC236}">
                <a16:creationId xmlns:a16="http://schemas.microsoft.com/office/drawing/2014/main" id="{F8A11723-A8FE-4FCB-01A8-5B69E5E7E39C}"/>
              </a:ext>
            </a:extLst>
          </p:cNvPr>
          <p:cNvGrpSpPr/>
          <p:nvPr/>
        </p:nvGrpSpPr>
        <p:grpSpPr>
          <a:xfrm>
            <a:off x="4897748" y="6206569"/>
            <a:ext cx="1691506" cy="1737927"/>
            <a:chOff x="173638" y="4332154"/>
            <a:chExt cx="2462165" cy="1184950"/>
          </a:xfrm>
        </p:grpSpPr>
        <p:sp>
          <p:nvSpPr>
            <p:cNvPr id="51" name="TextBox 50">
              <a:extLst>
                <a:ext uri="{FF2B5EF4-FFF2-40B4-BE49-F238E27FC236}">
                  <a16:creationId xmlns:a16="http://schemas.microsoft.com/office/drawing/2014/main" id="{9D5E6D78-4B6D-276C-3BDF-A0464CDC6FDF}"/>
                </a:ext>
              </a:extLst>
            </p:cNvPr>
            <p:cNvSpPr txBox="1"/>
            <p:nvPr/>
          </p:nvSpPr>
          <p:spPr>
            <a:xfrm>
              <a:off x="284456" y="4664948"/>
              <a:ext cx="2351347" cy="852156"/>
            </a:xfrm>
            <a:prstGeom prst="rect">
              <a:avLst/>
            </a:prstGeom>
            <a:noFill/>
          </p:spPr>
          <p:txBody>
            <a:bodyPr wrap="square" rtlCol="0">
              <a:spAutoFit/>
            </a:bodyPr>
            <a:lstStyle/>
            <a:p>
              <a:pPr marL="182166" indent="-182166" defTabSz="582930">
                <a:buFont typeface="Wingdings" panose="05000000000000000000" pitchFamily="2" charset="2"/>
                <a:buChar char="ü"/>
                <a:defRPr/>
              </a:pPr>
              <a:r>
                <a:rPr lang="en-US" sz="765" dirty="0">
                  <a:latin typeface="Avenir Book" panose="02000503020000020003" pitchFamily="2" charset="0"/>
                </a:rPr>
                <a:t>Deploy Office 365</a:t>
              </a:r>
            </a:p>
            <a:p>
              <a:pPr marL="182166" indent="-182166" defTabSz="582930">
                <a:buFont typeface="Wingdings" panose="05000000000000000000" pitchFamily="2" charset="2"/>
                <a:buChar char="ü"/>
                <a:defRPr/>
              </a:pPr>
              <a:r>
                <a:rPr lang="en-US" sz="765" dirty="0">
                  <a:latin typeface="Avenir Book" panose="02000503020000020003" pitchFamily="2" charset="0"/>
                </a:rPr>
                <a:t>Deploy Intune/Autopilot</a:t>
              </a:r>
            </a:p>
            <a:p>
              <a:pPr marL="182166" indent="-182166" defTabSz="582930">
                <a:buFont typeface="Wingdings" panose="05000000000000000000" pitchFamily="2" charset="2"/>
                <a:buChar char="ü"/>
                <a:defRPr/>
              </a:pPr>
              <a:r>
                <a:rPr lang="en-US" sz="765" dirty="0">
                  <a:latin typeface="Avenir Book" panose="02000503020000020003" pitchFamily="2" charset="0"/>
                </a:rPr>
                <a:t>Migrate File Shares</a:t>
              </a:r>
            </a:p>
            <a:p>
              <a:pPr marL="182166" indent="-182166" defTabSz="582930">
                <a:buFont typeface="Wingdings" panose="05000000000000000000" pitchFamily="2" charset="2"/>
                <a:buChar char="ü"/>
                <a:defRPr/>
              </a:pPr>
              <a:r>
                <a:rPr lang="en-US" sz="765" dirty="0">
                  <a:latin typeface="Avenir Book" panose="02000503020000020003" pitchFamily="2" charset="0"/>
                </a:rPr>
                <a:t>Deploy Teams</a:t>
              </a:r>
            </a:p>
            <a:p>
              <a:pPr marL="182166" indent="-182166" defTabSz="582930">
                <a:buFont typeface="Wingdings" panose="05000000000000000000" pitchFamily="2" charset="2"/>
                <a:buChar char="ü"/>
                <a:defRPr/>
              </a:pPr>
              <a:r>
                <a:rPr lang="en-US" sz="765" dirty="0">
                  <a:latin typeface="Avenir Book" panose="02000503020000020003" pitchFamily="2" charset="0"/>
                </a:rPr>
                <a:t>Deploy Teams Rooms</a:t>
              </a:r>
            </a:p>
            <a:p>
              <a:pPr marL="182166" indent="-182166" defTabSz="582930">
                <a:buFont typeface="Wingdings" panose="05000000000000000000" pitchFamily="2" charset="2"/>
                <a:buChar char="ü"/>
                <a:defRPr/>
              </a:pPr>
              <a:r>
                <a:rPr lang="en-US" sz="765" dirty="0">
                  <a:latin typeface="Avenir Book" panose="02000503020000020003" pitchFamily="2" charset="0"/>
                </a:rPr>
                <a:t>Deploy Defender</a:t>
              </a:r>
            </a:p>
            <a:p>
              <a:pPr marL="182166" indent="-182166" defTabSz="582930">
                <a:buFont typeface="Wingdings" panose="05000000000000000000" pitchFamily="2" charset="2"/>
                <a:buChar char="ü"/>
                <a:defRPr/>
              </a:pPr>
              <a:r>
                <a:rPr lang="en-US" sz="765" dirty="0">
                  <a:latin typeface="Avenir Book" panose="02000503020000020003" pitchFamily="2" charset="0"/>
                </a:rPr>
                <a:t>Deploy Purview</a:t>
              </a:r>
            </a:p>
            <a:p>
              <a:pPr marL="182166" indent="-182166" defTabSz="582930">
                <a:buFont typeface="Wingdings" panose="05000000000000000000" pitchFamily="2" charset="2"/>
                <a:buChar char="ü"/>
                <a:defRPr/>
              </a:pPr>
              <a:r>
                <a:rPr lang="en-US" sz="765" dirty="0">
                  <a:latin typeface="Avenir Book" panose="02000503020000020003" pitchFamily="2" charset="0"/>
                </a:rPr>
                <a:t>Deploy PowerApps</a:t>
              </a:r>
            </a:p>
            <a:p>
              <a:pPr defTabSz="582930">
                <a:defRPr/>
              </a:pPr>
              <a:endParaRPr lang="en-US" sz="701" dirty="0">
                <a:latin typeface="Calibri" panose="020F0502020204030204"/>
              </a:endParaRPr>
            </a:p>
            <a:p>
              <a:pPr marL="182166" indent="-182166" defTabSz="582930">
                <a:buFont typeface="Wingdings" panose="05000000000000000000" pitchFamily="2" charset="2"/>
                <a:buChar char="ü"/>
                <a:defRPr/>
              </a:pPr>
              <a:endParaRPr lang="en-US" sz="701" dirty="0">
                <a:latin typeface="Calibri" panose="020F0502020204030204"/>
              </a:endParaRPr>
            </a:p>
          </p:txBody>
        </p:sp>
        <p:sp>
          <p:nvSpPr>
            <p:cNvPr id="52" name="TextBox 51">
              <a:extLst>
                <a:ext uri="{FF2B5EF4-FFF2-40B4-BE49-F238E27FC236}">
                  <a16:creationId xmlns:a16="http://schemas.microsoft.com/office/drawing/2014/main" id="{ACB5F956-D1EE-CD36-429E-C5EFE3BF8F5D}"/>
                </a:ext>
              </a:extLst>
            </p:cNvPr>
            <p:cNvSpPr txBox="1"/>
            <p:nvPr/>
          </p:nvSpPr>
          <p:spPr>
            <a:xfrm>
              <a:off x="173638" y="4332154"/>
              <a:ext cx="1945847" cy="156643"/>
            </a:xfrm>
            <a:prstGeom prst="rect">
              <a:avLst/>
            </a:prstGeom>
            <a:noFill/>
          </p:spPr>
          <p:txBody>
            <a:bodyPr wrap="square">
              <a:spAutoFit/>
            </a:bodyPr>
            <a:lstStyle/>
            <a:p>
              <a:pPr algn="ctr" defTabSz="582930">
                <a:defRPr/>
              </a:pPr>
              <a:r>
                <a:rPr lang="en-US" sz="893" b="1">
                  <a:latin typeface="Avenir Heavy" panose="02000503020000020003" pitchFamily="2" charset="0"/>
                </a:rPr>
                <a:t>Deploy</a:t>
              </a:r>
              <a:endParaRPr lang="en-US" sz="1020" b="1" u="sng">
                <a:latin typeface="Avenir Heavy" panose="02000503020000020003" pitchFamily="2" charset="0"/>
              </a:endParaRPr>
            </a:p>
          </p:txBody>
        </p:sp>
      </p:grpSp>
      <p:sp>
        <p:nvSpPr>
          <p:cNvPr id="53" name="TextBox 52">
            <a:extLst>
              <a:ext uri="{FF2B5EF4-FFF2-40B4-BE49-F238E27FC236}">
                <a16:creationId xmlns:a16="http://schemas.microsoft.com/office/drawing/2014/main" id="{E355619A-355A-0C2D-5722-49A305F108EA}"/>
              </a:ext>
            </a:extLst>
          </p:cNvPr>
          <p:cNvSpPr txBox="1"/>
          <p:nvPr/>
        </p:nvSpPr>
        <p:spPr>
          <a:xfrm>
            <a:off x="4749623" y="5519663"/>
            <a:ext cx="1673506" cy="215829"/>
          </a:xfrm>
          <a:prstGeom prst="rect">
            <a:avLst/>
          </a:prstGeom>
          <a:noFill/>
        </p:spPr>
        <p:txBody>
          <a:bodyPr wrap="square" lIns="58293" tIns="29147" rIns="58293" bIns="29147" anchor="t">
            <a:spAutoFit/>
          </a:bodyPr>
          <a:lstStyle/>
          <a:p>
            <a:pPr algn="ctr" defTabSz="582930">
              <a:defRPr/>
            </a:pPr>
            <a:r>
              <a:rPr lang="en-US" sz="1020" b="1" dirty="0">
                <a:solidFill>
                  <a:srgbClr val="FF9F24"/>
                </a:solidFill>
                <a:latin typeface="Avenir Heavy" panose="02000503020000020003" pitchFamily="2" charset="0"/>
              </a:rPr>
              <a:t>Production</a:t>
            </a:r>
            <a:endParaRPr lang="en-US" sz="1148" b="1" u="sng" dirty="0">
              <a:solidFill>
                <a:srgbClr val="FF9F24"/>
              </a:solidFill>
              <a:latin typeface="Avenir Heavy" panose="02000503020000020003" pitchFamily="2" charset="0"/>
              <a:cs typeface="Calibri"/>
            </a:endParaRPr>
          </a:p>
        </p:txBody>
      </p:sp>
      <p:sp>
        <p:nvSpPr>
          <p:cNvPr id="54" name="TextBox 53">
            <a:extLst>
              <a:ext uri="{FF2B5EF4-FFF2-40B4-BE49-F238E27FC236}">
                <a16:creationId xmlns:a16="http://schemas.microsoft.com/office/drawing/2014/main" id="{F1276C12-4FE1-57B5-2981-1E0C27180BAB}"/>
              </a:ext>
            </a:extLst>
          </p:cNvPr>
          <p:cNvSpPr txBox="1"/>
          <p:nvPr/>
        </p:nvSpPr>
        <p:spPr>
          <a:xfrm>
            <a:off x="5002221" y="9208475"/>
            <a:ext cx="1314874" cy="210058"/>
          </a:xfrm>
          <a:prstGeom prst="rect">
            <a:avLst/>
          </a:prstGeom>
          <a:solidFill>
            <a:srgbClr val="02637F"/>
          </a:solidFill>
          <a:ln>
            <a:solidFill>
              <a:srgbClr val="009ECC"/>
            </a:solidFill>
          </a:ln>
        </p:spPr>
        <p:txBody>
          <a:bodyPr wrap="square">
            <a:spAutoFit/>
          </a:bodyPr>
          <a:lstStyle/>
          <a:p>
            <a:pPr algn="ctr" defTabSz="582930">
              <a:defRPr/>
            </a:pPr>
            <a:r>
              <a:rPr lang="en-US" sz="765" b="1">
                <a:solidFill>
                  <a:prstClr val="white"/>
                </a:solidFill>
                <a:latin typeface="Avenir Heavy" panose="02000503020000020003" pitchFamily="2" charset="0"/>
              </a:rPr>
              <a:t>Realize Value</a:t>
            </a:r>
            <a:endParaRPr lang="en-US" sz="893" b="1" u="sng">
              <a:solidFill>
                <a:prstClr val="white"/>
              </a:solidFill>
              <a:latin typeface="Avenir Heavy" panose="02000503020000020003" pitchFamily="2" charset="0"/>
            </a:endParaRPr>
          </a:p>
        </p:txBody>
      </p:sp>
      <p:sp>
        <p:nvSpPr>
          <p:cNvPr id="55" name="Rectangle 54">
            <a:extLst>
              <a:ext uri="{FF2B5EF4-FFF2-40B4-BE49-F238E27FC236}">
                <a16:creationId xmlns:a16="http://schemas.microsoft.com/office/drawing/2014/main" id="{EBF8E039-B8E4-F17C-1CFA-5B61285FB1E5}"/>
              </a:ext>
            </a:extLst>
          </p:cNvPr>
          <p:cNvSpPr/>
          <p:nvPr/>
        </p:nvSpPr>
        <p:spPr>
          <a:xfrm>
            <a:off x="316056" y="1925372"/>
            <a:ext cx="6837089" cy="529761"/>
          </a:xfrm>
          <a:prstGeom prst="rect">
            <a:avLst/>
          </a:prstGeom>
          <a:noFill/>
          <a:ln>
            <a:noFill/>
          </a:ln>
        </p:spPr>
        <p:txBody>
          <a:bodyPr wrap="square" lIns="58293" tIns="29147" rIns="58293" bIns="29147" anchor="t">
            <a:spAutoFit/>
          </a:bodyPr>
          <a:lstStyle/>
          <a:p>
            <a:pPr defTabSz="151777">
              <a:defRPr/>
            </a:pPr>
            <a:r>
              <a:rPr lang="en-US" sz="1020" dirty="0">
                <a:solidFill>
                  <a:srgbClr val="262626"/>
                </a:solidFill>
                <a:latin typeface="Avenir Book" panose="02000503020000020003" pitchFamily="2" charset="0"/>
                <a:cs typeface="Segoe UI"/>
              </a:rPr>
              <a:t>The Microsoft 365 Productivity, Security, and Compliance Roadmap aims to </a:t>
            </a:r>
            <a:r>
              <a:rPr lang="en-US" sz="1020" b="1" dirty="0">
                <a:solidFill>
                  <a:srgbClr val="009ECC"/>
                </a:solidFill>
                <a:latin typeface="Avenir Heavy" panose="02000503020000020003" pitchFamily="2" charset="0"/>
                <a:cs typeface="Segoe UI"/>
              </a:rPr>
              <a:t>enable users to be secure and effective with Microsoft 365 productivity tools</a:t>
            </a:r>
            <a:r>
              <a:rPr lang="en-US" sz="1020" b="1" dirty="0">
                <a:solidFill>
                  <a:srgbClr val="262626"/>
                </a:solidFill>
                <a:latin typeface="Avenir Heavy" panose="02000503020000020003" pitchFamily="2" charset="0"/>
                <a:cs typeface="Segoe UI"/>
              </a:rPr>
              <a:t>. </a:t>
            </a:r>
            <a:r>
              <a:rPr lang="en-US" sz="1020" dirty="0">
                <a:solidFill>
                  <a:srgbClr val="262626"/>
                </a:solidFill>
                <a:latin typeface="Avenir Book" panose="02000503020000020003" pitchFamily="2" charset="0"/>
                <a:cs typeface="Segoe UI"/>
              </a:rPr>
              <a:t>This is achieved through the construction of an analysis of current solutions, developing an adoption plan, and a budget to create a roadmap to the desired outcomes.</a:t>
            </a:r>
            <a:endParaRPr lang="en-US" sz="765" dirty="0">
              <a:solidFill>
                <a:srgbClr val="262626"/>
              </a:solidFill>
              <a:latin typeface="Avenir Book" panose="02000503020000020003" pitchFamily="2" charset="0"/>
              <a:ea typeface="Lato Light" panose="020F0502020204030203" pitchFamily="34" charset="0"/>
              <a:cs typeface="Segoe UI"/>
            </a:endParaRPr>
          </a:p>
        </p:txBody>
      </p:sp>
      <p:cxnSp>
        <p:nvCxnSpPr>
          <p:cNvPr id="56" name="Straight Connector 55">
            <a:extLst>
              <a:ext uri="{FF2B5EF4-FFF2-40B4-BE49-F238E27FC236}">
                <a16:creationId xmlns:a16="http://schemas.microsoft.com/office/drawing/2014/main" id="{E5A3EAF3-0BDB-2E18-E281-985A5457D422}"/>
              </a:ext>
            </a:extLst>
          </p:cNvPr>
          <p:cNvCxnSpPr/>
          <p:nvPr/>
        </p:nvCxnSpPr>
        <p:spPr>
          <a:xfrm>
            <a:off x="2754414" y="4747375"/>
            <a:ext cx="0" cy="278306"/>
          </a:xfrm>
          <a:prstGeom prst="line">
            <a:avLst/>
          </a:prstGeom>
          <a:ln w="57150">
            <a:solidFill>
              <a:srgbClr val="02637F"/>
            </a:solidFill>
          </a:ln>
        </p:spPr>
        <p:style>
          <a:lnRef idx="1">
            <a:schemeClr val="accent1"/>
          </a:lnRef>
          <a:fillRef idx="0">
            <a:schemeClr val="accent1"/>
          </a:fillRef>
          <a:effectRef idx="0">
            <a:schemeClr val="accent1"/>
          </a:effectRef>
          <a:fontRef idx="minor">
            <a:schemeClr val="tx1"/>
          </a:fontRef>
        </p:style>
      </p:cxnSp>
      <p:sp>
        <p:nvSpPr>
          <p:cNvPr id="57" name="TextBox 56">
            <a:extLst>
              <a:ext uri="{FF2B5EF4-FFF2-40B4-BE49-F238E27FC236}">
                <a16:creationId xmlns:a16="http://schemas.microsoft.com/office/drawing/2014/main" id="{C7F3524E-480F-B5A6-F5EF-EA111C414EC7}"/>
              </a:ext>
            </a:extLst>
          </p:cNvPr>
          <p:cNvSpPr txBox="1"/>
          <p:nvPr/>
        </p:nvSpPr>
        <p:spPr>
          <a:xfrm>
            <a:off x="2342865" y="3753371"/>
            <a:ext cx="770065" cy="327782"/>
          </a:xfrm>
          <a:prstGeom prst="rect">
            <a:avLst/>
          </a:prstGeom>
          <a:noFill/>
        </p:spPr>
        <p:txBody>
          <a:bodyPr wrap="square" rtlCol="0">
            <a:spAutoFit/>
          </a:bodyPr>
          <a:lstStyle/>
          <a:p>
            <a:pPr algn="ctr" defTabSz="582862">
              <a:defRPr/>
            </a:pPr>
            <a:r>
              <a:rPr lang="en-US" sz="765" dirty="0">
                <a:latin typeface="Avenir Book" panose="02000503020000020003" pitchFamily="2" charset="0"/>
                <a:ea typeface="Lato Light" panose="020F0502020204030203" pitchFamily="34" charset="0"/>
                <a:cs typeface="Lato Light" panose="020F0502020204030203" pitchFamily="34" charset="0"/>
              </a:rPr>
              <a:t>Develop Priorities</a:t>
            </a:r>
          </a:p>
        </p:txBody>
      </p:sp>
      <p:cxnSp>
        <p:nvCxnSpPr>
          <p:cNvPr id="58" name="Straight Connector 57">
            <a:extLst>
              <a:ext uri="{FF2B5EF4-FFF2-40B4-BE49-F238E27FC236}">
                <a16:creationId xmlns:a16="http://schemas.microsoft.com/office/drawing/2014/main" id="{93225DE6-9F4F-6BE3-5FF6-27BC98E40FC7}"/>
              </a:ext>
            </a:extLst>
          </p:cNvPr>
          <p:cNvCxnSpPr/>
          <p:nvPr/>
        </p:nvCxnSpPr>
        <p:spPr>
          <a:xfrm>
            <a:off x="3456985" y="4755789"/>
            <a:ext cx="0" cy="278306"/>
          </a:xfrm>
          <a:prstGeom prst="line">
            <a:avLst/>
          </a:prstGeom>
          <a:ln w="57150">
            <a:solidFill>
              <a:srgbClr val="02637F"/>
            </a:solidFill>
          </a:ln>
        </p:spPr>
        <p:style>
          <a:lnRef idx="1">
            <a:schemeClr val="accent1"/>
          </a:lnRef>
          <a:fillRef idx="0">
            <a:schemeClr val="accent1"/>
          </a:fillRef>
          <a:effectRef idx="0">
            <a:schemeClr val="accent1"/>
          </a:effectRef>
          <a:fontRef idx="minor">
            <a:schemeClr val="tx1"/>
          </a:fontRef>
        </p:style>
      </p:cxnSp>
      <p:sp>
        <p:nvSpPr>
          <p:cNvPr id="59" name="TextBox 58">
            <a:extLst>
              <a:ext uri="{FF2B5EF4-FFF2-40B4-BE49-F238E27FC236}">
                <a16:creationId xmlns:a16="http://schemas.microsoft.com/office/drawing/2014/main" id="{8050438E-F2B8-5277-7917-7773C03CADB9}"/>
              </a:ext>
            </a:extLst>
          </p:cNvPr>
          <p:cNvSpPr txBox="1"/>
          <p:nvPr/>
        </p:nvSpPr>
        <p:spPr>
          <a:xfrm>
            <a:off x="3054996" y="3915116"/>
            <a:ext cx="770065" cy="210058"/>
          </a:xfrm>
          <a:prstGeom prst="rect">
            <a:avLst/>
          </a:prstGeom>
          <a:noFill/>
        </p:spPr>
        <p:txBody>
          <a:bodyPr wrap="square" rtlCol="0">
            <a:spAutoFit/>
          </a:bodyPr>
          <a:lstStyle/>
          <a:p>
            <a:pPr algn="ctr" defTabSz="582862">
              <a:defRPr/>
            </a:pPr>
            <a:r>
              <a:rPr lang="en-US" sz="765" dirty="0">
                <a:latin typeface="Avenir Book" panose="02000503020000020003" pitchFamily="2" charset="0"/>
                <a:ea typeface="Lato Light" panose="020F0502020204030203" pitchFamily="34" charset="0"/>
                <a:cs typeface="Lato Light" panose="020F0502020204030203" pitchFamily="34" charset="0"/>
              </a:rPr>
              <a:t>Build Plans</a:t>
            </a:r>
          </a:p>
        </p:txBody>
      </p:sp>
      <p:cxnSp>
        <p:nvCxnSpPr>
          <p:cNvPr id="60" name="Straight Connector 59">
            <a:extLst>
              <a:ext uri="{FF2B5EF4-FFF2-40B4-BE49-F238E27FC236}">
                <a16:creationId xmlns:a16="http://schemas.microsoft.com/office/drawing/2014/main" id="{CA08965F-14FE-FEFE-C5B8-5F16CB4C97DE}"/>
              </a:ext>
            </a:extLst>
          </p:cNvPr>
          <p:cNvCxnSpPr/>
          <p:nvPr/>
        </p:nvCxnSpPr>
        <p:spPr>
          <a:xfrm>
            <a:off x="4170067" y="4747375"/>
            <a:ext cx="0" cy="278306"/>
          </a:xfrm>
          <a:prstGeom prst="line">
            <a:avLst/>
          </a:prstGeom>
          <a:ln w="57150">
            <a:solidFill>
              <a:srgbClr val="02637F"/>
            </a:solidFill>
          </a:ln>
        </p:spPr>
        <p:style>
          <a:lnRef idx="1">
            <a:schemeClr val="accent1"/>
          </a:lnRef>
          <a:fillRef idx="0">
            <a:schemeClr val="accent1"/>
          </a:fillRef>
          <a:effectRef idx="0">
            <a:schemeClr val="accent1"/>
          </a:effectRef>
          <a:fontRef idx="minor">
            <a:schemeClr val="tx1"/>
          </a:fontRef>
        </p:style>
      </p:cxnSp>
      <p:sp>
        <p:nvSpPr>
          <p:cNvPr id="61" name="TextBox 60">
            <a:extLst>
              <a:ext uri="{FF2B5EF4-FFF2-40B4-BE49-F238E27FC236}">
                <a16:creationId xmlns:a16="http://schemas.microsoft.com/office/drawing/2014/main" id="{6231506E-C705-3858-81E9-AA979E7BF02C}"/>
              </a:ext>
            </a:extLst>
          </p:cNvPr>
          <p:cNvSpPr txBox="1"/>
          <p:nvPr/>
        </p:nvSpPr>
        <p:spPr>
          <a:xfrm>
            <a:off x="3745943" y="3784107"/>
            <a:ext cx="770065" cy="327782"/>
          </a:xfrm>
          <a:prstGeom prst="rect">
            <a:avLst/>
          </a:prstGeom>
          <a:noFill/>
        </p:spPr>
        <p:txBody>
          <a:bodyPr wrap="square" rtlCol="0">
            <a:spAutoFit/>
          </a:bodyPr>
          <a:lstStyle/>
          <a:p>
            <a:pPr algn="ctr" defTabSz="582862">
              <a:defRPr/>
            </a:pPr>
            <a:r>
              <a:rPr lang="en-US" sz="765" dirty="0">
                <a:latin typeface="Avenir Book" panose="02000503020000020003" pitchFamily="2" charset="0"/>
                <a:ea typeface="Lato Light" panose="020F0502020204030203" pitchFamily="34" charset="0"/>
                <a:cs typeface="Lato Light" panose="020F0502020204030203" pitchFamily="34" charset="0"/>
              </a:rPr>
              <a:t>Sequence Events</a:t>
            </a:r>
          </a:p>
        </p:txBody>
      </p:sp>
      <p:sp>
        <p:nvSpPr>
          <p:cNvPr id="62" name="AutoShape 8">
            <a:extLst>
              <a:ext uri="{FF2B5EF4-FFF2-40B4-BE49-F238E27FC236}">
                <a16:creationId xmlns:a16="http://schemas.microsoft.com/office/drawing/2014/main" id="{63FC943D-B07F-5411-C8F7-DACA9A0EE020}"/>
              </a:ext>
            </a:extLst>
          </p:cNvPr>
          <p:cNvSpPr/>
          <p:nvPr/>
        </p:nvSpPr>
        <p:spPr>
          <a:xfrm rot="5400000" flipH="1">
            <a:off x="2866613" y="-864463"/>
            <a:ext cx="44703" cy="4935164"/>
          </a:xfrm>
          <a:prstGeom prst="rect">
            <a:avLst/>
          </a:prstGeom>
          <a:solidFill>
            <a:srgbClr val="262626"/>
          </a:solidFill>
        </p:spPr>
        <p:txBody>
          <a:bodyPr/>
          <a:lstStyle/>
          <a:p>
            <a:endParaRPr lang="en-US" sz="765">
              <a:solidFill>
                <a:srgbClr val="262626"/>
              </a:solidFill>
            </a:endParaRPr>
          </a:p>
        </p:txBody>
      </p:sp>
    </p:spTree>
    <p:extLst>
      <p:ext uri="{BB962C8B-B14F-4D97-AF65-F5344CB8AC3E}">
        <p14:creationId xmlns:p14="http://schemas.microsoft.com/office/powerpoint/2010/main" val="1114710440"/>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Dark Mode Offer Overview">
    <p:bg>
      <p:bgPr>
        <a:solidFill>
          <a:schemeClr val="tx2"/>
        </a:solidFill>
        <a:effectLst/>
      </p:bgPr>
    </p:bg>
    <p:spTree>
      <p:nvGrpSpPr>
        <p:cNvPr id="1" name=""/>
        <p:cNvGrpSpPr/>
        <p:nvPr/>
      </p:nvGrpSpPr>
      <p:grpSpPr>
        <a:xfrm>
          <a:off x="0" y="0"/>
          <a:ext cx="0" cy="0"/>
          <a:chOff x="0" y="0"/>
          <a:chExt cx="0" cy="0"/>
        </a:xfrm>
      </p:grpSpPr>
      <p:pic>
        <p:nvPicPr>
          <p:cNvPr id="37" name="Picture 8">
            <a:extLst>
              <a:ext uri="{FF2B5EF4-FFF2-40B4-BE49-F238E27FC236}">
                <a16:creationId xmlns:a16="http://schemas.microsoft.com/office/drawing/2014/main" id="{D70DECB3-BB9B-F811-9446-3C4BFC10488F}"/>
              </a:ext>
            </a:extLst>
          </p:cNvPr>
          <p:cNvPicPr>
            <a:picLocks noChangeAspect="1"/>
          </p:cNvPicPr>
          <p:nvPr/>
        </p:nvPicPr>
        <p:blipFill>
          <a:blip r:embed="rId2"/>
          <a:srcRect/>
          <a:stretch>
            <a:fillRect/>
          </a:stretch>
        </p:blipFill>
        <p:spPr>
          <a:xfrm>
            <a:off x="7153145" y="567783"/>
            <a:ext cx="364115" cy="1092364"/>
          </a:xfrm>
          <a:prstGeom prst="rect">
            <a:avLst/>
          </a:prstGeom>
        </p:spPr>
      </p:pic>
      <p:sp>
        <p:nvSpPr>
          <p:cNvPr id="2" name="TextBox 6">
            <a:extLst>
              <a:ext uri="{FF2B5EF4-FFF2-40B4-BE49-F238E27FC236}">
                <a16:creationId xmlns:a16="http://schemas.microsoft.com/office/drawing/2014/main" id="{AD72E91D-24D4-CB33-2C31-BAE987B694A7}"/>
              </a:ext>
            </a:extLst>
          </p:cNvPr>
          <p:cNvSpPr txBox="1">
            <a:spLocks noGrp="1"/>
          </p:cNvSpPr>
          <p:nvPr>
            <p:ph type="title" idx="4294967295" hasCustomPrompt="1"/>
          </p:nvPr>
        </p:nvSpPr>
        <p:spPr>
          <a:xfrm>
            <a:off x="437198" y="509028"/>
            <a:ext cx="7238257" cy="808683"/>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lvl1pPr algn="l" defTabSz="582930">
              <a:lnSpc>
                <a:spcPts val="3212"/>
              </a:lnSpc>
              <a:defRPr sz="2040">
                <a:solidFill>
                  <a:schemeClr val="bg1"/>
                </a:solidFill>
              </a:defRPr>
            </a:lvl1pPr>
          </a:lstStyle>
          <a:p>
            <a:pPr defTabSz="1371600">
              <a:lnSpc>
                <a:spcPts val="7558"/>
              </a:lnSpc>
              <a:defRPr/>
            </a:pPr>
            <a:r>
              <a:rPr lang="en-US" sz="2295" b="1" dirty="0">
                <a:latin typeface="Avenir Heavy" panose="02000503020000020003"/>
              </a:rPr>
              <a:t>M365 Productivity, Security, &amp; Compliance Roadmap</a:t>
            </a:r>
          </a:p>
        </p:txBody>
      </p:sp>
      <p:sp>
        <p:nvSpPr>
          <p:cNvPr id="71" name="Text Placeholder 16">
            <a:extLst>
              <a:ext uri="{FF2B5EF4-FFF2-40B4-BE49-F238E27FC236}">
                <a16:creationId xmlns:a16="http://schemas.microsoft.com/office/drawing/2014/main" id="{9F7EBA0C-1C61-AFDE-3D69-90523BF754FF}"/>
              </a:ext>
            </a:extLst>
          </p:cNvPr>
          <p:cNvSpPr>
            <a:spLocks noGrp="1"/>
          </p:cNvSpPr>
          <p:nvPr>
            <p:ph type="body" sz="quarter" idx="11" hasCustomPrompt="1"/>
          </p:nvPr>
        </p:nvSpPr>
        <p:spPr>
          <a:xfrm>
            <a:off x="442965" y="1838908"/>
            <a:ext cx="6681735" cy="1629833"/>
          </a:xfrm>
          <a:prstGeom prst="rect">
            <a:avLst/>
          </a:prstGeom>
        </p:spPr>
        <p:txBody>
          <a:bodyPr/>
          <a:lstStyle>
            <a:lvl1pPr marL="0" indent="0" defTabSz="151777">
              <a:buNone/>
              <a:defRPr sz="1020">
                <a:solidFill>
                  <a:schemeClr val="bg1"/>
                </a:solidFill>
                <a:latin typeface="Avenir Book" panose="02000503020000020003" pitchFamily="2" charset="0"/>
              </a:defRPr>
            </a:lvl1pPr>
            <a:lvl2pPr marL="194305" indent="0">
              <a:buNone/>
              <a:defRPr sz="1275">
                <a:latin typeface="Avenir Book" panose="02000503020000020003" pitchFamily="2" charset="0"/>
              </a:defRPr>
            </a:lvl2pPr>
            <a:lvl3pPr marL="388610" indent="0">
              <a:buNone/>
              <a:defRPr sz="1275">
                <a:latin typeface="Avenir Book" panose="02000503020000020003" pitchFamily="2" charset="0"/>
              </a:defRPr>
            </a:lvl3pPr>
            <a:lvl4pPr marL="582916" indent="0">
              <a:buNone/>
              <a:defRPr sz="1275">
                <a:latin typeface="Avenir Book" panose="02000503020000020003" pitchFamily="2" charset="0"/>
              </a:defRPr>
            </a:lvl4pPr>
            <a:lvl5pPr marL="777221" indent="0">
              <a:buNone/>
              <a:defRPr sz="1275">
                <a:latin typeface="Avenir Book" panose="02000503020000020003" pitchFamily="2" charset="0"/>
              </a:defRPr>
            </a:lvl5pPr>
          </a:lstStyle>
          <a:p>
            <a:pPr defTabSz="357123">
              <a:defRPr/>
            </a:pPr>
            <a:r>
              <a:rPr lang="en-US" sz="1020" dirty="0">
                <a:solidFill>
                  <a:schemeClr val="bg1"/>
                </a:solidFill>
                <a:latin typeface="Avenir Book" panose="02000503020000020003" pitchFamily="2" charset="0"/>
                <a:cs typeface="Segoe UI"/>
              </a:rPr>
              <a:t>The Microsoft 365 Productivity, Security &amp; Compliance Roadmap aims to enable users to be secure and effective with M365 Productivity tools. This is achieved through the construction of an analysis of current solutions, developing an actionable plan, and creating a budget to craft a roadmap to the desired outcomes. </a:t>
            </a:r>
            <a:endParaRPr lang="en-US" dirty="0">
              <a:solidFill>
                <a:srgbClr val="262626"/>
              </a:solidFill>
              <a:latin typeface="Avenir Book" panose="02000503020000020003" pitchFamily="2" charset="0"/>
              <a:ea typeface="Lato Light" panose="020F0502020204030203" pitchFamily="34" charset="0"/>
              <a:cs typeface="Segoe UI"/>
            </a:endParaRPr>
          </a:p>
        </p:txBody>
      </p:sp>
      <p:cxnSp>
        <p:nvCxnSpPr>
          <p:cNvPr id="72" name="Straight Connector 71">
            <a:extLst>
              <a:ext uri="{FF2B5EF4-FFF2-40B4-BE49-F238E27FC236}">
                <a16:creationId xmlns:a16="http://schemas.microsoft.com/office/drawing/2014/main" id="{16F5022C-0421-A439-72F4-0168ABD5984E}"/>
              </a:ext>
            </a:extLst>
          </p:cNvPr>
          <p:cNvCxnSpPr/>
          <p:nvPr/>
        </p:nvCxnSpPr>
        <p:spPr>
          <a:xfrm>
            <a:off x="330327" y="5029200"/>
            <a:ext cx="715060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73" name="Text Placeholder 29">
            <a:extLst>
              <a:ext uri="{FF2B5EF4-FFF2-40B4-BE49-F238E27FC236}">
                <a16:creationId xmlns:a16="http://schemas.microsoft.com/office/drawing/2014/main" id="{1444CD96-A856-8E45-902B-E32E66CC5755}"/>
              </a:ext>
            </a:extLst>
          </p:cNvPr>
          <p:cNvSpPr>
            <a:spLocks noGrp="1"/>
          </p:cNvSpPr>
          <p:nvPr>
            <p:ph type="body" sz="quarter" idx="14" hasCustomPrompt="1"/>
          </p:nvPr>
        </p:nvSpPr>
        <p:spPr>
          <a:xfrm>
            <a:off x="424749" y="3783965"/>
            <a:ext cx="692071" cy="960205"/>
          </a:xfrm>
          <a:prstGeom prst="rect">
            <a:avLst/>
          </a:prstGeom>
        </p:spPr>
        <p:txBody>
          <a:bodyPr/>
          <a:lstStyle>
            <a:lvl1pPr marL="0" indent="0" algn="ctr" defTabSz="582862">
              <a:buNone/>
              <a:defRPr sz="765">
                <a:solidFill>
                  <a:schemeClr val="bg1"/>
                </a:solidFill>
                <a:latin typeface="Avenir Book" panose="02000503020000020003" pitchFamily="2" charset="0"/>
              </a:defRPr>
            </a:lvl1pPr>
            <a:lvl2pPr marL="194305" indent="0">
              <a:buNone/>
              <a:defRPr sz="1020">
                <a:latin typeface="Avenir Book" panose="02000503020000020003" pitchFamily="2" charset="0"/>
              </a:defRPr>
            </a:lvl2pPr>
            <a:lvl3pPr marL="388610" indent="0">
              <a:buNone/>
              <a:defRPr sz="1020">
                <a:latin typeface="Avenir Book" panose="02000503020000020003" pitchFamily="2" charset="0"/>
              </a:defRPr>
            </a:lvl3pPr>
            <a:lvl4pPr marL="582916" indent="0">
              <a:buNone/>
              <a:defRPr sz="1020">
                <a:latin typeface="Avenir Book" panose="02000503020000020003" pitchFamily="2" charset="0"/>
              </a:defRPr>
            </a:lvl4pPr>
            <a:lvl5pPr marL="777221" indent="0">
              <a:buNone/>
              <a:defRPr sz="1020">
                <a:latin typeface="Avenir Book" panose="02000503020000020003" pitchFamily="2" charset="0"/>
              </a:defRPr>
            </a:lvl5pPr>
          </a:lstStyle>
          <a:p>
            <a:pPr algn="ctr" defTabSz="1371441">
              <a:defRPr/>
            </a:pPr>
            <a:r>
              <a:rPr lang="en-US" dirty="0">
                <a:latin typeface="Avenir Book" panose="02000503020000020003" pitchFamily="2" charset="0"/>
                <a:ea typeface="Lato Light" panose="020F0502020204030203" pitchFamily="34" charset="0"/>
                <a:cs typeface="Lato Light" panose="020F0502020204030203" pitchFamily="34" charset="0"/>
              </a:rPr>
              <a:t>Understand Needs Of The Business</a:t>
            </a:r>
          </a:p>
        </p:txBody>
      </p:sp>
      <p:sp>
        <p:nvSpPr>
          <p:cNvPr id="74" name="Text Placeholder 29">
            <a:extLst>
              <a:ext uri="{FF2B5EF4-FFF2-40B4-BE49-F238E27FC236}">
                <a16:creationId xmlns:a16="http://schemas.microsoft.com/office/drawing/2014/main" id="{55FE131A-278A-02B8-8081-3304433F0DBA}"/>
              </a:ext>
            </a:extLst>
          </p:cNvPr>
          <p:cNvSpPr>
            <a:spLocks noGrp="1"/>
          </p:cNvSpPr>
          <p:nvPr>
            <p:ph type="body" sz="quarter" idx="15" hasCustomPrompt="1"/>
          </p:nvPr>
        </p:nvSpPr>
        <p:spPr>
          <a:xfrm>
            <a:off x="1218644" y="3783965"/>
            <a:ext cx="692071" cy="960205"/>
          </a:xfrm>
          <a:prstGeom prst="rect">
            <a:avLst/>
          </a:prstGeom>
        </p:spPr>
        <p:txBody>
          <a:bodyPr/>
          <a:lstStyle>
            <a:lvl1pPr marL="0" indent="0" algn="ctr" defTabSz="582862">
              <a:buNone/>
              <a:defRPr sz="765">
                <a:solidFill>
                  <a:schemeClr val="bg1"/>
                </a:solidFill>
                <a:latin typeface="Avenir Book" panose="02000503020000020003" pitchFamily="2" charset="0"/>
              </a:defRPr>
            </a:lvl1pPr>
            <a:lvl2pPr marL="194305" indent="0">
              <a:buNone/>
              <a:defRPr sz="1020">
                <a:latin typeface="Avenir Book" panose="02000503020000020003" pitchFamily="2" charset="0"/>
              </a:defRPr>
            </a:lvl2pPr>
            <a:lvl3pPr marL="388610" indent="0">
              <a:buNone/>
              <a:defRPr sz="1020">
                <a:latin typeface="Avenir Book" panose="02000503020000020003" pitchFamily="2" charset="0"/>
              </a:defRPr>
            </a:lvl3pPr>
            <a:lvl4pPr marL="582916" indent="0">
              <a:buNone/>
              <a:defRPr sz="1020">
                <a:latin typeface="Avenir Book" panose="02000503020000020003" pitchFamily="2" charset="0"/>
              </a:defRPr>
            </a:lvl4pPr>
            <a:lvl5pPr marL="777221" indent="0">
              <a:buNone/>
              <a:defRPr sz="1020">
                <a:latin typeface="Avenir Book" panose="02000503020000020003" pitchFamily="2" charset="0"/>
              </a:defRPr>
            </a:lvl5pPr>
          </a:lstStyle>
          <a:p>
            <a:pPr algn="ctr" defTabSz="1371441">
              <a:defRPr/>
            </a:pPr>
            <a:r>
              <a:rPr lang="en-US" dirty="0">
                <a:latin typeface="Avenir Book" panose="02000503020000020003" pitchFamily="2" charset="0"/>
                <a:ea typeface="Lato Light" panose="020F0502020204030203" pitchFamily="34" charset="0"/>
                <a:cs typeface="Lato Light" panose="020F0502020204030203" pitchFamily="34" charset="0"/>
              </a:rPr>
              <a:t>Where Are We Today?</a:t>
            </a:r>
          </a:p>
        </p:txBody>
      </p:sp>
      <p:sp>
        <p:nvSpPr>
          <p:cNvPr id="75" name="Text Placeholder 29">
            <a:extLst>
              <a:ext uri="{FF2B5EF4-FFF2-40B4-BE49-F238E27FC236}">
                <a16:creationId xmlns:a16="http://schemas.microsoft.com/office/drawing/2014/main" id="{D5E914AA-BC58-9A06-BFC6-BFAE9B63C26B}"/>
              </a:ext>
            </a:extLst>
          </p:cNvPr>
          <p:cNvSpPr>
            <a:spLocks noGrp="1"/>
          </p:cNvSpPr>
          <p:nvPr>
            <p:ph type="body" sz="quarter" idx="16" hasCustomPrompt="1"/>
          </p:nvPr>
        </p:nvSpPr>
        <p:spPr>
          <a:xfrm>
            <a:off x="1995884" y="3806266"/>
            <a:ext cx="692071" cy="960205"/>
          </a:xfrm>
          <a:prstGeom prst="rect">
            <a:avLst/>
          </a:prstGeom>
        </p:spPr>
        <p:txBody>
          <a:bodyPr/>
          <a:lstStyle>
            <a:lvl1pPr marL="0" indent="0" algn="ctr" defTabSz="582862">
              <a:buNone/>
              <a:defRPr sz="765">
                <a:solidFill>
                  <a:schemeClr val="bg1"/>
                </a:solidFill>
                <a:latin typeface="Avenir Book" panose="02000503020000020003" pitchFamily="2" charset="0"/>
              </a:defRPr>
            </a:lvl1pPr>
            <a:lvl2pPr marL="194305" indent="0">
              <a:buNone/>
              <a:defRPr sz="1020">
                <a:latin typeface="Avenir Book" panose="02000503020000020003" pitchFamily="2" charset="0"/>
              </a:defRPr>
            </a:lvl2pPr>
            <a:lvl3pPr marL="388610" indent="0">
              <a:buNone/>
              <a:defRPr sz="1020">
                <a:latin typeface="Avenir Book" panose="02000503020000020003" pitchFamily="2" charset="0"/>
              </a:defRPr>
            </a:lvl3pPr>
            <a:lvl4pPr marL="582916" indent="0">
              <a:buNone/>
              <a:defRPr sz="1020">
                <a:latin typeface="Avenir Book" panose="02000503020000020003" pitchFamily="2" charset="0"/>
              </a:defRPr>
            </a:lvl4pPr>
            <a:lvl5pPr marL="777221" indent="0">
              <a:buNone/>
              <a:defRPr sz="1020">
                <a:latin typeface="Avenir Book" panose="02000503020000020003" pitchFamily="2" charset="0"/>
              </a:defRPr>
            </a:lvl5pPr>
          </a:lstStyle>
          <a:p>
            <a:pPr algn="ctr" defTabSz="1371441">
              <a:defRPr/>
            </a:pPr>
            <a:r>
              <a:rPr lang="en-US" dirty="0">
                <a:latin typeface="Avenir Book" panose="02000503020000020003" pitchFamily="2" charset="0"/>
                <a:ea typeface="Lato Light" panose="020F0502020204030203" pitchFamily="34" charset="0"/>
                <a:cs typeface="Lato Light" panose="020F0502020204030203" pitchFamily="34" charset="0"/>
              </a:rPr>
              <a:t>What is Possible?</a:t>
            </a:r>
          </a:p>
        </p:txBody>
      </p:sp>
      <p:sp>
        <p:nvSpPr>
          <p:cNvPr id="76" name="Text Placeholder 29">
            <a:extLst>
              <a:ext uri="{FF2B5EF4-FFF2-40B4-BE49-F238E27FC236}">
                <a16:creationId xmlns:a16="http://schemas.microsoft.com/office/drawing/2014/main" id="{3BBF83E6-C263-14FB-8BFB-CA155F6F68A4}"/>
              </a:ext>
            </a:extLst>
          </p:cNvPr>
          <p:cNvSpPr>
            <a:spLocks noGrp="1"/>
          </p:cNvSpPr>
          <p:nvPr>
            <p:ph type="body" sz="quarter" idx="17" hasCustomPrompt="1"/>
          </p:nvPr>
        </p:nvSpPr>
        <p:spPr>
          <a:xfrm>
            <a:off x="2773124" y="3806266"/>
            <a:ext cx="692071" cy="960205"/>
          </a:xfrm>
          <a:prstGeom prst="rect">
            <a:avLst/>
          </a:prstGeom>
        </p:spPr>
        <p:txBody>
          <a:bodyPr/>
          <a:lstStyle>
            <a:lvl1pPr marL="0" indent="0" algn="ctr" defTabSz="582862">
              <a:buNone/>
              <a:defRPr sz="765">
                <a:solidFill>
                  <a:schemeClr val="bg1"/>
                </a:solidFill>
                <a:latin typeface="Avenir Book" panose="02000503020000020003" pitchFamily="2" charset="0"/>
              </a:defRPr>
            </a:lvl1pPr>
            <a:lvl2pPr marL="194305" indent="0">
              <a:buNone/>
              <a:defRPr sz="1020">
                <a:latin typeface="Avenir Book" panose="02000503020000020003" pitchFamily="2" charset="0"/>
              </a:defRPr>
            </a:lvl2pPr>
            <a:lvl3pPr marL="388610" indent="0">
              <a:buNone/>
              <a:defRPr sz="1020">
                <a:latin typeface="Avenir Book" panose="02000503020000020003" pitchFamily="2" charset="0"/>
              </a:defRPr>
            </a:lvl3pPr>
            <a:lvl4pPr marL="582916" indent="0">
              <a:buNone/>
              <a:defRPr sz="1020">
                <a:latin typeface="Avenir Book" panose="02000503020000020003" pitchFamily="2" charset="0"/>
              </a:defRPr>
            </a:lvl4pPr>
            <a:lvl5pPr marL="777221" indent="0">
              <a:buNone/>
              <a:defRPr sz="1020">
                <a:latin typeface="Avenir Book" panose="02000503020000020003" pitchFamily="2" charset="0"/>
              </a:defRPr>
            </a:lvl5pPr>
          </a:lstStyle>
          <a:p>
            <a:pPr algn="ctr" defTabSz="1371441">
              <a:defRPr/>
            </a:pPr>
            <a:r>
              <a:rPr lang="en-US" dirty="0">
                <a:latin typeface="Avenir Book" panose="02000503020000020003" pitchFamily="2" charset="0"/>
                <a:ea typeface="Lato Light" panose="020F0502020204030203" pitchFamily="34" charset="0"/>
                <a:cs typeface="Lato Light" panose="020F0502020204030203" pitchFamily="34" charset="0"/>
              </a:rPr>
              <a:t>Develop Priorities</a:t>
            </a:r>
          </a:p>
        </p:txBody>
      </p:sp>
      <p:sp>
        <p:nvSpPr>
          <p:cNvPr id="77" name="Text Placeholder 29">
            <a:extLst>
              <a:ext uri="{FF2B5EF4-FFF2-40B4-BE49-F238E27FC236}">
                <a16:creationId xmlns:a16="http://schemas.microsoft.com/office/drawing/2014/main" id="{3955CB30-FEAD-4C35-2A87-430A04B314CA}"/>
              </a:ext>
            </a:extLst>
          </p:cNvPr>
          <p:cNvSpPr>
            <a:spLocks noGrp="1"/>
          </p:cNvSpPr>
          <p:nvPr>
            <p:ph type="body" sz="quarter" idx="18" hasCustomPrompt="1"/>
          </p:nvPr>
        </p:nvSpPr>
        <p:spPr>
          <a:xfrm>
            <a:off x="3550364" y="3806266"/>
            <a:ext cx="692071" cy="960205"/>
          </a:xfrm>
          <a:prstGeom prst="rect">
            <a:avLst/>
          </a:prstGeom>
        </p:spPr>
        <p:txBody>
          <a:bodyPr/>
          <a:lstStyle>
            <a:lvl1pPr marL="0" indent="0" algn="ctr" defTabSz="582862">
              <a:buNone/>
              <a:defRPr sz="765">
                <a:solidFill>
                  <a:schemeClr val="bg1"/>
                </a:solidFill>
                <a:latin typeface="Avenir Book" panose="02000503020000020003" pitchFamily="2" charset="0"/>
              </a:defRPr>
            </a:lvl1pPr>
            <a:lvl2pPr marL="194305" indent="0">
              <a:buNone/>
              <a:defRPr sz="1020">
                <a:latin typeface="Avenir Book" panose="02000503020000020003" pitchFamily="2" charset="0"/>
              </a:defRPr>
            </a:lvl2pPr>
            <a:lvl3pPr marL="388610" indent="0">
              <a:buNone/>
              <a:defRPr sz="1020">
                <a:latin typeface="Avenir Book" panose="02000503020000020003" pitchFamily="2" charset="0"/>
              </a:defRPr>
            </a:lvl3pPr>
            <a:lvl4pPr marL="582916" indent="0">
              <a:buNone/>
              <a:defRPr sz="1020">
                <a:latin typeface="Avenir Book" panose="02000503020000020003" pitchFamily="2" charset="0"/>
              </a:defRPr>
            </a:lvl4pPr>
            <a:lvl5pPr marL="777221" indent="0">
              <a:buNone/>
              <a:defRPr sz="1020">
                <a:latin typeface="Avenir Book" panose="02000503020000020003" pitchFamily="2" charset="0"/>
              </a:defRPr>
            </a:lvl5pPr>
          </a:lstStyle>
          <a:p>
            <a:pPr algn="ctr" defTabSz="1371441">
              <a:defRPr/>
            </a:pPr>
            <a:r>
              <a:rPr lang="en-US" dirty="0">
                <a:latin typeface="Avenir Book" panose="02000503020000020003" pitchFamily="2" charset="0"/>
                <a:ea typeface="Lato Light" panose="020F0502020204030203" pitchFamily="34" charset="0"/>
                <a:cs typeface="Lato Light" panose="020F0502020204030203" pitchFamily="34" charset="0"/>
              </a:rPr>
              <a:t>Build </a:t>
            </a:r>
            <a:br>
              <a:rPr lang="en-US" dirty="0">
                <a:latin typeface="Avenir Book" panose="02000503020000020003" pitchFamily="2" charset="0"/>
                <a:ea typeface="Lato Light" panose="020F0502020204030203" pitchFamily="34" charset="0"/>
                <a:cs typeface="Lato Light" panose="020F0502020204030203" pitchFamily="34" charset="0"/>
              </a:rPr>
            </a:br>
            <a:r>
              <a:rPr lang="en-US" dirty="0">
                <a:latin typeface="Avenir Book" panose="02000503020000020003" pitchFamily="2" charset="0"/>
                <a:ea typeface="Lato Light" panose="020F0502020204030203" pitchFamily="34" charset="0"/>
                <a:cs typeface="Lato Light" panose="020F0502020204030203" pitchFamily="34" charset="0"/>
              </a:rPr>
              <a:t>Plans</a:t>
            </a:r>
          </a:p>
        </p:txBody>
      </p:sp>
      <p:sp>
        <p:nvSpPr>
          <p:cNvPr id="78" name="Text Placeholder 29">
            <a:extLst>
              <a:ext uri="{FF2B5EF4-FFF2-40B4-BE49-F238E27FC236}">
                <a16:creationId xmlns:a16="http://schemas.microsoft.com/office/drawing/2014/main" id="{B706A26F-E355-2E80-3F50-19CA4558DB90}"/>
              </a:ext>
            </a:extLst>
          </p:cNvPr>
          <p:cNvSpPr>
            <a:spLocks noGrp="1"/>
          </p:cNvSpPr>
          <p:nvPr>
            <p:ph type="body" sz="quarter" idx="19" hasCustomPrompt="1"/>
          </p:nvPr>
        </p:nvSpPr>
        <p:spPr>
          <a:xfrm>
            <a:off x="4327604" y="3806266"/>
            <a:ext cx="692071" cy="960205"/>
          </a:xfrm>
          <a:prstGeom prst="rect">
            <a:avLst/>
          </a:prstGeom>
        </p:spPr>
        <p:txBody>
          <a:bodyPr/>
          <a:lstStyle>
            <a:lvl1pPr marL="0" indent="0" algn="ctr" defTabSz="582862">
              <a:buNone/>
              <a:defRPr sz="765">
                <a:solidFill>
                  <a:schemeClr val="bg1"/>
                </a:solidFill>
                <a:latin typeface="Avenir Book" panose="02000503020000020003" pitchFamily="2" charset="0"/>
              </a:defRPr>
            </a:lvl1pPr>
            <a:lvl2pPr marL="194305" indent="0">
              <a:buNone/>
              <a:defRPr sz="1020">
                <a:latin typeface="Avenir Book" panose="02000503020000020003" pitchFamily="2" charset="0"/>
              </a:defRPr>
            </a:lvl2pPr>
            <a:lvl3pPr marL="388610" indent="0">
              <a:buNone/>
              <a:defRPr sz="1020">
                <a:latin typeface="Avenir Book" panose="02000503020000020003" pitchFamily="2" charset="0"/>
              </a:defRPr>
            </a:lvl3pPr>
            <a:lvl4pPr marL="582916" indent="0">
              <a:buNone/>
              <a:defRPr sz="1020">
                <a:latin typeface="Avenir Book" panose="02000503020000020003" pitchFamily="2" charset="0"/>
              </a:defRPr>
            </a:lvl4pPr>
            <a:lvl5pPr marL="777221" indent="0">
              <a:buNone/>
              <a:defRPr sz="1020">
                <a:latin typeface="Avenir Book" panose="02000503020000020003" pitchFamily="2" charset="0"/>
              </a:defRPr>
            </a:lvl5pPr>
          </a:lstStyle>
          <a:p>
            <a:pPr algn="ctr" defTabSz="1371441">
              <a:defRPr/>
            </a:pPr>
            <a:r>
              <a:rPr lang="en-US" dirty="0">
                <a:latin typeface="Avenir Book" panose="02000503020000020003" pitchFamily="2" charset="0"/>
                <a:ea typeface="Lato Light" panose="020F0502020204030203" pitchFamily="34" charset="0"/>
                <a:cs typeface="Lato Light" panose="020F0502020204030203" pitchFamily="34" charset="0"/>
              </a:rPr>
              <a:t>Sequence Events</a:t>
            </a:r>
          </a:p>
        </p:txBody>
      </p:sp>
      <p:sp>
        <p:nvSpPr>
          <p:cNvPr id="79" name="Text Placeholder 29">
            <a:extLst>
              <a:ext uri="{FF2B5EF4-FFF2-40B4-BE49-F238E27FC236}">
                <a16:creationId xmlns:a16="http://schemas.microsoft.com/office/drawing/2014/main" id="{D5AA78FE-F6BD-8FF1-848E-08D5E528840C}"/>
              </a:ext>
            </a:extLst>
          </p:cNvPr>
          <p:cNvSpPr>
            <a:spLocks noGrp="1"/>
          </p:cNvSpPr>
          <p:nvPr>
            <p:ph type="body" sz="quarter" idx="20" hasCustomPrompt="1"/>
          </p:nvPr>
        </p:nvSpPr>
        <p:spPr>
          <a:xfrm>
            <a:off x="5104844" y="3806266"/>
            <a:ext cx="692071" cy="960205"/>
          </a:xfrm>
          <a:prstGeom prst="rect">
            <a:avLst/>
          </a:prstGeom>
        </p:spPr>
        <p:txBody>
          <a:bodyPr/>
          <a:lstStyle>
            <a:lvl1pPr marL="0" indent="0" algn="ctr" defTabSz="582862">
              <a:buNone/>
              <a:defRPr sz="765">
                <a:solidFill>
                  <a:schemeClr val="bg1"/>
                </a:solidFill>
                <a:latin typeface="Avenir Book" panose="02000503020000020003" pitchFamily="2" charset="0"/>
              </a:defRPr>
            </a:lvl1pPr>
            <a:lvl2pPr marL="194305" indent="0">
              <a:buNone/>
              <a:defRPr sz="1020">
                <a:latin typeface="Avenir Book" panose="02000503020000020003" pitchFamily="2" charset="0"/>
              </a:defRPr>
            </a:lvl2pPr>
            <a:lvl3pPr marL="388610" indent="0">
              <a:buNone/>
              <a:defRPr sz="1020">
                <a:latin typeface="Avenir Book" panose="02000503020000020003" pitchFamily="2" charset="0"/>
              </a:defRPr>
            </a:lvl3pPr>
            <a:lvl4pPr marL="582916" indent="0">
              <a:buNone/>
              <a:defRPr sz="1020">
                <a:latin typeface="Avenir Book" panose="02000503020000020003" pitchFamily="2" charset="0"/>
              </a:defRPr>
            </a:lvl4pPr>
            <a:lvl5pPr marL="777221" indent="0">
              <a:buNone/>
              <a:defRPr sz="1020">
                <a:latin typeface="Avenir Book" panose="02000503020000020003" pitchFamily="2" charset="0"/>
              </a:defRPr>
            </a:lvl5pPr>
          </a:lstStyle>
          <a:p>
            <a:pPr algn="ctr" defTabSz="1371441">
              <a:defRPr/>
            </a:pPr>
            <a:r>
              <a:rPr lang="en-US" dirty="0">
                <a:latin typeface="Avenir Book" panose="02000503020000020003" pitchFamily="2" charset="0"/>
                <a:ea typeface="Lato Light" panose="020F0502020204030203" pitchFamily="34" charset="0"/>
                <a:cs typeface="Lato Light" panose="020F0502020204030203" pitchFamily="34" charset="0"/>
              </a:rPr>
              <a:t>Communicate and Test</a:t>
            </a:r>
          </a:p>
        </p:txBody>
      </p:sp>
      <p:sp>
        <p:nvSpPr>
          <p:cNvPr id="80" name="Text Placeholder 29">
            <a:extLst>
              <a:ext uri="{FF2B5EF4-FFF2-40B4-BE49-F238E27FC236}">
                <a16:creationId xmlns:a16="http://schemas.microsoft.com/office/drawing/2014/main" id="{53475B5F-5112-9CDD-52B1-FF69E4787CB4}"/>
              </a:ext>
            </a:extLst>
          </p:cNvPr>
          <p:cNvSpPr>
            <a:spLocks noGrp="1"/>
          </p:cNvSpPr>
          <p:nvPr>
            <p:ph type="body" sz="quarter" idx="21" hasCustomPrompt="1"/>
          </p:nvPr>
        </p:nvSpPr>
        <p:spPr>
          <a:xfrm>
            <a:off x="5882084" y="3806266"/>
            <a:ext cx="692071" cy="960205"/>
          </a:xfrm>
          <a:prstGeom prst="rect">
            <a:avLst/>
          </a:prstGeom>
        </p:spPr>
        <p:txBody>
          <a:bodyPr/>
          <a:lstStyle>
            <a:lvl1pPr marL="0" indent="0" algn="ctr" defTabSz="582862">
              <a:buNone/>
              <a:defRPr sz="765">
                <a:solidFill>
                  <a:schemeClr val="bg1"/>
                </a:solidFill>
                <a:latin typeface="Avenir Book" panose="02000503020000020003" pitchFamily="2" charset="0"/>
              </a:defRPr>
            </a:lvl1pPr>
            <a:lvl2pPr marL="194305" indent="0">
              <a:buNone/>
              <a:defRPr sz="1020">
                <a:latin typeface="Avenir Book" panose="02000503020000020003" pitchFamily="2" charset="0"/>
              </a:defRPr>
            </a:lvl2pPr>
            <a:lvl3pPr marL="388610" indent="0">
              <a:buNone/>
              <a:defRPr sz="1020">
                <a:latin typeface="Avenir Book" panose="02000503020000020003" pitchFamily="2" charset="0"/>
              </a:defRPr>
            </a:lvl3pPr>
            <a:lvl4pPr marL="582916" indent="0">
              <a:buNone/>
              <a:defRPr sz="1020">
                <a:latin typeface="Avenir Book" panose="02000503020000020003" pitchFamily="2" charset="0"/>
              </a:defRPr>
            </a:lvl4pPr>
            <a:lvl5pPr marL="777221" indent="0">
              <a:buNone/>
              <a:defRPr sz="1020">
                <a:latin typeface="Avenir Book" panose="02000503020000020003" pitchFamily="2" charset="0"/>
              </a:defRPr>
            </a:lvl5pPr>
          </a:lstStyle>
          <a:p>
            <a:pPr algn="ctr" defTabSz="1371441">
              <a:defRPr/>
            </a:pPr>
            <a:r>
              <a:rPr lang="en-US" dirty="0">
                <a:latin typeface="Avenir Book" panose="02000503020000020003" pitchFamily="2" charset="0"/>
                <a:ea typeface="Lato Light" panose="020F0502020204030203" pitchFamily="34" charset="0"/>
                <a:cs typeface="Lato Light" panose="020F0502020204030203" pitchFamily="34" charset="0"/>
              </a:rPr>
              <a:t>Launch in Phases</a:t>
            </a:r>
          </a:p>
        </p:txBody>
      </p:sp>
      <p:sp>
        <p:nvSpPr>
          <p:cNvPr id="81" name="Text Placeholder 29">
            <a:extLst>
              <a:ext uri="{FF2B5EF4-FFF2-40B4-BE49-F238E27FC236}">
                <a16:creationId xmlns:a16="http://schemas.microsoft.com/office/drawing/2014/main" id="{02D7C8F2-3C60-299F-29A3-C6EE898C41F9}"/>
              </a:ext>
            </a:extLst>
          </p:cNvPr>
          <p:cNvSpPr>
            <a:spLocks noGrp="1"/>
          </p:cNvSpPr>
          <p:nvPr>
            <p:ph type="body" sz="quarter" idx="22" hasCustomPrompt="1"/>
          </p:nvPr>
        </p:nvSpPr>
        <p:spPr>
          <a:xfrm>
            <a:off x="6659324" y="3827484"/>
            <a:ext cx="692071" cy="960205"/>
          </a:xfrm>
          <a:prstGeom prst="rect">
            <a:avLst/>
          </a:prstGeom>
        </p:spPr>
        <p:txBody>
          <a:bodyPr/>
          <a:lstStyle>
            <a:lvl1pPr marL="0" indent="0" algn="ctr" defTabSz="582862">
              <a:buNone/>
              <a:defRPr sz="765">
                <a:solidFill>
                  <a:schemeClr val="bg1"/>
                </a:solidFill>
                <a:latin typeface="Avenir Book" panose="02000503020000020003" pitchFamily="2" charset="0"/>
              </a:defRPr>
            </a:lvl1pPr>
            <a:lvl2pPr marL="194305" indent="0">
              <a:buNone/>
              <a:defRPr sz="1020">
                <a:latin typeface="Avenir Book" panose="02000503020000020003" pitchFamily="2" charset="0"/>
              </a:defRPr>
            </a:lvl2pPr>
            <a:lvl3pPr marL="388610" indent="0">
              <a:buNone/>
              <a:defRPr sz="1020">
                <a:latin typeface="Avenir Book" panose="02000503020000020003" pitchFamily="2" charset="0"/>
              </a:defRPr>
            </a:lvl3pPr>
            <a:lvl4pPr marL="582916" indent="0">
              <a:buNone/>
              <a:defRPr sz="1020">
                <a:latin typeface="Avenir Book" panose="02000503020000020003" pitchFamily="2" charset="0"/>
              </a:defRPr>
            </a:lvl4pPr>
            <a:lvl5pPr marL="777221" indent="0">
              <a:buNone/>
              <a:defRPr sz="1020">
                <a:latin typeface="Avenir Book" panose="02000503020000020003" pitchFamily="2" charset="0"/>
              </a:defRPr>
            </a:lvl5pPr>
          </a:lstStyle>
          <a:p>
            <a:pPr algn="ctr" defTabSz="1371441">
              <a:defRPr/>
            </a:pPr>
            <a:r>
              <a:rPr lang="en-US" dirty="0">
                <a:latin typeface="Avenir Book" panose="02000503020000020003" pitchFamily="2" charset="0"/>
                <a:ea typeface="Lato Light" panose="020F0502020204030203" pitchFamily="34" charset="0"/>
                <a:cs typeface="Lato Light" panose="020F0502020204030203" pitchFamily="34" charset="0"/>
              </a:rPr>
              <a:t>Manage for Success</a:t>
            </a:r>
          </a:p>
        </p:txBody>
      </p:sp>
      <p:sp>
        <p:nvSpPr>
          <p:cNvPr id="82" name="Text Placeholder 27">
            <a:extLst>
              <a:ext uri="{FF2B5EF4-FFF2-40B4-BE49-F238E27FC236}">
                <a16:creationId xmlns:a16="http://schemas.microsoft.com/office/drawing/2014/main" id="{3961640E-520F-6537-E0B0-C2F7D5770893}"/>
              </a:ext>
            </a:extLst>
          </p:cNvPr>
          <p:cNvSpPr>
            <a:spLocks noGrp="1"/>
          </p:cNvSpPr>
          <p:nvPr>
            <p:ph type="body" sz="quarter" idx="13" hasCustomPrompt="1"/>
          </p:nvPr>
        </p:nvSpPr>
        <p:spPr>
          <a:xfrm>
            <a:off x="548075" y="5178213"/>
            <a:ext cx="1489264" cy="894080"/>
          </a:xfrm>
          <a:prstGeom prst="rect">
            <a:avLst/>
          </a:prstGeom>
        </p:spPr>
        <p:txBody>
          <a:bodyPr/>
          <a:lstStyle>
            <a:lvl1pPr marL="0" indent="0" algn="ctr" defTabSz="582930">
              <a:buNone/>
              <a:defRPr sz="1190" b="1" i="0">
                <a:solidFill>
                  <a:schemeClr val="accent4"/>
                </a:solidFill>
                <a:latin typeface="Avenir Heavy" panose="02000503020000020003" pitchFamily="2" charset="0"/>
              </a:defRPr>
            </a:lvl1pPr>
            <a:lvl2pPr marL="194305" indent="0">
              <a:buNone/>
              <a:defRPr sz="1275" b="1" i="0">
                <a:latin typeface="Avenir Heavy" panose="02000503020000020003" pitchFamily="2" charset="0"/>
              </a:defRPr>
            </a:lvl2pPr>
            <a:lvl3pPr marL="388610" indent="0">
              <a:buNone/>
              <a:defRPr sz="1275" b="1" i="0">
                <a:latin typeface="Avenir Heavy" panose="02000503020000020003" pitchFamily="2" charset="0"/>
              </a:defRPr>
            </a:lvl3pPr>
            <a:lvl4pPr marL="582916" indent="0">
              <a:buNone/>
              <a:defRPr sz="1275" b="1" i="0">
                <a:latin typeface="Avenir Heavy" panose="02000503020000020003" pitchFamily="2" charset="0"/>
              </a:defRPr>
            </a:lvl4pPr>
            <a:lvl5pPr marL="777221" indent="0">
              <a:buNone/>
              <a:defRPr sz="1275" b="1" i="0">
                <a:latin typeface="Avenir Heavy" panose="02000503020000020003" pitchFamily="2" charset="0"/>
              </a:defRPr>
            </a:lvl5pPr>
          </a:lstStyle>
          <a:p>
            <a:pPr algn="ctr" defTabSz="1371600">
              <a:defRPr/>
            </a:pPr>
            <a:r>
              <a:rPr lang="en-US" sz="1190" b="1" dirty="0">
                <a:solidFill>
                  <a:srgbClr val="FF9F24"/>
                </a:solidFill>
                <a:latin typeface="Avenir Heavy" panose="02000503020000020003" pitchFamily="2" charset="0"/>
              </a:rPr>
              <a:t>M365 Productivity Roadmap</a:t>
            </a:r>
            <a:endParaRPr lang="en-US" sz="1360" b="1" u="sng" dirty="0">
              <a:solidFill>
                <a:srgbClr val="FF9F24"/>
              </a:solidFill>
              <a:latin typeface="Avenir Heavy" panose="02000503020000020003" pitchFamily="2" charset="0"/>
              <a:cs typeface="Calibri"/>
            </a:endParaRPr>
          </a:p>
        </p:txBody>
      </p:sp>
      <p:sp>
        <p:nvSpPr>
          <p:cNvPr id="83" name="Text Placeholder 27">
            <a:extLst>
              <a:ext uri="{FF2B5EF4-FFF2-40B4-BE49-F238E27FC236}">
                <a16:creationId xmlns:a16="http://schemas.microsoft.com/office/drawing/2014/main" id="{F9557317-D444-446F-2084-7FD3B5CA5111}"/>
              </a:ext>
            </a:extLst>
          </p:cNvPr>
          <p:cNvSpPr>
            <a:spLocks noGrp="1"/>
          </p:cNvSpPr>
          <p:nvPr>
            <p:ph type="body" sz="quarter" idx="23" hasCustomPrompt="1"/>
          </p:nvPr>
        </p:nvSpPr>
        <p:spPr>
          <a:xfrm>
            <a:off x="2583048" y="5178213"/>
            <a:ext cx="1148159" cy="894080"/>
          </a:xfrm>
          <a:prstGeom prst="rect">
            <a:avLst/>
          </a:prstGeom>
        </p:spPr>
        <p:txBody>
          <a:bodyPr/>
          <a:lstStyle>
            <a:lvl1pPr marL="0" indent="0" algn="ctr" defTabSz="582930">
              <a:buNone/>
              <a:defRPr sz="1190" b="1" i="0">
                <a:solidFill>
                  <a:schemeClr val="accent4"/>
                </a:solidFill>
                <a:latin typeface="Avenir Heavy" panose="02000503020000020003" pitchFamily="2" charset="0"/>
              </a:defRPr>
            </a:lvl1pPr>
            <a:lvl2pPr marL="194305" indent="0">
              <a:buNone/>
              <a:defRPr sz="1275" b="1" i="0">
                <a:latin typeface="Avenir Heavy" panose="02000503020000020003" pitchFamily="2" charset="0"/>
              </a:defRPr>
            </a:lvl2pPr>
            <a:lvl3pPr marL="388610" indent="0">
              <a:buNone/>
              <a:defRPr sz="1275" b="1" i="0">
                <a:latin typeface="Avenir Heavy" panose="02000503020000020003" pitchFamily="2" charset="0"/>
              </a:defRPr>
            </a:lvl3pPr>
            <a:lvl4pPr marL="582916" indent="0">
              <a:buNone/>
              <a:defRPr sz="1275" b="1" i="0">
                <a:latin typeface="Avenir Heavy" panose="02000503020000020003" pitchFamily="2" charset="0"/>
              </a:defRPr>
            </a:lvl4pPr>
            <a:lvl5pPr marL="777221" indent="0">
              <a:buNone/>
              <a:defRPr sz="1275" b="1" i="0">
                <a:latin typeface="Avenir Heavy" panose="02000503020000020003" pitchFamily="2" charset="0"/>
              </a:defRPr>
            </a:lvl5pPr>
          </a:lstStyle>
          <a:p>
            <a:pPr algn="ctr" defTabSz="1371600">
              <a:defRPr/>
            </a:pPr>
            <a:r>
              <a:rPr lang="en-US" sz="1190" b="1" dirty="0">
                <a:solidFill>
                  <a:srgbClr val="FF9F24"/>
                </a:solidFill>
                <a:latin typeface="Avenir Heavy" panose="02000503020000020003" pitchFamily="2" charset="0"/>
              </a:rPr>
              <a:t>Test/</a:t>
            </a:r>
            <a:br>
              <a:rPr lang="en-US" sz="1190" b="1" dirty="0">
                <a:solidFill>
                  <a:srgbClr val="FF9F24"/>
                </a:solidFill>
                <a:latin typeface="Avenir Heavy" panose="02000503020000020003" pitchFamily="2" charset="0"/>
              </a:rPr>
            </a:br>
            <a:r>
              <a:rPr lang="en-US" sz="1190" b="1" dirty="0">
                <a:solidFill>
                  <a:srgbClr val="FF9F24"/>
                </a:solidFill>
                <a:latin typeface="Avenir Heavy" panose="02000503020000020003" pitchFamily="2" charset="0"/>
              </a:rPr>
              <a:t>Pilot/POC</a:t>
            </a:r>
            <a:endParaRPr lang="en-US" sz="1360" b="1" u="sng" dirty="0">
              <a:solidFill>
                <a:srgbClr val="FF9F24"/>
              </a:solidFill>
              <a:latin typeface="Avenir Heavy" panose="02000503020000020003" pitchFamily="2" charset="0"/>
              <a:cs typeface="Calibri"/>
            </a:endParaRPr>
          </a:p>
        </p:txBody>
      </p:sp>
      <p:sp>
        <p:nvSpPr>
          <p:cNvPr id="84" name="Text Placeholder 27">
            <a:extLst>
              <a:ext uri="{FF2B5EF4-FFF2-40B4-BE49-F238E27FC236}">
                <a16:creationId xmlns:a16="http://schemas.microsoft.com/office/drawing/2014/main" id="{26AB9DE3-ED4C-0B21-1757-BC5CE03F4E07}"/>
              </a:ext>
            </a:extLst>
          </p:cNvPr>
          <p:cNvSpPr>
            <a:spLocks noGrp="1"/>
          </p:cNvSpPr>
          <p:nvPr>
            <p:ph type="body" sz="quarter" idx="24" hasCustomPrompt="1"/>
          </p:nvPr>
        </p:nvSpPr>
        <p:spPr>
          <a:xfrm>
            <a:off x="4492967" y="5178213"/>
            <a:ext cx="1148159" cy="894080"/>
          </a:xfrm>
          <a:prstGeom prst="rect">
            <a:avLst/>
          </a:prstGeom>
        </p:spPr>
        <p:txBody>
          <a:bodyPr/>
          <a:lstStyle>
            <a:lvl1pPr marL="0" indent="0" algn="ctr" defTabSz="582930">
              <a:buNone/>
              <a:defRPr sz="1190" b="1" i="0">
                <a:solidFill>
                  <a:schemeClr val="accent4"/>
                </a:solidFill>
                <a:latin typeface="Avenir Heavy" panose="02000503020000020003" pitchFamily="2" charset="0"/>
              </a:defRPr>
            </a:lvl1pPr>
            <a:lvl2pPr marL="194305" indent="0">
              <a:buNone/>
              <a:defRPr sz="1275" b="1" i="0">
                <a:latin typeface="Avenir Heavy" panose="02000503020000020003" pitchFamily="2" charset="0"/>
              </a:defRPr>
            </a:lvl2pPr>
            <a:lvl3pPr marL="388610" indent="0">
              <a:buNone/>
              <a:defRPr sz="1275" b="1" i="0">
                <a:latin typeface="Avenir Heavy" panose="02000503020000020003" pitchFamily="2" charset="0"/>
              </a:defRPr>
            </a:lvl3pPr>
            <a:lvl4pPr marL="582916" indent="0">
              <a:buNone/>
              <a:defRPr sz="1275" b="1" i="0">
                <a:latin typeface="Avenir Heavy" panose="02000503020000020003" pitchFamily="2" charset="0"/>
              </a:defRPr>
            </a:lvl4pPr>
            <a:lvl5pPr marL="777221" indent="0">
              <a:buNone/>
              <a:defRPr sz="1275" b="1" i="0">
                <a:latin typeface="Avenir Heavy" panose="02000503020000020003" pitchFamily="2" charset="0"/>
              </a:defRPr>
            </a:lvl5pPr>
          </a:lstStyle>
          <a:p>
            <a:pPr algn="ctr" defTabSz="1371600">
              <a:defRPr/>
            </a:pPr>
            <a:r>
              <a:rPr lang="en-US" sz="1190" b="1" dirty="0">
                <a:solidFill>
                  <a:srgbClr val="FF9F24"/>
                </a:solidFill>
                <a:latin typeface="Avenir Heavy" panose="02000503020000020003" pitchFamily="2" charset="0"/>
              </a:rPr>
              <a:t>Production</a:t>
            </a:r>
            <a:endParaRPr lang="en-US" sz="1360" b="1" u="sng" dirty="0">
              <a:solidFill>
                <a:srgbClr val="FF9F24"/>
              </a:solidFill>
              <a:latin typeface="Avenir Heavy" panose="02000503020000020003" pitchFamily="2" charset="0"/>
              <a:cs typeface="Calibri"/>
            </a:endParaRPr>
          </a:p>
        </p:txBody>
      </p:sp>
      <p:sp>
        <p:nvSpPr>
          <p:cNvPr id="85" name="Text Placeholder 27">
            <a:extLst>
              <a:ext uri="{FF2B5EF4-FFF2-40B4-BE49-F238E27FC236}">
                <a16:creationId xmlns:a16="http://schemas.microsoft.com/office/drawing/2014/main" id="{D8EE56E9-9936-84D5-D45E-A44694567295}"/>
              </a:ext>
            </a:extLst>
          </p:cNvPr>
          <p:cNvSpPr>
            <a:spLocks noGrp="1"/>
          </p:cNvSpPr>
          <p:nvPr>
            <p:ph type="body" sz="quarter" idx="25" hasCustomPrompt="1"/>
          </p:nvPr>
        </p:nvSpPr>
        <p:spPr>
          <a:xfrm>
            <a:off x="6262084" y="5178213"/>
            <a:ext cx="1148159" cy="894080"/>
          </a:xfrm>
          <a:prstGeom prst="rect">
            <a:avLst/>
          </a:prstGeom>
        </p:spPr>
        <p:txBody>
          <a:bodyPr/>
          <a:lstStyle>
            <a:lvl1pPr marL="0" indent="0" algn="ctr">
              <a:buNone/>
              <a:defRPr sz="1190" b="1" i="0">
                <a:solidFill>
                  <a:schemeClr val="accent4"/>
                </a:solidFill>
                <a:latin typeface="Avenir Heavy" panose="02000503020000020003" pitchFamily="2" charset="0"/>
              </a:defRPr>
            </a:lvl1pPr>
            <a:lvl2pPr marL="194305" indent="0">
              <a:buNone/>
              <a:defRPr sz="1275" b="1" i="0">
                <a:latin typeface="Avenir Heavy" panose="02000503020000020003" pitchFamily="2" charset="0"/>
              </a:defRPr>
            </a:lvl2pPr>
            <a:lvl3pPr marL="388610" indent="0">
              <a:buNone/>
              <a:defRPr sz="1275" b="1" i="0">
                <a:latin typeface="Avenir Heavy" panose="02000503020000020003" pitchFamily="2" charset="0"/>
              </a:defRPr>
            </a:lvl3pPr>
            <a:lvl4pPr marL="582916" indent="0">
              <a:buNone/>
              <a:defRPr sz="1275" b="1" i="0">
                <a:latin typeface="Avenir Heavy" panose="02000503020000020003" pitchFamily="2" charset="0"/>
              </a:defRPr>
            </a:lvl4pPr>
            <a:lvl5pPr marL="777221" indent="0">
              <a:buNone/>
              <a:defRPr sz="1275" b="1" i="0">
                <a:latin typeface="Avenir Heavy" panose="02000503020000020003" pitchFamily="2" charset="0"/>
              </a:defRPr>
            </a:lvl5pPr>
          </a:lstStyle>
          <a:p>
            <a:pPr lvl="0"/>
            <a:r>
              <a:rPr lang="en-US" sz="1190" b="1" dirty="0">
                <a:solidFill>
                  <a:srgbClr val="FF9F24"/>
                </a:solidFill>
                <a:latin typeface="Avenir Heavy" panose="02000503020000020003" pitchFamily="2" charset="0"/>
              </a:rPr>
              <a:t>Manage</a:t>
            </a:r>
            <a:endParaRPr lang="en-US" dirty="0"/>
          </a:p>
        </p:txBody>
      </p:sp>
      <p:sp>
        <p:nvSpPr>
          <p:cNvPr id="86" name="Text Placeholder 27">
            <a:extLst>
              <a:ext uri="{FF2B5EF4-FFF2-40B4-BE49-F238E27FC236}">
                <a16:creationId xmlns:a16="http://schemas.microsoft.com/office/drawing/2014/main" id="{7C762E2A-8199-CC2A-B11E-FAC74A89680A}"/>
              </a:ext>
            </a:extLst>
          </p:cNvPr>
          <p:cNvSpPr>
            <a:spLocks noGrp="1"/>
          </p:cNvSpPr>
          <p:nvPr>
            <p:ph type="body" sz="quarter" idx="26" hasCustomPrompt="1"/>
          </p:nvPr>
        </p:nvSpPr>
        <p:spPr>
          <a:xfrm>
            <a:off x="676157" y="6146800"/>
            <a:ext cx="1079405" cy="894080"/>
          </a:xfrm>
          <a:prstGeom prst="rect">
            <a:avLst/>
          </a:prstGeom>
        </p:spPr>
        <p:txBody>
          <a:bodyPr/>
          <a:lstStyle>
            <a:lvl1pPr marL="0" indent="0" algn="ctr">
              <a:buNone/>
              <a:defRPr sz="850" b="1" i="1">
                <a:solidFill>
                  <a:schemeClr val="bg1"/>
                </a:solidFill>
                <a:latin typeface="Avenir Heavy" panose="02000503020000020003" pitchFamily="2" charset="0"/>
              </a:defRPr>
            </a:lvl1pPr>
            <a:lvl2pPr marL="194305" indent="0">
              <a:buNone/>
              <a:defRPr sz="1275" b="1" i="0">
                <a:latin typeface="Avenir Heavy" panose="02000503020000020003" pitchFamily="2" charset="0"/>
              </a:defRPr>
            </a:lvl2pPr>
            <a:lvl3pPr marL="388610" indent="0">
              <a:buNone/>
              <a:defRPr sz="1275" b="1" i="0">
                <a:latin typeface="Avenir Heavy" panose="02000503020000020003" pitchFamily="2" charset="0"/>
              </a:defRPr>
            </a:lvl3pPr>
            <a:lvl4pPr marL="582916" indent="0">
              <a:buNone/>
              <a:defRPr sz="1275" b="1" i="0">
                <a:latin typeface="Avenir Heavy" panose="02000503020000020003" pitchFamily="2" charset="0"/>
              </a:defRPr>
            </a:lvl4pPr>
            <a:lvl5pPr marL="777221" indent="0">
              <a:buNone/>
              <a:defRPr sz="1275" b="1" i="0">
                <a:latin typeface="Avenir Heavy" panose="02000503020000020003" pitchFamily="2" charset="0"/>
              </a:defRPr>
            </a:lvl5pPr>
          </a:lstStyle>
          <a:p>
            <a:pPr lvl="0"/>
            <a:r>
              <a:rPr lang="en-US" dirty="0"/>
              <a:t>Readiness</a:t>
            </a:r>
          </a:p>
        </p:txBody>
      </p:sp>
      <p:sp>
        <p:nvSpPr>
          <p:cNvPr id="87" name="Text Placeholder 27">
            <a:extLst>
              <a:ext uri="{FF2B5EF4-FFF2-40B4-BE49-F238E27FC236}">
                <a16:creationId xmlns:a16="http://schemas.microsoft.com/office/drawing/2014/main" id="{1A973381-6767-3553-25BD-76E2F36B1899}"/>
              </a:ext>
            </a:extLst>
          </p:cNvPr>
          <p:cNvSpPr>
            <a:spLocks noGrp="1"/>
          </p:cNvSpPr>
          <p:nvPr>
            <p:ph type="body" sz="quarter" idx="27" hasCustomPrompt="1"/>
          </p:nvPr>
        </p:nvSpPr>
        <p:spPr>
          <a:xfrm>
            <a:off x="2588037" y="6140307"/>
            <a:ext cx="1079405" cy="894080"/>
          </a:xfrm>
          <a:prstGeom prst="rect">
            <a:avLst/>
          </a:prstGeom>
        </p:spPr>
        <p:txBody>
          <a:bodyPr/>
          <a:lstStyle>
            <a:lvl1pPr marL="0" indent="0" algn="ctr">
              <a:buNone/>
              <a:defRPr sz="850" b="1" i="1">
                <a:solidFill>
                  <a:schemeClr val="bg1"/>
                </a:solidFill>
                <a:latin typeface="Avenir Heavy" panose="02000503020000020003" pitchFamily="2" charset="0"/>
              </a:defRPr>
            </a:lvl1pPr>
            <a:lvl2pPr marL="194305" indent="0">
              <a:buNone/>
              <a:defRPr sz="1275" b="1" i="0">
                <a:latin typeface="Avenir Heavy" panose="02000503020000020003" pitchFamily="2" charset="0"/>
              </a:defRPr>
            </a:lvl2pPr>
            <a:lvl3pPr marL="388610" indent="0">
              <a:buNone/>
              <a:defRPr sz="1275" b="1" i="0">
                <a:latin typeface="Avenir Heavy" panose="02000503020000020003" pitchFamily="2" charset="0"/>
              </a:defRPr>
            </a:lvl3pPr>
            <a:lvl4pPr marL="582916" indent="0">
              <a:buNone/>
              <a:defRPr sz="1275" b="1" i="0">
                <a:latin typeface="Avenir Heavy" panose="02000503020000020003" pitchFamily="2" charset="0"/>
              </a:defRPr>
            </a:lvl4pPr>
            <a:lvl5pPr marL="777221" indent="0">
              <a:buNone/>
              <a:defRPr sz="1275" b="1" i="0">
                <a:latin typeface="Avenir Heavy" panose="02000503020000020003" pitchFamily="2" charset="0"/>
              </a:defRPr>
            </a:lvl5pPr>
          </a:lstStyle>
          <a:p>
            <a:pPr lvl="0"/>
            <a:r>
              <a:rPr lang="en-US" dirty="0"/>
              <a:t>Validate</a:t>
            </a:r>
          </a:p>
        </p:txBody>
      </p:sp>
      <p:sp>
        <p:nvSpPr>
          <p:cNvPr id="88" name="Text Placeholder 27">
            <a:extLst>
              <a:ext uri="{FF2B5EF4-FFF2-40B4-BE49-F238E27FC236}">
                <a16:creationId xmlns:a16="http://schemas.microsoft.com/office/drawing/2014/main" id="{A7AA81F3-3F5B-B91C-6C37-6702187D5086}"/>
              </a:ext>
            </a:extLst>
          </p:cNvPr>
          <p:cNvSpPr>
            <a:spLocks noGrp="1"/>
          </p:cNvSpPr>
          <p:nvPr>
            <p:ph type="body" sz="quarter" idx="28" hasCustomPrompt="1"/>
          </p:nvPr>
        </p:nvSpPr>
        <p:spPr>
          <a:xfrm>
            <a:off x="4578812" y="6140307"/>
            <a:ext cx="1079405" cy="894080"/>
          </a:xfrm>
          <a:prstGeom prst="rect">
            <a:avLst/>
          </a:prstGeom>
        </p:spPr>
        <p:txBody>
          <a:bodyPr/>
          <a:lstStyle>
            <a:lvl1pPr marL="0" indent="0" algn="ctr">
              <a:buNone/>
              <a:defRPr sz="850" b="1" i="1">
                <a:solidFill>
                  <a:schemeClr val="bg1"/>
                </a:solidFill>
                <a:latin typeface="Avenir Heavy" panose="02000503020000020003" pitchFamily="2" charset="0"/>
              </a:defRPr>
            </a:lvl1pPr>
            <a:lvl2pPr marL="194305" indent="0">
              <a:buNone/>
              <a:defRPr sz="1275" b="1" i="0">
                <a:latin typeface="Avenir Heavy" panose="02000503020000020003" pitchFamily="2" charset="0"/>
              </a:defRPr>
            </a:lvl2pPr>
            <a:lvl3pPr marL="388610" indent="0">
              <a:buNone/>
              <a:defRPr sz="1275" b="1" i="0">
                <a:latin typeface="Avenir Heavy" panose="02000503020000020003" pitchFamily="2" charset="0"/>
              </a:defRPr>
            </a:lvl3pPr>
            <a:lvl4pPr marL="582916" indent="0">
              <a:buNone/>
              <a:defRPr sz="1275" b="1" i="0">
                <a:latin typeface="Avenir Heavy" panose="02000503020000020003" pitchFamily="2" charset="0"/>
              </a:defRPr>
            </a:lvl4pPr>
            <a:lvl5pPr marL="777221" indent="0">
              <a:buNone/>
              <a:defRPr sz="1275" b="1" i="0">
                <a:latin typeface="Avenir Heavy" panose="02000503020000020003" pitchFamily="2" charset="0"/>
              </a:defRPr>
            </a:lvl5pPr>
          </a:lstStyle>
          <a:p>
            <a:pPr lvl="0"/>
            <a:r>
              <a:rPr lang="en-US" dirty="0"/>
              <a:t>Implement</a:t>
            </a:r>
          </a:p>
        </p:txBody>
      </p:sp>
      <p:sp>
        <p:nvSpPr>
          <p:cNvPr id="89" name="Text Placeholder 27">
            <a:extLst>
              <a:ext uri="{FF2B5EF4-FFF2-40B4-BE49-F238E27FC236}">
                <a16:creationId xmlns:a16="http://schemas.microsoft.com/office/drawing/2014/main" id="{BA3669E0-5FF1-97A5-7BC3-DFF6107964C2}"/>
              </a:ext>
            </a:extLst>
          </p:cNvPr>
          <p:cNvSpPr>
            <a:spLocks noGrp="1"/>
          </p:cNvSpPr>
          <p:nvPr>
            <p:ph type="body" sz="quarter" idx="29" hasCustomPrompt="1"/>
          </p:nvPr>
        </p:nvSpPr>
        <p:spPr>
          <a:xfrm>
            <a:off x="6145398" y="6121716"/>
            <a:ext cx="1336796" cy="894080"/>
          </a:xfrm>
          <a:prstGeom prst="rect">
            <a:avLst/>
          </a:prstGeom>
        </p:spPr>
        <p:txBody>
          <a:bodyPr/>
          <a:lstStyle>
            <a:lvl1pPr marL="0" indent="0" algn="ctr">
              <a:buNone/>
              <a:defRPr sz="850" b="1" i="1">
                <a:solidFill>
                  <a:schemeClr val="bg1"/>
                </a:solidFill>
                <a:latin typeface="Avenir Heavy" panose="02000503020000020003" pitchFamily="2" charset="0"/>
              </a:defRPr>
            </a:lvl1pPr>
            <a:lvl2pPr marL="194305" indent="0">
              <a:buNone/>
              <a:defRPr sz="1275" b="1" i="0">
                <a:latin typeface="Avenir Heavy" panose="02000503020000020003" pitchFamily="2" charset="0"/>
              </a:defRPr>
            </a:lvl2pPr>
            <a:lvl3pPr marL="388610" indent="0">
              <a:buNone/>
              <a:defRPr sz="1275" b="1" i="0">
                <a:latin typeface="Avenir Heavy" panose="02000503020000020003" pitchFamily="2" charset="0"/>
              </a:defRPr>
            </a:lvl3pPr>
            <a:lvl4pPr marL="582916" indent="0">
              <a:buNone/>
              <a:defRPr sz="1275" b="1" i="0">
                <a:latin typeface="Avenir Heavy" panose="02000503020000020003" pitchFamily="2" charset="0"/>
              </a:defRPr>
            </a:lvl4pPr>
            <a:lvl5pPr marL="777221" indent="0">
              <a:buNone/>
              <a:defRPr sz="1275" b="1" i="0">
                <a:latin typeface="Avenir Heavy" panose="02000503020000020003" pitchFamily="2" charset="0"/>
              </a:defRPr>
            </a:lvl5pPr>
          </a:lstStyle>
          <a:p>
            <a:pPr lvl="0"/>
            <a:r>
              <a:rPr lang="en-US" dirty="0"/>
              <a:t>Manage &amp; Optimize</a:t>
            </a:r>
          </a:p>
        </p:txBody>
      </p:sp>
      <p:sp>
        <p:nvSpPr>
          <p:cNvPr id="90" name="Text Placeholder 29">
            <a:extLst>
              <a:ext uri="{FF2B5EF4-FFF2-40B4-BE49-F238E27FC236}">
                <a16:creationId xmlns:a16="http://schemas.microsoft.com/office/drawing/2014/main" id="{B0667FDD-6AC6-60BD-34C7-BA7F7333F79C}"/>
              </a:ext>
            </a:extLst>
          </p:cNvPr>
          <p:cNvSpPr>
            <a:spLocks noGrp="1"/>
          </p:cNvSpPr>
          <p:nvPr>
            <p:ph type="body" sz="quarter" idx="30" hasCustomPrompt="1"/>
          </p:nvPr>
        </p:nvSpPr>
        <p:spPr>
          <a:xfrm>
            <a:off x="496940" y="6535694"/>
            <a:ext cx="2004645" cy="960205"/>
          </a:xfrm>
          <a:prstGeom prst="rect">
            <a:avLst/>
          </a:prstGeom>
        </p:spPr>
        <p:txBody>
          <a:bodyPr/>
          <a:lstStyle>
            <a:lvl1pPr marL="182166" indent="-182166" algn="l" defTabSz="582930">
              <a:buFont typeface="Wingdings" panose="05000000000000000000" pitchFamily="2" charset="2"/>
              <a:buChar char="ü"/>
              <a:defRPr sz="765">
                <a:solidFill>
                  <a:schemeClr val="bg1"/>
                </a:solidFill>
                <a:latin typeface="Avenir Book" panose="02000503020000020003" pitchFamily="2" charset="0"/>
              </a:defRPr>
            </a:lvl1pPr>
            <a:lvl2pPr marL="194305" indent="0">
              <a:buNone/>
              <a:defRPr sz="1020">
                <a:latin typeface="Avenir Book" panose="02000503020000020003" pitchFamily="2" charset="0"/>
              </a:defRPr>
            </a:lvl2pPr>
            <a:lvl3pPr marL="388610" indent="0">
              <a:buNone/>
              <a:defRPr sz="1020">
                <a:latin typeface="Avenir Book" panose="02000503020000020003" pitchFamily="2" charset="0"/>
              </a:defRPr>
            </a:lvl3pPr>
            <a:lvl4pPr marL="582916" indent="0">
              <a:buNone/>
              <a:defRPr sz="1020">
                <a:latin typeface="Avenir Book" panose="02000503020000020003" pitchFamily="2" charset="0"/>
              </a:defRPr>
            </a:lvl4pPr>
            <a:lvl5pPr marL="777221" indent="0">
              <a:buNone/>
              <a:defRPr sz="1020">
                <a:latin typeface="Avenir Book" panose="02000503020000020003" pitchFamily="2" charset="0"/>
              </a:defRPr>
            </a:lvl5pPr>
          </a:lstStyle>
          <a:p>
            <a:pPr marL="428625" indent="-428625" defTabSz="1371600">
              <a:buFont typeface="Wingdings" panose="05000000000000000000" pitchFamily="2" charset="2"/>
              <a:buChar char="ü"/>
              <a:defRPr/>
            </a:pPr>
            <a:r>
              <a:rPr lang="en-US" dirty="0">
                <a:latin typeface="Avenir Book" panose="02000503020000020003" pitchFamily="2" charset="0"/>
              </a:rPr>
              <a:t>Business Outcomes</a:t>
            </a:r>
          </a:p>
          <a:p>
            <a:pPr marL="428625" indent="-428625" defTabSz="1371600">
              <a:buFont typeface="Wingdings" panose="05000000000000000000" pitchFamily="2" charset="2"/>
              <a:buChar char="ü"/>
              <a:defRPr/>
            </a:pPr>
            <a:r>
              <a:rPr lang="en-US" dirty="0">
                <a:latin typeface="Avenir Book" panose="02000503020000020003" pitchFamily="2" charset="0"/>
              </a:rPr>
              <a:t>Capability to Solution Mapping</a:t>
            </a:r>
          </a:p>
          <a:p>
            <a:pPr marL="428625" indent="-428625" defTabSz="1371600">
              <a:buFont typeface="Wingdings" panose="05000000000000000000" pitchFamily="2" charset="2"/>
              <a:buChar char="ü"/>
              <a:defRPr/>
            </a:pPr>
            <a:r>
              <a:rPr lang="en-US" dirty="0">
                <a:latin typeface="Avenir Book" panose="02000503020000020003" pitchFamily="2" charset="0"/>
              </a:rPr>
              <a:t>Third-Party Consolidation</a:t>
            </a:r>
          </a:p>
          <a:p>
            <a:pPr marL="428625" indent="-428625" defTabSz="1371600">
              <a:buFont typeface="Wingdings" panose="05000000000000000000" pitchFamily="2" charset="2"/>
              <a:buChar char="ü"/>
              <a:defRPr/>
            </a:pPr>
            <a:r>
              <a:rPr lang="en-US" dirty="0">
                <a:latin typeface="Avenir Book" panose="02000503020000020003" pitchFamily="2" charset="0"/>
              </a:rPr>
              <a:t>Strategy Development</a:t>
            </a:r>
          </a:p>
          <a:p>
            <a:pPr marL="428625" indent="-428625" defTabSz="1371600">
              <a:buFont typeface="Wingdings" panose="05000000000000000000" pitchFamily="2" charset="2"/>
              <a:buChar char="ü"/>
              <a:defRPr/>
            </a:pPr>
            <a:r>
              <a:rPr lang="en-US" dirty="0">
                <a:latin typeface="Avenir Book" panose="02000503020000020003" pitchFamily="2" charset="0"/>
              </a:rPr>
              <a:t>Licensing Plan</a:t>
            </a:r>
          </a:p>
          <a:p>
            <a:pPr marL="428625" indent="-428625" defTabSz="1371600">
              <a:buFont typeface="Wingdings" panose="05000000000000000000" pitchFamily="2" charset="2"/>
              <a:buChar char="ü"/>
              <a:defRPr/>
            </a:pPr>
            <a:r>
              <a:rPr lang="en-US" dirty="0">
                <a:latin typeface="Avenir Book" panose="02000503020000020003" pitchFamily="2" charset="0"/>
              </a:rPr>
              <a:t>Change Management</a:t>
            </a:r>
          </a:p>
          <a:p>
            <a:pPr marL="428625" indent="-428625" defTabSz="1371600">
              <a:buFont typeface="Wingdings" panose="05000000000000000000" pitchFamily="2" charset="2"/>
              <a:buChar char="ü"/>
              <a:defRPr/>
            </a:pPr>
            <a:r>
              <a:rPr lang="en-US" dirty="0">
                <a:latin typeface="Avenir Book" panose="02000503020000020003" pitchFamily="2" charset="0"/>
              </a:rPr>
              <a:t>Training/Upskilling</a:t>
            </a:r>
          </a:p>
        </p:txBody>
      </p:sp>
      <p:sp>
        <p:nvSpPr>
          <p:cNvPr id="91" name="Text Placeholder 29">
            <a:extLst>
              <a:ext uri="{FF2B5EF4-FFF2-40B4-BE49-F238E27FC236}">
                <a16:creationId xmlns:a16="http://schemas.microsoft.com/office/drawing/2014/main" id="{87D5A627-F099-491A-BA8A-FDA3AED3F569}"/>
              </a:ext>
            </a:extLst>
          </p:cNvPr>
          <p:cNvSpPr>
            <a:spLocks noGrp="1"/>
          </p:cNvSpPr>
          <p:nvPr>
            <p:ph type="body" sz="quarter" idx="31" hasCustomPrompt="1"/>
          </p:nvPr>
        </p:nvSpPr>
        <p:spPr>
          <a:xfrm>
            <a:off x="2620069" y="6570674"/>
            <a:ext cx="2004645" cy="960205"/>
          </a:xfrm>
          <a:prstGeom prst="rect">
            <a:avLst/>
          </a:prstGeom>
        </p:spPr>
        <p:txBody>
          <a:bodyPr/>
          <a:lstStyle>
            <a:lvl1pPr marL="182166" indent="-182166" algn="l" defTabSz="582930">
              <a:buFont typeface="Wingdings" panose="05000000000000000000" pitchFamily="2" charset="2"/>
              <a:buChar char="ü"/>
              <a:defRPr sz="765">
                <a:solidFill>
                  <a:schemeClr val="bg1"/>
                </a:solidFill>
                <a:latin typeface="Avenir Book" panose="02000503020000020003" pitchFamily="2" charset="0"/>
              </a:defRPr>
            </a:lvl1pPr>
            <a:lvl2pPr marL="194305" indent="0">
              <a:buNone/>
              <a:defRPr sz="1020">
                <a:latin typeface="Avenir Book" panose="02000503020000020003" pitchFamily="2" charset="0"/>
              </a:defRPr>
            </a:lvl2pPr>
            <a:lvl3pPr marL="388610" indent="0">
              <a:buNone/>
              <a:defRPr sz="1020">
                <a:latin typeface="Avenir Book" panose="02000503020000020003" pitchFamily="2" charset="0"/>
              </a:defRPr>
            </a:lvl3pPr>
            <a:lvl4pPr marL="582916" indent="0">
              <a:buNone/>
              <a:defRPr sz="1020">
                <a:latin typeface="Avenir Book" panose="02000503020000020003" pitchFamily="2" charset="0"/>
              </a:defRPr>
            </a:lvl4pPr>
            <a:lvl5pPr marL="777221" indent="0">
              <a:buNone/>
              <a:defRPr sz="1020">
                <a:latin typeface="Avenir Book" panose="02000503020000020003" pitchFamily="2" charset="0"/>
              </a:defRPr>
            </a:lvl5pPr>
          </a:lstStyle>
          <a:p>
            <a:pPr marL="428625" indent="-428625" defTabSz="1371600">
              <a:buFont typeface="Wingdings" panose="05000000000000000000" pitchFamily="2" charset="2"/>
              <a:buChar char="ü"/>
              <a:defRPr/>
            </a:pPr>
            <a:r>
              <a:rPr lang="en-US" dirty="0">
                <a:latin typeface="Avenir Book" panose="02000503020000020003" pitchFamily="2" charset="0"/>
              </a:rPr>
              <a:t>Entra ID Pilot</a:t>
            </a:r>
          </a:p>
          <a:p>
            <a:pPr marL="428625" indent="-428625" defTabSz="1371600">
              <a:buFont typeface="Wingdings" panose="05000000000000000000" pitchFamily="2" charset="2"/>
              <a:buChar char="ü"/>
              <a:defRPr/>
            </a:pPr>
            <a:r>
              <a:rPr lang="en-US" dirty="0">
                <a:latin typeface="Avenir Book" panose="02000503020000020003" pitchFamily="2" charset="0"/>
              </a:rPr>
              <a:t>Intune Pilot</a:t>
            </a:r>
          </a:p>
          <a:p>
            <a:pPr marL="428625" indent="-428625" defTabSz="1371600">
              <a:buFont typeface="Wingdings" panose="05000000000000000000" pitchFamily="2" charset="2"/>
              <a:buChar char="ü"/>
              <a:defRPr/>
            </a:pPr>
            <a:r>
              <a:rPr lang="en-US" dirty="0">
                <a:latin typeface="Avenir Book" panose="02000503020000020003" pitchFamily="2" charset="0"/>
              </a:rPr>
              <a:t>Teams Pilot</a:t>
            </a:r>
          </a:p>
          <a:p>
            <a:pPr marL="428625" indent="-428625" defTabSz="1371600">
              <a:buFont typeface="Wingdings" panose="05000000000000000000" pitchFamily="2" charset="2"/>
              <a:buChar char="ü"/>
              <a:defRPr/>
            </a:pPr>
            <a:r>
              <a:rPr lang="en-US" dirty="0">
                <a:latin typeface="Avenir Book" panose="02000503020000020003" pitchFamily="2" charset="0"/>
              </a:rPr>
              <a:t>Defender Pilot</a:t>
            </a:r>
          </a:p>
          <a:p>
            <a:pPr marL="428625" indent="-428625" defTabSz="1371600">
              <a:buFont typeface="Wingdings" panose="05000000000000000000" pitchFamily="2" charset="2"/>
              <a:buChar char="ü"/>
              <a:defRPr/>
            </a:pPr>
            <a:r>
              <a:rPr lang="en-US" dirty="0">
                <a:latin typeface="Avenir Book" panose="02000503020000020003" pitchFamily="2" charset="0"/>
              </a:rPr>
              <a:t>Copilot Readiness</a:t>
            </a:r>
          </a:p>
          <a:p>
            <a:pPr marL="428625" indent="-428625" defTabSz="1371600">
              <a:buFont typeface="Wingdings" panose="05000000000000000000" pitchFamily="2" charset="2"/>
              <a:buChar char="ü"/>
              <a:defRPr/>
            </a:pPr>
            <a:r>
              <a:rPr lang="en-US" dirty="0">
                <a:latin typeface="Avenir Book" panose="02000503020000020003" pitchFamily="2" charset="0"/>
              </a:rPr>
              <a:t>Sentinel Center of Excellence</a:t>
            </a:r>
          </a:p>
          <a:p>
            <a:pPr marL="428625" indent="-428625" defTabSz="1371600">
              <a:buFont typeface="Wingdings" panose="05000000000000000000" pitchFamily="2" charset="2"/>
              <a:buChar char="ü"/>
              <a:defRPr/>
            </a:pPr>
            <a:r>
              <a:rPr lang="en-US" dirty="0">
                <a:latin typeface="Avenir Book" panose="02000503020000020003" pitchFamily="2" charset="0"/>
              </a:rPr>
              <a:t>Purview Pilot</a:t>
            </a:r>
          </a:p>
          <a:p>
            <a:pPr marL="428625" indent="-428625" defTabSz="1371600">
              <a:buFont typeface="Wingdings" panose="05000000000000000000" pitchFamily="2" charset="2"/>
              <a:buChar char="ü"/>
              <a:defRPr/>
            </a:pPr>
            <a:r>
              <a:rPr lang="en-US" dirty="0">
                <a:latin typeface="Avenir Book" panose="02000503020000020003" pitchFamily="2" charset="0"/>
              </a:rPr>
              <a:t>PowerApps POC</a:t>
            </a:r>
          </a:p>
        </p:txBody>
      </p:sp>
      <p:sp>
        <p:nvSpPr>
          <p:cNvPr id="92" name="Text Placeholder 29">
            <a:extLst>
              <a:ext uri="{FF2B5EF4-FFF2-40B4-BE49-F238E27FC236}">
                <a16:creationId xmlns:a16="http://schemas.microsoft.com/office/drawing/2014/main" id="{05E8C7E3-217B-6ADC-E06A-1A0232F9AB3A}"/>
              </a:ext>
            </a:extLst>
          </p:cNvPr>
          <p:cNvSpPr>
            <a:spLocks noGrp="1"/>
          </p:cNvSpPr>
          <p:nvPr>
            <p:ph type="body" sz="quarter" idx="32" hasCustomPrompt="1"/>
          </p:nvPr>
        </p:nvSpPr>
        <p:spPr>
          <a:xfrm>
            <a:off x="4469130" y="6554284"/>
            <a:ext cx="2004645" cy="960205"/>
          </a:xfrm>
          <a:prstGeom prst="rect">
            <a:avLst/>
          </a:prstGeom>
        </p:spPr>
        <p:txBody>
          <a:bodyPr/>
          <a:lstStyle>
            <a:lvl1pPr marL="182166" indent="-182166" algn="l" defTabSz="582930">
              <a:buFont typeface="Wingdings" panose="05000000000000000000" pitchFamily="2" charset="2"/>
              <a:buChar char="ü"/>
              <a:defRPr sz="765">
                <a:solidFill>
                  <a:schemeClr val="bg1"/>
                </a:solidFill>
                <a:latin typeface="Avenir Book" panose="02000503020000020003" pitchFamily="2" charset="0"/>
              </a:defRPr>
            </a:lvl1pPr>
            <a:lvl2pPr marL="194305" indent="0">
              <a:buNone/>
              <a:defRPr sz="1020">
                <a:latin typeface="Avenir Book" panose="02000503020000020003" pitchFamily="2" charset="0"/>
              </a:defRPr>
            </a:lvl2pPr>
            <a:lvl3pPr marL="388610" indent="0">
              <a:buNone/>
              <a:defRPr sz="1020">
                <a:latin typeface="Avenir Book" panose="02000503020000020003" pitchFamily="2" charset="0"/>
              </a:defRPr>
            </a:lvl3pPr>
            <a:lvl4pPr marL="582916" indent="0">
              <a:buNone/>
              <a:defRPr sz="1020">
                <a:latin typeface="Avenir Book" panose="02000503020000020003" pitchFamily="2" charset="0"/>
              </a:defRPr>
            </a:lvl4pPr>
            <a:lvl5pPr marL="777221" indent="0">
              <a:buNone/>
              <a:defRPr sz="1020">
                <a:latin typeface="Avenir Book" panose="02000503020000020003" pitchFamily="2" charset="0"/>
              </a:defRPr>
            </a:lvl5pPr>
          </a:lstStyle>
          <a:p>
            <a:pPr marL="428625" indent="-428625" defTabSz="1371600">
              <a:buFont typeface="Wingdings" panose="05000000000000000000" pitchFamily="2" charset="2"/>
              <a:buChar char="ü"/>
              <a:defRPr/>
            </a:pPr>
            <a:r>
              <a:rPr lang="en-US" dirty="0">
                <a:latin typeface="Avenir Book" panose="02000503020000020003" pitchFamily="2" charset="0"/>
              </a:rPr>
              <a:t>Deploy Office 365</a:t>
            </a:r>
          </a:p>
          <a:p>
            <a:pPr marL="428625" indent="-428625" defTabSz="1371600">
              <a:buFont typeface="Wingdings" panose="05000000000000000000" pitchFamily="2" charset="2"/>
              <a:buChar char="ü"/>
              <a:defRPr/>
            </a:pPr>
            <a:r>
              <a:rPr lang="en-US" dirty="0">
                <a:latin typeface="Avenir Book" panose="02000503020000020003" pitchFamily="2" charset="0"/>
              </a:rPr>
              <a:t>Deploy Intune/Autopilot</a:t>
            </a:r>
          </a:p>
          <a:p>
            <a:pPr marL="428625" indent="-428625" defTabSz="1371600">
              <a:buFont typeface="Wingdings" panose="05000000000000000000" pitchFamily="2" charset="2"/>
              <a:buChar char="ü"/>
              <a:defRPr/>
            </a:pPr>
            <a:r>
              <a:rPr lang="en-US" dirty="0">
                <a:latin typeface="Avenir Book" panose="02000503020000020003" pitchFamily="2" charset="0"/>
              </a:rPr>
              <a:t>Migrate File Shares</a:t>
            </a:r>
          </a:p>
          <a:p>
            <a:pPr marL="428625" indent="-428625" defTabSz="1371600">
              <a:buFont typeface="Wingdings" panose="05000000000000000000" pitchFamily="2" charset="2"/>
              <a:buChar char="ü"/>
              <a:defRPr/>
            </a:pPr>
            <a:r>
              <a:rPr lang="en-US" dirty="0">
                <a:latin typeface="Avenir Book" panose="02000503020000020003" pitchFamily="2" charset="0"/>
              </a:rPr>
              <a:t>Deploy Teams</a:t>
            </a:r>
          </a:p>
          <a:p>
            <a:pPr marL="428625" indent="-428625" defTabSz="1371600">
              <a:buFont typeface="Wingdings" panose="05000000000000000000" pitchFamily="2" charset="2"/>
              <a:buChar char="ü"/>
              <a:defRPr/>
            </a:pPr>
            <a:r>
              <a:rPr lang="en-US" dirty="0">
                <a:latin typeface="Avenir Book" panose="02000503020000020003" pitchFamily="2" charset="0"/>
              </a:rPr>
              <a:t>Deploy Teams Rooms</a:t>
            </a:r>
          </a:p>
          <a:p>
            <a:pPr marL="428625" indent="-428625" defTabSz="1371600">
              <a:buFont typeface="Wingdings" panose="05000000000000000000" pitchFamily="2" charset="2"/>
              <a:buChar char="ü"/>
              <a:defRPr/>
            </a:pPr>
            <a:r>
              <a:rPr lang="en-US" dirty="0">
                <a:latin typeface="Avenir Book" panose="02000503020000020003" pitchFamily="2" charset="0"/>
              </a:rPr>
              <a:t>Deploy Defender</a:t>
            </a:r>
          </a:p>
          <a:p>
            <a:pPr marL="428625" indent="-428625" defTabSz="1371600">
              <a:buFont typeface="Wingdings" panose="05000000000000000000" pitchFamily="2" charset="2"/>
              <a:buChar char="ü"/>
              <a:defRPr/>
            </a:pPr>
            <a:r>
              <a:rPr lang="en-US" dirty="0">
                <a:latin typeface="Avenir Book" panose="02000503020000020003" pitchFamily="2" charset="0"/>
              </a:rPr>
              <a:t>Deploy Purview</a:t>
            </a:r>
          </a:p>
          <a:p>
            <a:pPr marL="428625" indent="-428625" defTabSz="1371600">
              <a:buFont typeface="Wingdings" panose="05000000000000000000" pitchFamily="2" charset="2"/>
              <a:buChar char="ü"/>
              <a:defRPr/>
            </a:pPr>
            <a:r>
              <a:rPr lang="en-US" dirty="0">
                <a:latin typeface="Avenir Book" panose="02000503020000020003" pitchFamily="2" charset="0"/>
              </a:rPr>
              <a:t>Deploy PowerApps</a:t>
            </a:r>
          </a:p>
          <a:p>
            <a:pPr marL="428625" indent="-428625" defTabSz="1371600">
              <a:buFont typeface="Wingdings" panose="05000000000000000000" pitchFamily="2" charset="2"/>
              <a:buChar char="ü"/>
              <a:defRPr/>
            </a:pPr>
            <a:endParaRPr lang="en-US" dirty="0">
              <a:latin typeface="Avenir Book" panose="02000503020000020003" pitchFamily="2" charset="0"/>
            </a:endParaRPr>
          </a:p>
        </p:txBody>
      </p:sp>
      <p:sp>
        <p:nvSpPr>
          <p:cNvPr id="93" name="TextBox 92">
            <a:extLst>
              <a:ext uri="{FF2B5EF4-FFF2-40B4-BE49-F238E27FC236}">
                <a16:creationId xmlns:a16="http://schemas.microsoft.com/office/drawing/2014/main" id="{81D4BF66-1F64-16A4-0759-06B5B5223A98}"/>
              </a:ext>
            </a:extLst>
          </p:cNvPr>
          <p:cNvSpPr txBox="1"/>
          <p:nvPr/>
        </p:nvSpPr>
        <p:spPr>
          <a:xfrm>
            <a:off x="161925" y="9486344"/>
            <a:ext cx="7513530" cy="229743"/>
          </a:xfrm>
          <a:prstGeom prst="rect">
            <a:avLst/>
          </a:prstGeom>
          <a:solidFill>
            <a:srgbClr val="02637F"/>
          </a:solidFill>
          <a:ln>
            <a:noFill/>
          </a:ln>
        </p:spPr>
        <p:txBody>
          <a:bodyPr wrap="square">
            <a:spAutoFit/>
          </a:bodyPr>
          <a:lstStyle/>
          <a:p>
            <a:pPr algn="ctr" defTabSz="582930">
              <a:defRPr/>
            </a:pPr>
            <a:endParaRPr lang="en-US" sz="893" b="1" u="sng" dirty="0">
              <a:solidFill>
                <a:prstClr val="white"/>
              </a:solidFill>
              <a:latin typeface="Avenir Heavy" panose="02000503020000020003" pitchFamily="2" charset="0"/>
            </a:endParaRPr>
          </a:p>
        </p:txBody>
      </p:sp>
      <p:sp>
        <p:nvSpPr>
          <p:cNvPr id="94" name="AutoShape 8">
            <a:extLst>
              <a:ext uri="{FF2B5EF4-FFF2-40B4-BE49-F238E27FC236}">
                <a16:creationId xmlns:a16="http://schemas.microsoft.com/office/drawing/2014/main" id="{33938AD3-2A65-7C38-FFEF-229375B949C2}"/>
              </a:ext>
            </a:extLst>
          </p:cNvPr>
          <p:cNvSpPr/>
          <p:nvPr/>
        </p:nvSpPr>
        <p:spPr>
          <a:xfrm rot="5400000" flipH="1">
            <a:off x="2866613" y="-864463"/>
            <a:ext cx="44703" cy="4935164"/>
          </a:xfrm>
          <a:prstGeom prst="rect">
            <a:avLst/>
          </a:prstGeom>
          <a:solidFill>
            <a:schemeClr val="accent1"/>
          </a:solidFill>
        </p:spPr>
        <p:txBody>
          <a:bodyPr/>
          <a:lstStyle/>
          <a:p>
            <a:endParaRPr lang="en-US" sz="765">
              <a:solidFill>
                <a:schemeClr val="bg1"/>
              </a:solidFill>
            </a:endParaRPr>
          </a:p>
        </p:txBody>
      </p:sp>
      <p:sp>
        <p:nvSpPr>
          <p:cNvPr id="96" name="Text Placeholder 29">
            <a:extLst>
              <a:ext uri="{FF2B5EF4-FFF2-40B4-BE49-F238E27FC236}">
                <a16:creationId xmlns:a16="http://schemas.microsoft.com/office/drawing/2014/main" id="{D9E7D615-4C33-ACB8-45AA-D6AD0EDD087A}"/>
              </a:ext>
            </a:extLst>
          </p:cNvPr>
          <p:cNvSpPr>
            <a:spLocks noGrp="1"/>
          </p:cNvSpPr>
          <p:nvPr>
            <p:ph type="body" sz="quarter" idx="33" hasCustomPrompt="1"/>
          </p:nvPr>
        </p:nvSpPr>
        <p:spPr>
          <a:xfrm>
            <a:off x="6153150" y="6592992"/>
            <a:ext cx="2004645" cy="960205"/>
          </a:xfrm>
          <a:prstGeom prst="rect">
            <a:avLst/>
          </a:prstGeom>
        </p:spPr>
        <p:txBody>
          <a:bodyPr/>
          <a:lstStyle>
            <a:lvl1pPr marL="182166" indent="-182166" algn="l" defTabSz="582930">
              <a:buFont typeface="Wingdings" panose="05000000000000000000" pitchFamily="2" charset="2"/>
              <a:buChar char="ü"/>
              <a:defRPr sz="765">
                <a:solidFill>
                  <a:schemeClr val="bg1"/>
                </a:solidFill>
                <a:latin typeface="Avenir Book" panose="02000503020000020003" pitchFamily="2" charset="0"/>
              </a:defRPr>
            </a:lvl1pPr>
            <a:lvl2pPr marL="194305" indent="0">
              <a:buNone/>
              <a:defRPr sz="1020">
                <a:latin typeface="Avenir Book" panose="02000503020000020003" pitchFamily="2" charset="0"/>
              </a:defRPr>
            </a:lvl2pPr>
            <a:lvl3pPr marL="388610" indent="0">
              <a:buNone/>
              <a:defRPr sz="1020">
                <a:latin typeface="Avenir Book" panose="02000503020000020003" pitchFamily="2" charset="0"/>
              </a:defRPr>
            </a:lvl3pPr>
            <a:lvl4pPr marL="582916" indent="0">
              <a:buNone/>
              <a:defRPr sz="1020">
                <a:latin typeface="Avenir Book" panose="02000503020000020003" pitchFamily="2" charset="0"/>
              </a:defRPr>
            </a:lvl4pPr>
            <a:lvl5pPr marL="777221" indent="0">
              <a:buNone/>
              <a:defRPr sz="1020">
                <a:latin typeface="Avenir Book" panose="02000503020000020003" pitchFamily="2" charset="0"/>
              </a:defRPr>
            </a:lvl5pPr>
          </a:lstStyle>
          <a:p>
            <a:pPr marL="428625" indent="-428625" defTabSz="1371600">
              <a:buFont typeface="Wingdings" panose="05000000000000000000" pitchFamily="2" charset="2"/>
              <a:buChar char="ü"/>
              <a:defRPr/>
            </a:pPr>
            <a:r>
              <a:rPr lang="en-US" dirty="0">
                <a:latin typeface="Avenir Book" panose="02000503020000020003" pitchFamily="2" charset="0"/>
              </a:rPr>
              <a:t>Enabled M365</a:t>
            </a:r>
          </a:p>
          <a:p>
            <a:pPr marL="428625" indent="-428625" defTabSz="1371600">
              <a:buFont typeface="Wingdings" panose="05000000000000000000" pitchFamily="2" charset="2"/>
              <a:buChar char="ü"/>
              <a:defRPr/>
            </a:pPr>
            <a:r>
              <a:rPr lang="en-US" dirty="0" err="1">
                <a:latin typeface="Avenir Book" panose="02000503020000020003" pitchFamily="2" charset="0"/>
              </a:rPr>
              <a:t>ThreatDefender</a:t>
            </a:r>
            <a:r>
              <a:rPr lang="en-US" dirty="0">
                <a:latin typeface="Avenir Book" panose="02000503020000020003" pitchFamily="2" charset="0"/>
              </a:rPr>
              <a:t> MXDR</a:t>
            </a:r>
          </a:p>
          <a:p>
            <a:pPr marL="428625" indent="-428625" defTabSz="1371600">
              <a:buFont typeface="Wingdings" panose="05000000000000000000" pitchFamily="2" charset="2"/>
              <a:buChar char="ü"/>
              <a:defRPr/>
            </a:pPr>
            <a:r>
              <a:rPr lang="en-US" dirty="0">
                <a:latin typeface="Avenir Book" panose="02000503020000020003" pitchFamily="2" charset="0"/>
              </a:rPr>
              <a:t>CSP Advantage</a:t>
            </a:r>
          </a:p>
        </p:txBody>
      </p:sp>
    </p:spTree>
    <p:extLst>
      <p:ext uri="{BB962C8B-B14F-4D97-AF65-F5344CB8AC3E}">
        <p14:creationId xmlns:p14="http://schemas.microsoft.com/office/powerpoint/2010/main" val="85217103"/>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Offer Explanation">
    <p:spTree>
      <p:nvGrpSpPr>
        <p:cNvPr id="1" name=""/>
        <p:cNvGrpSpPr/>
        <p:nvPr/>
      </p:nvGrpSpPr>
      <p:grpSpPr>
        <a:xfrm>
          <a:off x="0" y="0"/>
          <a:ext cx="0" cy="0"/>
          <a:chOff x="0" y="0"/>
          <a:chExt cx="0" cy="0"/>
        </a:xfrm>
      </p:grpSpPr>
      <p:sp>
        <p:nvSpPr>
          <p:cNvPr id="3" name="AutoShape 8">
            <a:extLst>
              <a:ext uri="{FF2B5EF4-FFF2-40B4-BE49-F238E27FC236}">
                <a16:creationId xmlns:a16="http://schemas.microsoft.com/office/drawing/2014/main" id="{8ABDBF40-8CB7-BDDB-BF40-AD8D00DD2363}"/>
              </a:ext>
            </a:extLst>
          </p:cNvPr>
          <p:cNvSpPr/>
          <p:nvPr/>
        </p:nvSpPr>
        <p:spPr>
          <a:xfrm rot="5400000" flipH="1">
            <a:off x="2866613" y="-864463"/>
            <a:ext cx="44703" cy="4935164"/>
          </a:xfrm>
          <a:prstGeom prst="rect">
            <a:avLst/>
          </a:prstGeom>
          <a:solidFill>
            <a:srgbClr val="262626"/>
          </a:solidFill>
        </p:spPr>
        <p:txBody>
          <a:bodyPr/>
          <a:lstStyle/>
          <a:p>
            <a:endParaRPr lang="en-US" sz="765"/>
          </a:p>
        </p:txBody>
      </p:sp>
      <p:sp>
        <p:nvSpPr>
          <p:cNvPr id="2" name="TextBox 6">
            <a:extLst>
              <a:ext uri="{FF2B5EF4-FFF2-40B4-BE49-F238E27FC236}">
                <a16:creationId xmlns:a16="http://schemas.microsoft.com/office/drawing/2014/main" id="{6236457F-58C3-2244-EEAD-3764667DE06D}"/>
              </a:ext>
            </a:extLst>
          </p:cNvPr>
          <p:cNvSpPr txBox="1">
            <a:spLocks noGrp="1"/>
          </p:cNvSpPr>
          <p:nvPr>
            <p:ph type="title" idx="4294967295" hasCustomPrompt="1"/>
          </p:nvPr>
        </p:nvSpPr>
        <p:spPr>
          <a:xfrm>
            <a:off x="437198" y="509028"/>
            <a:ext cx="7238257" cy="808683"/>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lvl1pPr algn="l" defTabSz="582930">
              <a:lnSpc>
                <a:spcPts val="3212"/>
              </a:lnSpc>
              <a:defRPr sz="2040"/>
            </a:lvl1pPr>
          </a:lstStyle>
          <a:p>
            <a:pPr defTabSz="1371600">
              <a:lnSpc>
                <a:spcPts val="7558"/>
              </a:lnSpc>
              <a:defRPr/>
            </a:pPr>
            <a:r>
              <a:rPr lang="en-US" sz="2295" b="1" dirty="0">
                <a:latin typeface="Avenir Heavy" panose="02000503020000020003"/>
              </a:rPr>
              <a:t>What Does A Roadmap Deliver?</a:t>
            </a:r>
          </a:p>
        </p:txBody>
      </p:sp>
      <p:sp>
        <p:nvSpPr>
          <p:cNvPr id="8" name="Text Placeholder 16">
            <a:extLst>
              <a:ext uri="{FF2B5EF4-FFF2-40B4-BE49-F238E27FC236}">
                <a16:creationId xmlns:a16="http://schemas.microsoft.com/office/drawing/2014/main" id="{792057CF-4A56-37FD-4C9F-CFE1E7BBCB32}"/>
              </a:ext>
            </a:extLst>
          </p:cNvPr>
          <p:cNvSpPr>
            <a:spLocks noGrp="1"/>
          </p:cNvSpPr>
          <p:nvPr>
            <p:ph type="body" sz="quarter" idx="11" hasCustomPrompt="1"/>
          </p:nvPr>
        </p:nvSpPr>
        <p:spPr>
          <a:xfrm>
            <a:off x="442965" y="1838908"/>
            <a:ext cx="4641978" cy="1629833"/>
          </a:xfrm>
          <a:prstGeom prst="rect">
            <a:avLst/>
          </a:prstGeom>
        </p:spPr>
        <p:txBody>
          <a:bodyPr/>
          <a:lstStyle>
            <a:lvl1pPr marL="218599" indent="-218599">
              <a:lnSpc>
                <a:spcPct val="110000"/>
              </a:lnSpc>
              <a:buFont typeface="Wingdings" pitchFamily="2" charset="2"/>
              <a:buChar char="Ø"/>
              <a:defRPr sz="1020">
                <a:latin typeface="Avenir Book" panose="02000503020000020003" pitchFamily="2" charset="0"/>
              </a:defRPr>
            </a:lvl1pPr>
            <a:lvl2pPr marL="194305" indent="0">
              <a:buNone/>
              <a:defRPr sz="1275">
                <a:latin typeface="Avenir Book" panose="02000503020000020003" pitchFamily="2" charset="0"/>
              </a:defRPr>
            </a:lvl2pPr>
            <a:lvl3pPr marL="388610" indent="0">
              <a:buNone/>
              <a:defRPr sz="1275">
                <a:latin typeface="Avenir Book" panose="02000503020000020003" pitchFamily="2" charset="0"/>
              </a:defRPr>
            </a:lvl3pPr>
            <a:lvl4pPr marL="582916" indent="0">
              <a:buNone/>
              <a:defRPr sz="1275">
                <a:latin typeface="Avenir Book" panose="02000503020000020003" pitchFamily="2" charset="0"/>
              </a:defRPr>
            </a:lvl4pPr>
            <a:lvl5pPr marL="777221" indent="0">
              <a:buNone/>
              <a:defRPr sz="1275">
                <a:latin typeface="Avenir Book" panose="02000503020000020003" pitchFamily="2" charset="0"/>
              </a:defRPr>
            </a:lvl5pPr>
          </a:lstStyle>
          <a:p>
            <a:pPr>
              <a:lnSpc>
                <a:spcPct val="110000"/>
              </a:lnSpc>
            </a:pPr>
            <a:r>
              <a:rPr lang="en-US" sz="1020" dirty="0">
                <a:solidFill>
                  <a:srgbClr val="262626"/>
                </a:solidFill>
                <a:latin typeface="Avenir Book"/>
              </a:rPr>
              <a:t>The</a:t>
            </a:r>
            <a:r>
              <a:rPr lang="en-US" sz="1020" b="1" dirty="0">
                <a:solidFill>
                  <a:schemeClr val="bg1"/>
                </a:solidFill>
                <a:latin typeface="Avenir Book"/>
              </a:rPr>
              <a:t> </a:t>
            </a:r>
            <a:r>
              <a:rPr lang="en-US" sz="1020" b="1" dirty="0" err="1">
                <a:solidFill>
                  <a:schemeClr val="accent1"/>
                </a:solidFill>
                <a:latin typeface="Avenir Heavy" panose="02000503020000020003" pitchFamily="2" charset="0"/>
              </a:rPr>
              <a:t>eGroup</a:t>
            </a:r>
            <a:r>
              <a:rPr lang="en-US" sz="1020" b="1" dirty="0">
                <a:solidFill>
                  <a:schemeClr val="accent1"/>
                </a:solidFill>
                <a:latin typeface="Avenir Heavy" panose="02000503020000020003" pitchFamily="2" charset="0"/>
              </a:rPr>
              <a:t> Enabling Technologies Microsoft 365 Productivity, Security and Compliance Roadmap </a:t>
            </a:r>
            <a:r>
              <a:rPr lang="en-US" sz="1020" dirty="0">
                <a:solidFill>
                  <a:srgbClr val="262626"/>
                </a:solidFill>
                <a:latin typeface="Avenir Book"/>
              </a:rPr>
              <a:t>is designed to help you understand the capabilities of the M365 platform, make decisions on capabilities, and sequence the events to drive adoption.  It delivers three outcomes:</a:t>
            </a:r>
          </a:p>
          <a:p>
            <a:pPr>
              <a:lnSpc>
                <a:spcPct val="110000"/>
              </a:lnSpc>
            </a:pPr>
            <a:endParaRPr lang="en-US" sz="1020" b="1" dirty="0">
              <a:solidFill>
                <a:schemeClr val="bg1"/>
              </a:solidFill>
            </a:endParaRPr>
          </a:p>
          <a:p>
            <a:pPr marL="514350" indent="-514350">
              <a:lnSpc>
                <a:spcPct val="110000"/>
              </a:lnSpc>
              <a:buFont typeface="Wingdings" pitchFamily="2" charset="2"/>
              <a:buChar char="Ø"/>
            </a:pPr>
            <a:r>
              <a:rPr lang="en-US" sz="1020" b="1" dirty="0">
                <a:solidFill>
                  <a:schemeClr val="accent1"/>
                </a:solidFill>
                <a:latin typeface="Avenir Heavy" panose="02000503020000020003" pitchFamily="2" charset="0"/>
              </a:rPr>
              <a:t>Capability GAP Analysis </a:t>
            </a:r>
            <a:r>
              <a:rPr lang="en-US" sz="1020" b="1" dirty="0">
                <a:solidFill>
                  <a:srgbClr val="262626"/>
                </a:solidFill>
                <a:latin typeface="Avenir Book"/>
              </a:rPr>
              <a:t>– </a:t>
            </a:r>
            <a:r>
              <a:rPr lang="en-US" sz="1020" dirty="0">
                <a:solidFill>
                  <a:srgbClr val="262626"/>
                </a:solidFill>
                <a:latin typeface="Avenir Book"/>
              </a:rPr>
              <a:t>Review nearly 100 capabilities to understand which ones are important to your business, how you are addressing them today, and whether M365 can help you achieve them more efficiently.</a:t>
            </a:r>
          </a:p>
          <a:p>
            <a:pPr marL="514350" indent="-514350">
              <a:lnSpc>
                <a:spcPct val="110000"/>
              </a:lnSpc>
              <a:buFont typeface="Wingdings" pitchFamily="2" charset="2"/>
              <a:buChar char="Ø"/>
            </a:pPr>
            <a:endParaRPr lang="en-US" sz="1020" b="1" dirty="0">
              <a:solidFill>
                <a:srgbClr val="262626"/>
              </a:solidFill>
            </a:endParaRPr>
          </a:p>
          <a:p>
            <a:pPr marL="514350" indent="-514350">
              <a:lnSpc>
                <a:spcPct val="110000"/>
              </a:lnSpc>
              <a:buFont typeface="Wingdings" pitchFamily="2" charset="2"/>
              <a:buChar char="Ø"/>
            </a:pPr>
            <a:r>
              <a:rPr lang="en-US" sz="1020" b="1" dirty="0">
                <a:solidFill>
                  <a:schemeClr val="accent1"/>
                </a:solidFill>
                <a:latin typeface="Avenir Heavy" panose="02000503020000020003" pitchFamily="2" charset="0"/>
              </a:rPr>
              <a:t>Actionable Roadmap </a:t>
            </a:r>
            <a:r>
              <a:rPr lang="en-US" sz="1020" b="1" dirty="0">
                <a:solidFill>
                  <a:srgbClr val="262626"/>
                </a:solidFill>
                <a:latin typeface="Avenir Book" panose="02000503020000020003" pitchFamily="2" charset="0"/>
              </a:rPr>
              <a:t>– </a:t>
            </a:r>
            <a:r>
              <a:rPr lang="en-US" sz="1020" dirty="0">
                <a:solidFill>
                  <a:srgbClr val="262626"/>
                </a:solidFill>
                <a:latin typeface="Avenir Book" panose="02000503020000020003" pitchFamily="2" charset="0"/>
              </a:rPr>
              <a:t>Three to Five Year phase by phase plan and timeline that begins with where you are today and ends with where you want to be.  Considering not every solution is required, not everything will be Microsoft, and current investments/renewal timelines.</a:t>
            </a:r>
          </a:p>
          <a:p>
            <a:pPr marL="514350" indent="-514350">
              <a:lnSpc>
                <a:spcPct val="110000"/>
              </a:lnSpc>
              <a:buFont typeface="Wingdings" pitchFamily="2" charset="2"/>
              <a:buChar char="Ø"/>
            </a:pPr>
            <a:endParaRPr lang="en-US" sz="1020" b="1" dirty="0">
              <a:solidFill>
                <a:srgbClr val="262626"/>
              </a:solidFill>
            </a:endParaRPr>
          </a:p>
          <a:p>
            <a:pPr marL="514350" indent="-514350">
              <a:lnSpc>
                <a:spcPct val="110000"/>
              </a:lnSpc>
              <a:buFont typeface="Wingdings" pitchFamily="2" charset="2"/>
              <a:buChar char="Ø"/>
            </a:pPr>
            <a:r>
              <a:rPr lang="en-US" sz="1020" b="1" dirty="0">
                <a:solidFill>
                  <a:schemeClr val="accent1"/>
                </a:solidFill>
                <a:latin typeface="Avenir Heavy" panose="02000503020000020003" pitchFamily="2" charset="0"/>
              </a:rPr>
              <a:t>Total Cost of Ownership </a:t>
            </a:r>
            <a:r>
              <a:rPr lang="en-US" sz="1020" b="1" dirty="0">
                <a:solidFill>
                  <a:srgbClr val="262626"/>
                </a:solidFill>
                <a:latin typeface="Avenir Book" panose="02000503020000020003" pitchFamily="2" charset="0"/>
              </a:rPr>
              <a:t>– </a:t>
            </a:r>
            <a:r>
              <a:rPr lang="en-US" sz="1020" dirty="0">
                <a:solidFill>
                  <a:srgbClr val="262626"/>
                </a:solidFill>
                <a:latin typeface="Avenir Book" panose="02000503020000020003" pitchFamily="2" charset="0"/>
              </a:rPr>
              <a:t>Budgets and available incentives for implementation, optimized licensing, and support needed to support your success.</a:t>
            </a:r>
            <a:endParaRPr lang="en-US" sz="1020" b="1" dirty="0">
              <a:solidFill>
                <a:srgbClr val="262626"/>
              </a:solidFill>
              <a:latin typeface="Avenir Book" panose="02000503020000020003" pitchFamily="2" charset="0"/>
            </a:endParaRPr>
          </a:p>
        </p:txBody>
      </p:sp>
      <p:sp>
        <p:nvSpPr>
          <p:cNvPr id="10" name="Text Placeholder 27">
            <a:extLst>
              <a:ext uri="{FF2B5EF4-FFF2-40B4-BE49-F238E27FC236}">
                <a16:creationId xmlns:a16="http://schemas.microsoft.com/office/drawing/2014/main" id="{C2E54F4B-63D4-3DF5-C0F2-03096A3D1EC9}"/>
              </a:ext>
            </a:extLst>
          </p:cNvPr>
          <p:cNvSpPr>
            <a:spLocks noGrp="1"/>
          </p:cNvSpPr>
          <p:nvPr>
            <p:ph type="body" sz="quarter" idx="13" hasCustomPrompt="1"/>
          </p:nvPr>
        </p:nvSpPr>
        <p:spPr>
          <a:xfrm>
            <a:off x="5094870" y="3314393"/>
            <a:ext cx="2234565" cy="894080"/>
          </a:xfrm>
          <a:prstGeom prst="rect">
            <a:avLst/>
          </a:prstGeom>
        </p:spPr>
        <p:txBody>
          <a:bodyPr/>
          <a:lstStyle>
            <a:lvl1pPr marL="0" indent="0" algn="ctr" defTabSz="582930">
              <a:buNone/>
              <a:defRPr sz="1190" b="1" i="0">
                <a:solidFill>
                  <a:schemeClr val="accent4"/>
                </a:solidFill>
                <a:latin typeface="Avenir Heavy" panose="02000503020000020003" pitchFamily="2" charset="0"/>
              </a:defRPr>
            </a:lvl1pPr>
            <a:lvl2pPr marL="194305" indent="0">
              <a:buNone/>
              <a:defRPr sz="1275" b="1" i="0">
                <a:latin typeface="Avenir Heavy" panose="02000503020000020003" pitchFamily="2" charset="0"/>
              </a:defRPr>
            </a:lvl2pPr>
            <a:lvl3pPr marL="388610" indent="0">
              <a:buNone/>
              <a:defRPr sz="1275" b="1" i="0">
                <a:latin typeface="Avenir Heavy" panose="02000503020000020003" pitchFamily="2" charset="0"/>
              </a:defRPr>
            </a:lvl3pPr>
            <a:lvl4pPr marL="582916" indent="0">
              <a:buNone/>
              <a:defRPr sz="1275" b="1" i="0">
                <a:latin typeface="Avenir Heavy" panose="02000503020000020003" pitchFamily="2" charset="0"/>
              </a:defRPr>
            </a:lvl4pPr>
            <a:lvl5pPr marL="777221" indent="0">
              <a:buNone/>
              <a:defRPr sz="1275" b="1" i="0">
                <a:latin typeface="Avenir Heavy" panose="02000503020000020003" pitchFamily="2" charset="0"/>
              </a:defRPr>
            </a:lvl5pPr>
          </a:lstStyle>
          <a:p>
            <a:pPr algn="ctr" defTabSz="1371600">
              <a:defRPr/>
            </a:pPr>
            <a:r>
              <a:rPr lang="en-US" sz="1190" b="1" dirty="0">
                <a:solidFill>
                  <a:schemeClr val="accent3"/>
                </a:solidFill>
                <a:latin typeface="Avenir Heavy" panose="02000503020000020003" pitchFamily="2" charset="0"/>
              </a:rPr>
              <a:t>M365 Productivity Roadmap</a:t>
            </a:r>
            <a:endParaRPr lang="en-US" sz="1190" b="1" u="sng" dirty="0">
              <a:solidFill>
                <a:schemeClr val="accent3"/>
              </a:solidFill>
              <a:latin typeface="Avenir Heavy" panose="02000503020000020003" pitchFamily="2" charset="0"/>
              <a:cs typeface="Calibri"/>
            </a:endParaRPr>
          </a:p>
        </p:txBody>
      </p:sp>
      <p:sp>
        <p:nvSpPr>
          <p:cNvPr id="12" name="Text Placeholder 29">
            <a:extLst>
              <a:ext uri="{FF2B5EF4-FFF2-40B4-BE49-F238E27FC236}">
                <a16:creationId xmlns:a16="http://schemas.microsoft.com/office/drawing/2014/main" id="{E02CF60E-EED9-7BAC-EB25-7E8E24C2E9E8}"/>
              </a:ext>
            </a:extLst>
          </p:cNvPr>
          <p:cNvSpPr>
            <a:spLocks noGrp="1"/>
          </p:cNvSpPr>
          <p:nvPr>
            <p:ph type="body" sz="quarter" idx="30" hasCustomPrompt="1"/>
          </p:nvPr>
        </p:nvSpPr>
        <p:spPr>
          <a:xfrm>
            <a:off x="5100056" y="4356834"/>
            <a:ext cx="2229379" cy="960205"/>
          </a:xfrm>
          <a:prstGeom prst="rect">
            <a:avLst/>
          </a:prstGeom>
        </p:spPr>
        <p:txBody>
          <a:bodyPr/>
          <a:lstStyle>
            <a:lvl1pPr marL="182166" indent="-182166" algn="l" defTabSz="582930">
              <a:buFont typeface="Wingdings" pitchFamily="2" charset="2"/>
              <a:buChar char="Ø"/>
              <a:defRPr sz="1020">
                <a:latin typeface="Avenir Book" panose="02000503020000020003" pitchFamily="2" charset="0"/>
              </a:defRPr>
            </a:lvl1pPr>
            <a:lvl2pPr marL="194305" indent="0">
              <a:buNone/>
              <a:defRPr sz="1020">
                <a:latin typeface="Avenir Book" panose="02000503020000020003" pitchFamily="2" charset="0"/>
              </a:defRPr>
            </a:lvl2pPr>
            <a:lvl3pPr marL="388610" indent="0">
              <a:buNone/>
              <a:defRPr sz="1020">
                <a:latin typeface="Avenir Book" panose="02000503020000020003" pitchFamily="2" charset="0"/>
              </a:defRPr>
            </a:lvl3pPr>
            <a:lvl4pPr marL="582916" indent="0">
              <a:buNone/>
              <a:defRPr sz="1020">
                <a:latin typeface="Avenir Book" panose="02000503020000020003" pitchFamily="2" charset="0"/>
              </a:defRPr>
            </a:lvl4pPr>
            <a:lvl5pPr marL="777221" indent="0">
              <a:buNone/>
              <a:defRPr sz="1020">
                <a:latin typeface="Avenir Book" panose="02000503020000020003" pitchFamily="2" charset="0"/>
              </a:defRPr>
            </a:lvl5pPr>
          </a:lstStyle>
          <a:p>
            <a:pPr marL="428625" indent="-428625" defTabSz="1371600">
              <a:buFont typeface="Wingdings" pitchFamily="2" charset="2"/>
              <a:buChar char="Ø"/>
              <a:defRPr/>
            </a:pPr>
            <a:r>
              <a:rPr lang="en-US" sz="1020" dirty="0">
                <a:solidFill>
                  <a:srgbClr val="FF9F24"/>
                </a:solidFill>
                <a:latin typeface="Avenir Medium" panose="02000503020000020003" pitchFamily="2" charset="0"/>
                <a:cs typeface="Lato Light"/>
              </a:rPr>
              <a:t>Capability GAP Analysis</a:t>
            </a:r>
          </a:p>
          <a:p>
            <a:pPr marL="428625" indent="-428625" defTabSz="1371600">
              <a:buFont typeface="Wingdings" pitchFamily="2" charset="2"/>
              <a:buChar char="Ø"/>
              <a:defRPr/>
            </a:pPr>
            <a:r>
              <a:rPr lang="en-US" sz="1020" dirty="0">
                <a:solidFill>
                  <a:srgbClr val="FF9F24"/>
                </a:solidFill>
                <a:latin typeface="Avenir Medium" panose="02000503020000020003" pitchFamily="2" charset="0"/>
                <a:cs typeface="Lato Light"/>
              </a:rPr>
              <a:t>Actionable Implementation Plan</a:t>
            </a:r>
          </a:p>
          <a:p>
            <a:pPr marL="428625" indent="-428625" defTabSz="1371600">
              <a:buFont typeface="Wingdings" pitchFamily="2" charset="2"/>
              <a:buChar char="Ø"/>
              <a:defRPr/>
            </a:pPr>
            <a:r>
              <a:rPr lang="en-US" sz="1020" dirty="0">
                <a:solidFill>
                  <a:srgbClr val="FF9F24"/>
                </a:solidFill>
                <a:latin typeface="Avenir Medium" panose="02000503020000020003" pitchFamily="2" charset="0"/>
                <a:cs typeface="Lato Light"/>
              </a:rPr>
              <a:t>Timeline</a:t>
            </a:r>
          </a:p>
          <a:p>
            <a:pPr marL="428625" indent="-428625" defTabSz="1371600">
              <a:buFont typeface="Wingdings" pitchFamily="2" charset="2"/>
              <a:buChar char="Ø"/>
              <a:defRPr/>
            </a:pPr>
            <a:r>
              <a:rPr lang="en-US" sz="1020" dirty="0">
                <a:solidFill>
                  <a:srgbClr val="FF9F24"/>
                </a:solidFill>
                <a:latin typeface="Avenir Medium" panose="02000503020000020003" pitchFamily="2" charset="0"/>
                <a:cs typeface="Lato Light"/>
              </a:rPr>
              <a:t>Third-Party Cost Consolidation</a:t>
            </a:r>
          </a:p>
          <a:p>
            <a:pPr marL="428625" indent="-428625" defTabSz="1371600">
              <a:buFont typeface="Wingdings" pitchFamily="2" charset="2"/>
              <a:buChar char="Ø"/>
              <a:defRPr/>
            </a:pPr>
            <a:r>
              <a:rPr lang="en-US" sz="1020" dirty="0">
                <a:solidFill>
                  <a:srgbClr val="FF9F24"/>
                </a:solidFill>
                <a:latin typeface="Avenir Medium" panose="02000503020000020003" pitchFamily="2" charset="0"/>
                <a:cs typeface="Lato Light"/>
              </a:rPr>
              <a:t>Microsoft Licensing Plan</a:t>
            </a:r>
          </a:p>
          <a:p>
            <a:pPr marL="428625" indent="-428625" defTabSz="1371600">
              <a:buFont typeface="Wingdings" pitchFamily="2" charset="2"/>
              <a:buChar char="Ø"/>
              <a:defRPr/>
            </a:pPr>
            <a:r>
              <a:rPr lang="en-US" sz="1020" dirty="0">
                <a:solidFill>
                  <a:srgbClr val="FF9F24"/>
                </a:solidFill>
                <a:latin typeface="Avenir Medium" panose="02000503020000020003" pitchFamily="2" charset="0"/>
                <a:cs typeface="Lato Light"/>
              </a:rPr>
              <a:t>Total Cost of Ownership (TCO)</a:t>
            </a:r>
          </a:p>
        </p:txBody>
      </p:sp>
    </p:spTree>
    <p:extLst>
      <p:ext uri="{BB962C8B-B14F-4D97-AF65-F5344CB8AC3E}">
        <p14:creationId xmlns:p14="http://schemas.microsoft.com/office/powerpoint/2010/main" val="30016223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Dark Mode Offer Explanation">
    <p:bg>
      <p:bgPr>
        <a:solidFill>
          <a:schemeClr val="tx2"/>
        </a:solidFill>
        <a:effectLst/>
      </p:bgPr>
    </p:bg>
    <p:spTree>
      <p:nvGrpSpPr>
        <p:cNvPr id="1" name=""/>
        <p:cNvGrpSpPr/>
        <p:nvPr/>
      </p:nvGrpSpPr>
      <p:grpSpPr>
        <a:xfrm>
          <a:off x="0" y="0"/>
          <a:ext cx="0" cy="0"/>
          <a:chOff x="0" y="0"/>
          <a:chExt cx="0" cy="0"/>
        </a:xfrm>
      </p:grpSpPr>
      <p:sp>
        <p:nvSpPr>
          <p:cNvPr id="3" name="AutoShape 8">
            <a:extLst>
              <a:ext uri="{FF2B5EF4-FFF2-40B4-BE49-F238E27FC236}">
                <a16:creationId xmlns:a16="http://schemas.microsoft.com/office/drawing/2014/main" id="{E6420B25-15C4-6659-BC33-20D028306604}"/>
              </a:ext>
            </a:extLst>
          </p:cNvPr>
          <p:cNvSpPr/>
          <p:nvPr/>
        </p:nvSpPr>
        <p:spPr>
          <a:xfrm rot="5400000" flipH="1">
            <a:off x="2866613" y="-864463"/>
            <a:ext cx="44703" cy="4935164"/>
          </a:xfrm>
          <a:prstGeom prst="rect">
            <a:avLst/>
          </a:prstGeom>
          <a:solidFill>
            <a:schemeClr val="accent1"/>
          </a:solidFill>
        </p:spPr>
        <p:txBody>
          <a:bodyPr/>
          <a:lstStyle/>
          <a:p>
            <a:endParaRPr lang="en-US" sz="765"/>
          </a:p>
        </p:txBody>
      </p:sp>
      <p:sp>
        <p:nvSpPr>
          <p:cNvPr id="2" name="TextBox 6">
            <a:extLst>
              <a:ext uri="{FF2B5EF4-FFF2-40B4-BE49-F238E27FC236}">
                <a16:creationId xmlns:a16="http://schemas.microsoft.com/office/drawing/2014/main" id="{EEB6BF4D-A521-2D76-89EF-62E4BB09D53E}"/>
              </a:ext>
            </a:extLst>
          </p:cNvPr>
          <p:cNvSpPr txBox="1">
            <a:spLocks noGrp="1"/>
          </p:cNvSpPr>
          <p:nvPr>
            <p:ph type="title" idx="4294967295" hasCustomPrompt="1"/>
          </p:nvPr>
        </p:nvSpPr>
        <p:spPr>
          <a:xfrm>
            <a:off x="437198" y="509028"/>
            <a:ext cx="7238257" cy="808683"/>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lvl1pPr algn="l" defTabSz="582930">
              <a:lnSpc>
                <a:spcPts val="3212"/>
              </a:lnSpc>
              <a:defRPr sz="2040">
                <a:solidFill>
                  <a:schemeClr val="bg1"/>
                </a:solidFill>
              </a:defRPr>
            </a:lvl1pPr>
          </a:lstStyle>
          <a:p>
            <a:pPr defTabSz="1371600">
              <a:lnSpc>
                <a:spcPts val="7558"/>
              </a:lnSpc>
              <a:defRPr/>
            </a:pPr>
            <a:r>
              <a:rPr lang="en-US" sz="2295" b="1" dirty="0">
                <a:latin typeface="Avenir Heavy" panose="02000503020000020003"/>
              </a:rPr>
              <a:t>What Does A Roadmap Deliver?</a:t>
            </a:r>
          </a:p>
        </p:txBody>
      </p:sp>
      <p:sp>
        <p:nvSpPr>
          <p:cNvPr id="11" name="Text Placeholder 16">
            <a:extLst>
              <a:ext uri="{FF2B5EF4-FFF2-40B4-BE49-F238E27FC236}">
                <a16:creationId xmlns:a16="http://schemas.microsoft.com/office/drawing/2014/main" id="{94F870AC-C2B1-97BF-7F8A-1F423224D48F}"/>
              </a:ext>
            </a:extLst>
          </p:cNvPr>
          <p:cNvSpPr>
            <a:spLocks noGrp="1"/>
          </p:cNvSpPr>
          <p:nvPr>
            <p:ph type="body" sz="quarter" idx="11" hasCustomPrompt="1"/>
          </p:nvPr>
        </p:nvSpPr>
        <p:spPr>
          <a:xfrm>
            <a:off x="442965" y="1838908"/>
            <a:ext cx="4641978" cy="1629833"/>
          </a:xfrm>
          <a:prstGeom prst="rect">
            <a:avLst/>
          </a:prstGeom>
        </p:spPr>
        <p:txBody>
          <a:bodyPr/>
          <a:lstStyle>
            <a:lvl1pPr marL="218599" indent="-218599">
              <a:lnSpc>
                <a:spcPct val="110000"/>
              </a:lnSpc>
              <a:buFont typeface="Wingdings" pitchFamily="2" charset="2"/>
              <a:buChar char="Ø"/>
              <a:defRPr sz="1020">
                <a:latin typeface="Avenir Book" panose="02000503020000020003" pitchFamily="2" charset="0"/>
              </a:defRPr>
            </a:lvl1pPr>
            <a:lvl2pPr marL="194305" indent="0">
              <a:buNone/>
              <a:defRPr sz="1275">
                <a:latin typeface="Avenir Book" panose="02000503020000020003" pitchFamily="2" charset="0"/>
              </a:defRPr>
            </a:lvl2pPr>
            <a:lvl3pPr marL="388610" indent="0">
              <a:buNone/>
              <a:defRPr sz="1275">
                <a:latin typeface="Avenir Book" panose="02000503020000020003" pitchFamily="2" charset="0"/>
              </a:defRPr>
            </a:lvl3pPr>
            <a:lvl4pPr marL="582916" indent="0">
              <a:buNone/>
              <a:defRPr sz="1275">
                <a:latin typeface="Avenir Book" panose="02000503020000020003" pitchFamily="2" charset="0"/>
              </a:defRPr>
            </a:lvl4pPr>
            <a:lvl5pPr marL="777221" indent="0">
              <a:buNone/>
              <a:defRPr sz="1275">
                <a:latin typeface="Avenir Book" panose="02000503020000020003" pitchFamily="2" charset="0"/>
              </a:defRPr>
            </a:lvl5pPr>
          </a:lstStyle>
          <a:p>
            <a:pPr>
              <a:lnSpc>
                <a:spcPct val="110000"/>
              </a:lnSpc>
            </a:pPr>
            <a:r>
              <a:rPr lang="en-US" sz="1020" dirty="0">
                <a:solidFill>
                  <a:schemeClr val="bg1"/>
                </a:solidFill>
                <a:latin typeface="Avenir Book"/>
              </a:rPr>
              <a:t>The</a:t>
            </a:r>
            <a:r>
              <a:rPr lang="en-US" sz="1020" b="1" dirty="0">
                <a:solidFill>
                  <a:schemeClr val="bg1"/>
                </a:solidFill>
                <a:latin typeface="Avenir Book"/>
              </a:rPr>
              <a:t> </a:t>
            </a:r>
            <a:r>
              <a:rPr lang="en-US" sz="1020" b="1" dirty="0" err="1">
                <a:solidFill>
                  <a:srgbClr val="009ECC"/>
                </a:solidFill>
                <a:latin typeface="Avenir Heavy" panose="02000503020000020003" pitchFamily="2" charset="0"/>
              </a:rPr>
              <a:t>eGroup</a:t>
            </a:r>
            <a:r>
              <a:rPr lang="en-US" sz="1020" b="1" dirty="0">
                <a:solidFill>
                  <a:srgbClr val="009ECC"/>
                </a:solidFill>
                <a:latin typeface="Avenir Heavy" panose="02000503020000020003" pitchFamily="2" charset="0"/>
              </a:rPr>
              <a:t> Enabling Technologies Microsoft 365 Productivity, Security and Compliance Roadmap </a:t>
            </a:r>
            <a:r>
              <a:rPr lang="en-US" sz="1020" dirty="0">
                <a:solidFill>
                  <a:schemeClr val="bg1"/>
                </a:solidFill>
                <a:latin typeface="Avenir Book"/>
              </a:rPr>
              <a:t>is designed to help you understand the capabilities of the M365 platform, make decisions on capabilities, and sequence the events to drive adoption.  It delivers three outcomes:</a:t>
            </a:r>
          </a:p>
          <a:p>
            <a:pPr>
              <a:lnSpc>
                <a:spcPct val="110000"/>
              </a:lnSpc>
            </a:pPr>
            <a:endParaRPr lang="en-US" sz="1020" b="1" dirty="0">
              <a:solidFill>
                <a:schemeClr val="bg1"/>
              </a:solidFill>
            </a:endParaRPr>
          </a:p>
          <a:p>
            <a:pPr marL="514350" indent="-514350">
              <a:lnSpc>
                <a:spcPct val="110000"/>
              </a:lnSpc>
              <a:buFont typeface="Wingdings" pitchFamily="2" charset="2"/>
              <a:buChar char="Ø"/>
            </a:pPr>
            <a:r>
              <a:rPr lang="en-US" sz="1020" b="1" dirty="0">
                <a:solidFill>
                  <a:srgbClr val="009ECC"/>
                </a:solidFill>
                <a:latin typeface="Avenir Heavy" panose="02000503020000020003" pitchFamily="2" charset="0"/>
              </a:rPr>
              <a:t>Capability GAP Analysis </a:t>
            </a:r>
            <a:r>
              <a:rPr lang="en-US" sz="1020" b="1" dirty="0">
                <a:solidFill>
                  <a:schemeClr val="bg1"/>
                </a:solidFill>
                <a:latin typeface="Avenir Book"/>
              </a:rPr>
              <a:t>– </a:t>
            </a:r>
            <a:r>
              <a:rPr lang="en-US" sz="1020" dirty="0">
                <a:solidFill>
                  <a:schemeClr val="bg1"/>
                </a:solidFill>
                <a:latin typeface="Avenir Book"/>
              </a:rPr>
              <a:t>Review nearly 100 capabilities to understand which ones are important to your business, how you are addressing them today, and whether M365 can help you achieve them more efficiently.</a:t>
            </a:r>
          </a:p>
          <a:p>
            <a:pPr marL="514350" indent="-514350">
              <a:lnSpc>
                <a:spcPct val="110000"/>
              </a:lnSpc>
              <a:buFont typeface="Wingdings" pitchFamily="2" charset="2"/>
              <a:buChar char="Ø"/>
            </a:pPr>
            <a:endParaRPr lang="en-US" sz="1020" b="1" dirty="0">
              <a:solidFill>
                <a:schemeClr val="bg1"/>
              </a:solidFill>
            </a:endParaRPr>
          </a:p>
          <a:p>
            <a:pPr marL="514350" indent="-514350">
              <a:lnSpc>
                <a:spcPct val="110000"/>
              </a:lnSpc>
              <a:buFont typeface="Wingdings" pitchFamily="2" charset="2"/>
              <a:buChar char="Ø"/>
            </a:pPr>
            <a:r>
              <a:rPr lang="en-US" sz="1020" b="1" dirty="0">
                <a:solidFill>
                  <a:srgbClr val="009ECC"/>
                </a:solidFill>
                <a:latin typeface="Avenir Heavy" panose="02000503020000020003" pitchFamily="2" charset="0"/>
              </a:rPr>
              <a:t>Actionable Roadmap </a:t>
            </a:r>
            <a:r>
              <a:rPr lang="en-US" sz="1020" b="1" dirty="0">
                <a:solidFill>
                  <a:schemeClr val="bg1"/>
                </a:solidFill>
                <a:latin typeface="Avenir Book" panose="02000503020000020003" pitchFamily="2" charset="0"/>
              </a:rPr>
              <a:t>– </a:t>
            </a:r>
            <a:r>
              <a:rPr lang="en-US" sz="1020" dirty="0">
                <a:solidFill>
                  <a:schemeClr val="bg1"/>
                </a:solidFill>
                <a:latin typeface="Avenir Book" panose="02000503020000020003" pitchFamily="2" charset="0"/>
              </a:rPr>
              <a:t>Three to Five Year phase by phase plan and timeline that begins with where you are today and ends with where you want to be.  Considering not every solution is required, not everything will be Microsoft, and current investments/renewal timelines.</a:t>
            </a:r>
          </a:p>
          <a:p>
            <a:pPr marL="514350" indent="-514350">
              <a:lnSpc>
                <a:spcPct val="110000"/>
              </a:lnSpc>
              <a:buFont typeface="Wingdings" pitchFamily="2" charset="2"/>
              <a:buChar char="Ø"/>
            </a:pPr>
            <a:endParaRPr lang="en-US" sz="1020" b="1" dirty="0">
              <a:solidFill>
                <a:schemeClr val="bg1"/>
              </a:solidFill>
            </a:endParaRPr>
          </a:p>
          <a:p>
            <a:pPr marL="514350" indent="-514350">
              <a:lnSpc>
                <a:spcPct val="110000"/>
              </a:lnSpc>
              <a:buFont typeface="Wingdings" pitchFamily="2" charset="2"/>
              <a:buChar char="Ø"/>
            </a:pPr>
            <a:r>
              <a:rPr lang="en-US" sz="1020" b="1" dirty="0">
                <a:solidFill>
                  <a:srgbClr val="009ECC"/>
                </a:solidFill>
                <a:latin typeface="Avenir Heavy" panose="02000503020000020003" pitchFamily="2" charset="0"/>
              </a:rPr>
              <a:t>Total Cost of Ownership </a:t>
            </a:r>
            <a:r>
              <a:rPr lang="en-US" sz="1020" b="1" dirty="0">
                <a:solidFill>
                  <a:schemeClr val="bg1"/>
                </a:solidFill>
                <a:latin typeface="Avenir Book" panose="02000503020000020003" pitchFamily="2" charset="0"/>
              </a:rPr>
              <a:t>– </a:t>
            </a:r>
            <a:r>
              <a:rPr lang="en-US" sz="1020" dirty="0">
                <a:solidFill>
                  <a:schemeClr val="bg1"/>
                </a:solidFill>
                <a:latin typeface="Avenir Book" panose="02000503020000020003" pitchFamily="2" charset="0"/>
              </a:rPr>
              <a:t>Budgets and available incentives for implementation, optimized licensing, and support needed to support your success.</a:t>
            </a:r>
            <a:endParaRPr lang="en-US" sz="1020" b="1" dirty="0">
              <a:solidFill>
                <a:schemeClr val="bg1"/>
              </a:solidFill>
              <a:latin typeface="Avenir Book" panose="02000503020000020003" pitchFamily="2" charset="0"/>
            </a:endParaRPr>
          </a:p>
        </p:txBody>
      </p:sp>
      <p:sp>
        <p:nvSpPr>
          <p:cNvPr id="12" name="Text Placeholder 27">
            <a:extLst>
              <a:ext uri="{FF2B5EF4-FFF2-40B4-BE49-F238E27FC236}">
                <a16:creationId xmlns:a16="http://schemas.microsoft.com/office/drawing/2014/main" id="{1CDA89A5-9EC6-8E9A-0F16-F06B028AA767}"/>
              </a:ext>
            </a:extLst>
          </p:cNvPr>
          <p:cNvSpPr>
            <a:spLocks noGrp="1"/>
          </p:cNvSpPr>
          <p:nvPr>
            <p:ph type="body" sz="quarter" idx="13" hasCustomPrompt="1"/>
          </p:nvPr>
        </p:nvSpPr>
        <p:spPr>
          <a:xfrm>
            <a:off x="5094870" y="3314393"/>
            <a:ext cx="2234565" cy="894080"/>
          </a:xfrm>
          <a:prstGeom prst="rect">
            <a:avLst/>
          </a:prstGeom>
        </p:spPr>
        <p:txBody>
          <a:bodyPr/>
          <a:lstStyle>
            <a:lvl1pPr marL="0" indent="0" algn="ctr" defTabSz="582930">
              <a:buNone/>
              <a:defRPr sz="1190" b="1" i="0">
                <a:solidFill>
                  <a:schemeClr val="accent4"/>
                </a:solidFill>
                <a:latin typeface="Avenir Heavy" panose="02000503020000020003" pitchFamily="2" charset="0"/>
              </a:defRPr>
            </a:lvl1pPr>
            <a:lvl2pPr marL="194305" indent="0">
              <a:buNone/>
              <a:defRPr sz="1275" b="1" i="0">
                <a:latin typeface="Avenir Heavy" panose="02000503020000020003" pitchFamily="2" charset="0"/>
              </a:defRPr>
            </a:lvl2pPr>
            <a:lvl3pPr marL="388610" indent="0">
              <a:buNone/>
              <a:defRPr sz="1275" b="1" i="0">
                <a:latin typeface="Avenir Heavy" panose="02000503020000020003" pitchFamily="2" charset="0"/>
              </a:defRPr>
            </a:lvl3pPr>
            <a:lvl4pPr marL="582916" indent="0">
              <a:buNone/>
              <a:defRPr sz="1275" b="1" i="0">
                <a:latin typeface="Avenir Heavy" panose="02000503020000020003" pitchFamily="2" charset="0"/>
              </a:defRPr>
            </a:lvl4pPr>
            <a:lvl5pPr marL="777221" indent="0">
              <a:buNone/>
              <a:defRPr sz="1275" b="1" i="0">
                <a:latin typeface="Avenir Heavy" panose="02000503020000020003" pitchFamily="2" charset="0"/>
              </a:defRPr>
            </a:lvl5pPr>
          </a:lstStyle>
          <a:p>
            <a:pPr algn="ctr" defTabSz="1371600">
              <a:defRPr/>
            </a:pPr>
            <a:r>
              <a:rPr lang="en-US" sz="1190" b="1" dirty="0">
                <a:solidFill>
                  <a:schemeClr val="accent3"/>
                </a:solidFill>
                <a:latin typeface="Avenir Heavy" panose="02000503020000020003" pitchFamily="2" charset="0"/>
              </a:rPr>
              <a:t>M365 Productivity Roadmap</a:t>
            </a:r>
            <a:endParaRPr lang="en-US" sz="1190" b="1" u="sng" dirty="0">
              <a:solidFill>
                <a:schemeClr val="accent3"/>
              </a:solidFill>
              <a:latin typeface="Avenir Heavy" panose="02000503020000020003" pitchFamily="2" charset="0"/>
              <a:cs typeface="Calibri"/>
            </a:endParaRPr>
          </a:p>
        </p:txBody>
      </p:sp>
      <p:sp>
        <p:nvSpPr>
          <p:cNvPr id="13" name="Text Placeholder 29">
            <a:extLst>
              <a:ext uri="{FF2B5EF4-FFF2-40B4-BE49-F238E27FC236}">
                <a16:creationId xmlns:a16="http://schemas.microsoft.com/office/drawing/2014/main" id="{A93AA477-F6C0-B431-AE0D-73C54342591C}"/>
              </a:ext>
            </a:extLst>
          </p:cNvPr>
          <p:cNvSpPr>
            <a:spLocks noGrp="1"/>
          </p:cNvSpPr>
          <p:nvPr>
            <p:ph type="body" sz="quarter" idx="30" hasCustomPrompt="1"/>
          </p:nvPr>
        </p:nvSpPr>
        <p:spPr>
          <a:xfrm>
            <a:off x="5100056" y="4356834"/>
            <a:ext cx="2229379" cy="960205"/>
          </a:xfrm>
          <a:prstGeom prst="rect">
            <a:avLst/>
          </a:prstGeom>
        </p:spPr>
        <p:txBody>
          <a:bodyPr/>
          <a:lstStyle>
            <a:lvl1pPr marL="182166" indent="-182166" algn="l" defTabSz="582930">
              <a:buFont typeface="Wingdings" pitchFamily="2" charset="2"/>
              <a:buChar char="Ø"/>
              <a:defRPr sz="1020">
                <a:latin typeface="Avenir Book" panose="02000503020000020003" pitchFamily="2" charset="0"/>
              </a:defRPr>
            </a:lvl1pPr>
            <a:lvl2pPr marL="194305" indent="0">
              <a:buNone/>
              <a:defRPr sz="1020">
                <a:latin typeface="Avenir Book" panose="02000503020000020003" pitchFamily="2" charset="0"/>
              </a:defRPr>
            </a:lvl2pPr>
            <a:lvl3pPr marL="388610" indent="0">
              <a:buNone/>
              <a:defRPr sz="1020">
                <a:latin typeface="Avenir Book" panose="02000503020000020003" pitchFamily="2" charset="0"/>
              </a:defRPr>
            </a:lvl3pPr>
            <a:lvl4pPr marL="582916" indent="0">
              <a:buNone/>
              <a:defRPr sz="1020">
                <a:latin typeface="Avenir Book" panose="02000503020000020003" pitchFamily="2" charset="0"/>
              </a:defRPr>
            </a:lvl4pPr>
            <a:lvl5pPr marL="777221" indent="0">
              <a:buNone/>
              <a:defRPr sz="1020">
                <a:latin typeface="Avenir Book" panose="02000503020000020003" pitchFamily="2" charset="0"/>
              </a:defRPr>
            </a:lvl5pPr>
          </a:lstStyle>
          <a:p>
            <a:pPr marL="428625" indent="-428625" defTabSz="1371600">
              <a:buFont typeface="Wingdings" pitchFamily="2" charset="2"/>
              <a:buChar char="Ø"/>
              <a:defRPr/>
            </a:pPr>
            <a:r>
              <a:rPr lang="en-US" sz="1020" dirty="0">
                <a:solidFill>
                  <a:srgbClr val="FF9F24"/>
                </a:solidFill>
                <a:latin typeface="Avenir Medium" panose="02000503020000020003" pitchFamily="2" charset="0"/>
                <a:cs typeface="Lato Light"/>
              </a:rPr>
              <a:t>Capability GAP Analysis</a:t>
            </a:r>
          </a:p>
          <a:p>
            <a:pPr marL="428625" indent="-428625" defTabSz="1371600">
              <a:buFont typeface="Wingdings" pitchFamily="2" charset="2"/>
              <a:buChar char="Ø"/>
              <a:defRPr/>
            </a:pPr>
            <a:r>
              <a:rPr lang="en-US" sz="1020" dirty="0">
                <a:solidFill>
                  <a:srgbClr val="FF9F24"/>
                </a:solidFill>
                <a:latin typeface="Avenir Medium" panose="02000503020000020003" pitchFamily="2" charset="0"/>
                <a:cs typeface="Lato Light"/>
              </a:rPr>
              <a:t>Actionable Implementation Plan</a:t>
            </a:r>
          </a:p>
          <a:p>
            <a:pPr marL="428625" indent="-428625" defTabSz="1371600">
              <a:buFont typeface="Wingdings" pitchFamily="2" charset="2"/>
              <a:buChar char="Ø"/>
              <a:defRPr/>
            </a:pPr>
            <a:r>
              <a:rPr lang="en-US" sz="1020" dirty="0">
                <a:solidFill>
                  <a:srgbClr val="FF9F24"/>
                </a:solidFill>
                <a:latin typeface="Avenir Medium" panose="02000503020000020003" pitchFamily="2" charset="0"/>
                <a:cs typeface="Lato Light"/>
              </a:rPr>
              <a:t>Timeline</a:t>
            </a:r>
          </a:p>
          <a:p>
            <a:pPr marL="428625" indent="-428625" defTabSz="1371600">
              <a:buFont typeface="Wingdings" pitchFamily="2" charset="2"/>
              <a:buChar char="Ø"/>
              <a:defRPr/>
            </a:pPr>
            <a:r>
              <a:rPr lang="en-US" sz="1020" dirty="0">
                <a:solidFill>
                  <a:srgbClr val="FF9F24"/>
                </a:solidFill>
                <a:latin typeface="Avenir Medium" panose="02000503020000020003" pitchFamily="2" charset="0"/>
                <a:cs typeface="Lato Light"/>
              </a:rPr>
              <a:t>Third-Party Cost Consolidation</a:t>
            </a:r>
          </a:p>
          <a:p>
            <a:pPr marL="428625" indent="-428625" defTabSz="1371600">
              <a:buFont typeface="Wingdings" pitchFamily="2" charset="2"/>
              <a:buChar char="Ø"/>
              <a:defRPr/>
            </a:pPr>
            <a:r>
              <a:rPr lang="en-US" sz="1020" dirty="0">
                <a:solidFill>
                  <a:srgbClr val="FF9F24"/>
                </a:solidFill>
                <a:latin typeface="Avenir Medium" panose="02000503020000020003" pitchFamily="2" charset="0"/>
                <a:cs typeface="Lato Light"/>
              </a:rPr>
              <a:t>Microsoft Licensing Plan</a:t>
            </a:r>
          </a:p>
          <a:p>
            <a:pPr marL="428625" indent="-428625" defTabSz="1371600">
              <a:buFont typeface="Wingdings" pitchFamily="2" charset="2"/>
              <a:buChar char="Ø"/>
              <a:defRPr/>
            </a:pPr>
            <a:r>
              <a:rPr lang="en-US" sz="1020" dirty="0">
                <a:solidFill>
                  <a:srgbClr val="FF9F24"/>
                </a:solidFill>
                <a:latin typeface="Avenir Medium" panose="02000503020000020003" pitchFamily="2" charset="0"/>
                <a:cs typeface="Lato Light"/>
              </a:rPr>
              <a:t>Total Cost of Ownership (TCO)</a:t>
            </a:r>
          </a:p>
        </p:txBody>
      </p:sp>
    </p:spTree>
    <p:extLst>
      <p:ext uri="{BB962C8B-B14F-4D97-AF65-F5344CB8AC3E}">
        <p14:creationId xmlns:p14="http://schemas.microsoft.com/office/powerpoint/2010/main" val="316861608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Next Steps">
    <p:spTree>
      <p:nvGrpSpPr>
        <p:cNvPr id="1" name=""/>
        <p:cNvGrpSpPr/>
        <p:nvPr/>
      </p:nvGrpSpPr>
      <p:grpSpPr>
        <a:xfrm>
          <a:off x="0" y="0"/>
          <a:ext cx="0" cy="0"/>
          <a:chOff x="0" y="0"/>
          <a:chExt cx="0" cy="0"/>
        </a:xfrm>
      </p:grpSpPr>
      <p:sp>
        <p:nvSpPr>
          <p:cNvPr id="3" name="AutoShape 8">
            <a:extLst>
              <a:ext uri="{FF2B5EF4-FFF2-40B4-BE49-F238E27FC236}">
                <a16:creationId xmlns:a16="http://schemas.microsoft.com/office/drawing/2014/main" id="{10651F9D-4C5F-FD71-0039-053789D4E641}"/>
              </a:ext>
            </a:extLst>
          </p:cNvPr>
          <p:cNvSpPr/>
          <p:nvPr/>
        </p:nvSpPr>
        <p:spPr>
          <a:xfrm rot="5400000" flipH="1">
            <a:off x="2866613" y="-864463"/>
            <a:ext cx="44703" cy="4935164"/>
          </a:xfrm>
          <a:prstGeom prst="rect">
            <a:avLst/>
          </a:prstGeom>
          <a:solidFill>
            <a:srgbClr val="262626"/>
          </a:solidFill>
        </p:spPr>
        <p:txBody>
          <a:bodyPr/>
          <a:lstStyle/>
          <a:p>
            <a:endParaRPr lang="en-US" sz="765"/>
          </a:p>
        </p:txBody>
      </p:sp>
      <p:sp>
        <p:nvSpPr>
          <p:cNvPr id="2" name="TextBox 6">
            <a:extLst>
              <a:ext uri="{FF2B5EF4-FFF2-40B4-BE49-F238E27FC236}">
                <a16:creationId xmlns:a16="http://schemas.microsoft.com/office/drawing/2014/main" id="{8D81111D-1C85-4C20-0D39-63B0C7650675}"/>
              </a:ext>
            </a:extLst>
          </p:cNvPr>
          <p:cNvSpPr txBox="1">
            <a:spLocks noGrp="1"/>
          </p:cNvSpPr>
          <p:nvPr>
            <p:ph type="title" idx="4294967295" hasCustomPrompt="1"/>
          </p:nvPr>
        </p:nvSpPr>
        <p:spPr>
          <a:xfrm>
            <a:off x="437198" y="509028"/>
            <a:ext cx="7238257" cy="808683"/>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lvl1pPr algn="l" defTabSz="582930">
              <a:lnSpc>
                <a:spcPts val="3212"/>
              </a:lnSpc>
              <a:defRPr sz="2040"/>
            </a:lvl1pPr>
          </a:lstStyle>
          <a:p>
            <a:pPr defTabSz="1371600">
              <a:lnSpc>
                <a:spcPts val="7558"/>
              </a:lnSpc>
              <a:defRPr/>
            </a:pPr>
            <a:r>
              <a:rPr lang="en-US" sz="2295" b="1" dirty="0">
                <a:latin typeface="Avenir Heavy" panose="02000503020000020003"/>
              </a:rPr>
              <a:t>Next Steps</a:t>
            </a:r>
          </a:p>
        </p:txBody>
      </p:sp>
      <p:sp>
        <p:nvSpPr>
          <p:cNvPr id="8" name="Text Placeholder 27">
            <a:extLst>
              <a:ext uri="{FF2B5EF4-FFF2-40B4-BE49-F238E27FC236}">
                <a16:creationId xmlns:a16="http://schemas.microsoft.com/office/drawing/2014/main" id="{F8AAE8EC-C6E6-2277-06D3-C045A060C908}"/>
              </a:ext>
            </a:extLst>
          </p:cNvPr>
          <p:cNvSpPr>
            <a:spLocks noGrp="1"/>
          </p:cNvSpPr>
          <p:nvPr>
            <p:ph type="body" sz="quarter" idx="13" hasCustomPrompt="1"/>
          </p:nvPr>
        </p:nvSpPr>
        <p:spPr>
          <a:xfrm>
            <a:off x="5094870" y="3314393"/>
            <a:ext cx="2234565" cy="894080"/>
          </a:xfrm>
          <a:prstGeom prst="rect">
            <a:avLst/>
          </a:prstGeom>
        </p:spPr>
        <p:txBody>
          <a:bodyPr/>
          <a:lstStyle>
            <a:lvl1pPr marL="0" indent="0" algn="ctr" defTabSz="582930">
              <a:buNone/>
              <a:defRPr sz="1190" b="1" i="0">
                <a:solidFill>
                  <a:schemeClr val="accent4"/>
                </a:solidFill>
                <a:latin typeface="Avenir Heavy" panose="02000503020000020003" pitchFamily="2" charset="0"/>
              </a:defRPr>
            </a:lvl1pPr>
            <a:lvl2pPr marL="194305" indent="0">
              <a:buNone/>
              <a:defRPr sz="1275" b="1" i="0">
                <a:latin typeface="Avenir Heavy" panose="02000503020000020003" pitchFamily="2" charset="0"/>
              </a:defRPr>
            </a:lvl2pPr>
            <a:lvl3pPr marL="388610" indent="0">
              <a:buNone/>
              <a:defRPr sz="1275" b="1" i="0">
                <a:latin typeface="Avenir Heavy" panose="02000503020000020003" pitchFamily="2" charset="0"/>
              </a:defRPr>
            </a:lvl3pPr>
            <a:lvl4pPr marL="582916" indent="0">
              <a:buNone/>
              <a:defRPr sz="1275" b="1" i="0">
                <a:latin typeface="Avenir Heavy" panose="02000503020000020003" pitchFamily="2" charset="0"/>
              </a:defRPr>
            </a:lvl4pPr>
            <a:lvl5pPr marL="777221" indent="0">
              <a:buNone/>
              <a:defRPr sz="1275" b="1" i="0">
                <a:latin typeface="Avenir Heavy" panose="02000503020000020003" pitchFamily="2" charset="0"/>
              </a:defRPr>
            </a:lvl5pPr>
          </a:lstStyle>
          <a:p>
            <a:pPr algn="ctr" defTabSz="1371600">
              <a:defRPr/>
            </a:pPr>
            <a:r>
              <a:rPr lang="en-US" sz="1190" b="1" dirty="0">
                <a:solidFill>
                  <a:schemeClr val="accent3"/>
                </a:solidFill>
                <a:latin typeface="Avenir Heavy" panose="02000503020000020003" pitchFamily="2" charset="0"/>
              </a:rPr>
              <a:t>Contact</a:t>
            </a:r>
            <a:endParaRPr lang="en-US" sz="1190" b="1" u="sng" dirty="0">
              <a:solidFill>
                <a:schemeClr val="accent3"/>
              </a:solidFill>
              <a:latin typeface="Avenir Heavy" panose="02000503020000020003" pitchFamily="2" charset="0"/>
              <a:cs typeface="Calibri"/>
            </a:endParaRPr>
          </a:p>
        </p:txBody>
      </p:sp>
      <p:sp>
        <p:nvSpPr>
          <p:cNvPr id="9" name="Text Placeholder 29">
            <a:extLst>
              <a:ext uri="{FF2B5EF4-FFF2-40B4-BE49-F238E27FC236}">
                <a16:creationId xmlns:a16="http://schemas.microsoft.com/office/drawing/2014/main" id="{892A4E06-F951-30AF-9005-E24565CF090E}"/>
              </a:ext>
            </a:extLst>
          </p:cNvPr>
          <p:cNvSpPr>
            <a:spLocks noGrp="1"/>
          </p:cNvSpPr>
          <p:nvPr>
            <p:ph type="body" sz="quarter" idx="30" hasCustomPrompt="1"/>
          </p:nvPr>
        </p:nvSpPr>
        <p:spPr>
          <a:xfrm>
            <a:off x="5100056" y="4356834"/>
            <a:ext cx="2229379" cy="960205"/>
          </a:xfrm>
          <a:prstGeom prst="rect">
            <a:avLst/>
          </a:prstGeom>
        </p:spPr>
        <p:txBody>
          <a:bodyPr/>
          <a:lstStyle>
            <a:lvl1pPr marL="182166" indent="-182166" algn="l" defTabSz="582930">
              <a:buFont typeface="Wingdings" pitchFamily="2" charset="2"/>
              <a:buChar char="Ø"/>
              <a:defRPr sz="1020">
                <a:latin typeface="Avenir Book" panose="02000503020000020003" pitchFamily="2" charset="0"/>
              </a:defRPr>
            </a:lvl1pPr>
            <a:lvl2pPr marL="194305" indent="0">
              <a:buNone/>
              <a:defRPr sz="1020">
                <a:latin typeface="Avenir Book" panose="02000503020000020003" pitchFamily="2" charset="0"/>
              </a:defRPr>
            </a:lvl2pPr>
            <a:lvl3pPr marL="388610" indent="0">
              <a:buNone/>
              <a:defRPr sz="1020">
                <a:latin typeface="Avenir Book" panose="02000503020000020003" pitchFamily="2" charset="0"/>
              </a:defRPr>
            </a:lvl3pPr>
            <a:lvl4pPr marL="582916" indent="0">
              <a:buNone/>
              <a:defRPr sz="1020">
                <a:latin typeface="Avenir Book" panose="02000503020000020003" pitchFamily="2" charset="0"/>
              </a:defRPr>
            </a:lvl4pPr>
            <a:lvl5pPr marL="777221" indent="0">
              <a:buNone/>
              <a:defRPr sz="1020">
                <a:latin typeface="Avenir Book" panose="02000503020000020003" pitchFamily="2" charset="0"/>
              </a:defRPr>
            </a:lvl5pPr>
          </a:lstStyle>
          <a:p>
            <a:pPr marL="428625" indent="-428625" defTabSz="1371600">
              <a:buFont typeface="Wingdings" pitchFamily="2" charset="2"/>
              <a:buChar char="Ø"/>
              <a:defRPr/>
            </a:pPr>
            <a:r>
              <a:rPr lang="en-US" sz="1020" dirty="0">
                <a:solidFill>
                  <a:srgbClr val="FF9F24"/>
                </a:solidFill>
                <a:latin typeface="Avenir Medium" panose="02000503020000020003" pitchFamily="2" charset="0"/>
                <a:cs typeface="Lato Light"/>
              </a:rPr>
              <a:t>Name</a:t>
            </a:r>
          </a:p>
          <a:p>
            <a:pPr marL="428625" indent="-428625" defTabSz="1371600">
              <a:buFont typeface="Wingdings" pitchFamily="2" charset="2"/>
              <a:buChar char="Ø"/>
              <a:defRPr/>
            </a:pPr>
            <a:r>
              <a:rPr lang="en-US" sz="1020" dirty="0">
                <a:solidFill>
                  <a:srgbClr val="FF9F24"/>
                </a:solidFill>
                <a:latin typeface="Avenir Medium" panose="02000503020000020003" pitchFamily="2" charset="0"/>
                <a:cs typeface="Lato Light"/>
              </a:rPr>
              <a:t>Job Title</a:t>
            </a:r>
          </a:p>
          <a:p>
            <a:pPr marL="428625" indent="-428625" defTabSz="1371600">
              <a:buFont typeface="Wingdings" pitchFamily="2" charset="2"/>
              <a:buChar char="Ø"/>
              <a:defRPr/>
            </a:pPr>
            <a:r>
              <a:rPr lang="en-US" sz="1020" dirty="0">
                <a:solidFill>
                  <a:srgbClr val="FF9F24"/>
                </a:solidFill>
                <a:latin typeface="Avenir Medium" panose="02000503020000020003" pitchFamily="2" charset="0"/>
                <a:cs typeface="Lato Light"/>
              </a:rPr>
              <a:t>Email</a:t>
            </a:r>
          </a:p>
        </p:txBody>
      </p:sp>
      <p:sp>
        <p:nvSpPr>
          <p:cNvPr id="11" name="Text Placeholder 10">
            <a:extLst>
              <a:ext uri="{FF2B5EF4-FFF2-40B4-BE49-F238E27FC236}">
                <a16:creationId xmlns:a16="http://schemas.microsoft.com/office/drawing/2014/main" id="{0F8CA6CC-1A69-D081-FFC0-0931B8C9A18C}"/>
              </a:ext>
            </a:extLst>
          </p:cNvPr>
          <p:cNvSpPr>
            <a:spLocks noGrp="1"/>
          </p:cNvSpPr>
          <p:nvPr>
            <p:ph type="body" sz="quarter" idx="31" hasCustomPrompt="1"/>
          </p:nvPr>
        </p:nvSpPr>
        <p:spPr>
          <a:xfrm>
            <a:off x="437198" y="2279299"/>
            <a:ext cx="4176990" cy="6205784"/>
          </a:xfrm>
          <a:prstGeom prst="rect">
            <a:avLst/>
          </a:prstGeom>
        </p:spPr>
        <p:txBody>
          <a:bodyPr/>
          <a:lstStyle>
            <a:lvl1pPr>
              <a:defRPr>
                <a:latin typeface="Avenir Book" panose="02000503020000020003" pitchFamily="2" charset="0"/>
              </a:defRPr>
            </a:lvl1pPr>
            <a:lvl2pPr>
              <a:defRPr>
                <a:latin typeface="Avenir Book" panose="02000503020000020003" pitchFamily="2" charset="0"/>
              </a:defRPr>
            </a:lvl2pPr>
            <a:lvl3pPr>
              <a:defRPr>
                <a:latin typeface="Avenir Book" panose="02000503020000020003" pitchFamily="2" charset="0"/>
              </a:defRPr>
            </a:lvl3pPr>
            <a:lvl4pPr>
              <a:defRPr>
                <a:latin typeface="Avenir Book" panose="02000503020000020003" pitchFamily="2" charset="0"/>
              </a:defRPr>
            </a:lvl4pPr>
            <a:lvl5pPr>
              <a:defRPr>
                <a:latin typeface="Avenir Book" panose="02000503020000020003" pitchFamily="2" charset="0"/>
              </a:defRPr>
            </a:lvl5pPr>
          </a:lstStyle>
          <a:p>
            <a:pPr lvl="0"/>
            <a:r>
              <a:rPr lang="en-US" dirty="0"/>
              <a:t>Further Instructions</a:t>
            </a:r>
          </a:p>
        </p:txBody>
      </p:sp>
    </p:spTree>
    <p:extLst>
      <p:ext uri="{BB962C8B-B14F-4D97-AF65-F5344CB8AC3E}">
        <p14:creationId xmlns:p14="http://schemas.microsoft.com/office/powerpoint/2010/main" val="1556783900"/>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Dark Mode Next Steps">
    <p:bg>
      <p:bgPr>
        <a:solidFill>
          <a:schemeClr val="tx2"/>
        </a:solidFill>
        <a:effectLst/>
      </p:bgPr>
    </p:bg>
    <p:spTree>
      <p:nvGrpSpPr>
        <p:cNvPr id="1" name=""/>
        <p:cNvGrpSpPr/>
        <p:nvPr/>
      </p:nvGrpSpPr>
      <p:grpSpPr>
        <a:xfrm>
          <a:off x="0" y="0"/>
          <a:ext cx="0" cy="0"/>
          <a:chOff x="0" y="0"/>
          <a:chExt cx="0" cy="0"/>
        </a:xfrm>
      </p:grpSpPr>
      <p:sp>
        <p:nvSpPr>
          <p:cNvPr id="3" name="AutoShape 8">
            <a:extLst>
              <a:ext uri="{FF2B5EF4-FFF2-40B4-BE49-F238E27FC236}">
                <a16:creationId xmlns:a16="http://schemas.microsoft.com/office/drawing/2014/main" id="{894667D1-BBA5-87DA-2DF6-8DC7551E183F}"/>
              </a:ext>
            </a:extLst>
          </p:cNvPr>
          <p:cNvSpPr/>
          <p:nvPr/>
        </p:nvSpPr>
        <p:spPr>
          <a:xfrm rot="5400000" flipH="1">
            <a:off x="2866613" y="-864463"/>
            <a:ext cx="44703" cy="4935164"/>
          </a:xfrm>
          <a:prstGeom prst="rect">
            <a:avLst/>
          </a:prstGeom>
          <a:solidFill>
            <a:schemeClr val="accent1"/>
          </a:solidFill>
        </p:spPr>
        <p:txBody>
          <a:bodyPr/>
          <a:lstStyle/>
          <a:p>
            <a:endParaRPr lang="en-US" sz="765"/>
          </a:p>
        </p:txBody>
      </p:sp>
      <p:sp>
        <p:nvSpPr>
          <p:cNvPr id="2" name="TextBox 6">
            <a:extLst>
              <a:ext uri="{FF2B5EF4-FFF2-40B4-BE49-F238E27FC236}">
                <a16:creationId xmlns:a16="http://schemas.microsoft.com/office/drawing/2014/main" id="{E13007B4-9D39-6789-E0CF-333827F308A8}"/>
              </a:ext>
            </a:extLst>
          </p:cNvPr>
          <p:cNvSpPr txBox="1">
            <a:spLocks noGrp="1"/>
          </p:cNvSpPr>
          <p:nvPr>
            <p:ph type="title" idx="4294967295" hasCustomPrompt="1"/>
          </p:nvPr>
        </p:nvSpPr>
        <p:spPr>
          <a:xfrm>
            <a:off x="437198" y="509028"/>
            <a:ext cx="7238257" cy="808683"/>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lvl1pPr algn="l" defTabSz="582930">
              <a:lnSpc>
                <a:spcPts val="3212"/>
              </a:lnSpc>
              <a:defRPr sz="2040">
                <a:solidFill>
                  <a:schemeClr val="bg1"/>
                </a:solidFill>
              </a:defRPr>
            </a:lvl1pPr>
          </a:lstStyle>
          <a:p>
            <a:pPr defTabSz="1371600">
              <a:lnSpc>
                <a:spcPts val="7558"/>
              </a:lnSpc>
              <a:defRPr/>
            </a:pPr>
            <a:r>
              <a:rPr lang="en-US" sz="2295" b="1" dirty="0">
                <a:latin typeface="Avenir Heavy" panose="02000503020000020003"/>
              </a:rPr>
              <a:t>Next Steps</a:t>
            </a:r>
          </a:p>
        </p:txBody>
      </p:sp>
      <p:sp>
        <p:nvSpPr>
          <p:cNvPr id="8" name="Text Placeholder 27">
            <a:extLst>
              <a:ext uri="{FF2B5EF4-FFF2-40B4-BE49-F238E27FC236}">
                <a16:creationId xmlns:a16="http://schemas.microsoft.com/office/drawing/2014/main" id="{B5CC7A69-7FA4-F236-E218-50ABF9CA03E1}"/>
              </a:ext>
            </a:extLst>
          </p:cNvPr>
          <p:cNvSpPr>
            <a:spLocks noGrp="1"/>
          </p:cNvSpPr>
          <p:nvPr>
            <p:ph type="body" sz="quarter" idx="13" hasCustomPrompt="1"/>
          </p:nvPr>
        </p:nvSpPr>
        <p:spPr>
          <a:xfrm>
            <a:off x="5094870" y="3314393"/>
            <a:ext cx="2234565" cy="894080"/>
          </a:xfrm>
          <a:prstGeom prst="rect">
            <a:avLst/>
          </a:prstGeom>
        </p:spPr>
        <p:txBody>
          <a:bodyPr/>
          <a:lstStyle>
            <a:lvl1pPr marL="0" indent="0" algn="ctr" defTabSz="582930">
              <a:buNone/>
              <a:defRPr sz="1190" b="1" i="0">
                <a:solidFill>
                  <a:schemeClr val="accent4"/>
                </a:solidFill>
                <a:latin typeface="Avenir Heavy" panose="02000503020000020003" pitchFamily="2" charset="0"/>
              </a:defRPr>
            </a:lvl1pPr>
            <a:lvl2pPr marL="194305" indent="0">
              <a:buNone/>
              <a:defRPr sz="1275" b="1" i="0">
                <a:latin typeface="Avenir Heavy" panose="02000503020000020003" pitchFamily="2" charset="0"/>
              </a:defRPr>
            </a:lvl2pPr>
            <a:lvl3pPr marL="388610" indent="0">
              <a:buNone/>
              <a:defRPr sz="1275" b="1" i="0">
                <a:latin typeface="Avenir Heavy" panose="02000503020000020003" pitchFamily="2" charset="0"/>
              </a:defRPr>
            </a:lvl3pPr>
            <a:lvl4pPr marL="582916" indent="0">
              <a:buNone/>
              <a:defRPr sz="1275" b="1" i="0">
                <a:latin typeface="Avenir Heavy" panose="02000503020000020003" pitchFamily="2" charset="0"/>
              </a:defRPr>
            </a:lvl4pPr>
            <a:lvl5pPr marL="777221" indent="0">
              <a:buNone/>
              <a:defRPr sz="1275" b="1" i="0">
                <a:latin typeface="Avenir Heavy" panose="02000503020000020003" pitchFamily="2" charset="0"/>
              </a:defRPr>
            </a:lvl5pPr>
          </a:lstStyle>
          <a:p>
            <a:pPr algn="ctr" defTabSz="1371600">
              <a:defRPr/>
            </a:pPr>
            <a:r>
              <a:rPr lang="en-US" sz="1190" b="1" dirty="0">
                <a:solidFill>
                  <a:schemeClr val="accent3"/>
                </a:solidFill>
                <a:latin typeface="Avenir Heavy" panose="02000503020000020003" pitchFamily="2" charset="0"/>
              </a:rPr>
              <a:t>Contact</a:t>
            </a:r>
            <a:endParaRPr lang="en-US" sz="1190" b="1" u="sng" dirty="0">
              <a:solidFill>
                <a:schemeClr val="accent3"/>
              </a:solidFill>
              <a:latin typeface="Avenir Heavy" panose="02000503020000020003" pitchFamily="2" charset="0"/>
              <a:cs typeface="Calibri"/>
            </a:endParaRPr>
          </a:p>
        </p:txBody>
      </p:sp>
      <p:sp>
        <p:nvSpPr>
          <p:cNvPr id="9" name="Text Placeholder 29">
            <a:extLst>
              <a:ext uri="{FF2B5EF4-FFF2-40B4-BE49-F238E27FC236}">
                <a16:creationId xmlns:a16="http://schemas.microsoft.com/office/drawing/2014/main" id="{EE55A33D-7C27-D928-E762-05E0218C95A2}"/>
              </a:ext>
            </a:extLst>
          </p:cNvPr>
          <p:cNvSpPr>
            <a:spLocks noGrp="1"/>
          </p:cNvSpPr>
          <p:nvPr>
            <p:ph type="body" sz="quarter" idx="30" hasCustomPrompt="1"/>
          </p:nvPr>
        </p:nvSpPr>
        <p:spPr>
          <a:xfrm>
            <a:off x="5100056" y="4356834"/>
            <a:ext cx="2229379" cy="960205"/>
          </a:xfrm>
          <a:prstGeom prst="rect">
            <a:avLst/>
          </a:prstGeom>
        </p:spPr>
        <p:txBody>
          <a:bodyPr/>
          <a:lstStyle>
            <a:lvl1pPr marL="182166" indent="-182166" algn="l" defTabSz="582930">
              <a:buFont typeface="Wingdings" pitchFamily="2" charset="2"/>
              <a:buChar char="Ø"/>
              <a:defRPr sz="1020">
                <a:latin typeface="Avenir Book" panose="02000503020000020003" pitchFamily="2" charset="0"/>
              </a:defRPr>
            </a:lvl1pPr>
            <a:lvl2pPr marL="194305" indent="0">
              <a:buNone/>
              <a:defRPr sz="1020">
                <a:latin typeface="Avenir Book" panose="02000503020000020003" pitchFamily="2" charset="0"/>
              </a:defRPr>
            </a:lvl2pPr>
            <a:lvl3pPr marL="388610" indent="0">
              <a:buNone/>
              <a:defRPr sz="1020">
                <a:latin typeface="Avenir Book" panose="02000503020000020003" pitchFamily="2" charset="0"/>
              </a:defRPr>
            </a:lvl3pPr>
            <a:lvl4pPr marL="582916" indent="0">
              <a:buNone/>
              <a:defRPr sz="1020">
                <a:latin typeface="Avenir Book" panose="02000503020000020003" pitchFamily="2" charset="0"/>
              </a:defRPr>
            </a:lvl4pPr>
            <a:lvl5pPr marL="777221" indent="0">
              <a:buNone/>
              <a:defRPr sz="1020">
                <a:latin typeface="Avenir Book" panose="02000503020000020003" pitchFamily="2" charset="0"/>
              </a:defRPr>
            </a:lvl5pPr>
          </a:lstStyle>
          <a:p>
            <a:pPr marL="428625" indent="-428625" defTabSz="1371600">
              <a:buFont typeface="Wingdings" pitchFamily="2" charset="2"/>
              <a:buChar char="Ø"/>
              <a:defRPr/>
            </a:pPr>
            <a:r>
              <a:rPr lang="en-US" sz="1020" dirty="0">
                <a:solidFill>
                  <a:srgbClr val="FF9F24"/>
                </a:solidFill>
                <a:latin typeface="Avenir Medium" panose="02000503020000020003" pitchFamily="2" charset="0"/>
                <a:cs typeface="Lato Light"/>
              </a:rPr>
              <a:t>Name</a:t>
            </a:r>
          </a:p>
          <a:p>
            <a:pPr marL="428625" indent="-428625" defTabSz="1371600">
              <a:buFont typeface="Wingdings" pitchFamily="2" charset="2"/>
              <a:buChar char="Ø"/>
              <a:defRPr/>
            </a:pPr>
            <a:r>
              <a:rPr lang="en-US" sz="1020" dirty="0">
                <a:solidFill>
                  <a:srgbClr val="FF9F24"/>
                </a:solidFill>
                <a:latin typeface="Avenir Medium" panose="02000503020000020003" pitchFamily="2" charset="0"/>
                <a:cs typeface="Lato Light"/>
              </a:rPr>
              <a:t>Job Title</a:t>
            </a:r>
          </a:p>
          <a:p>
            <a:pPr marL="428625" indent="-428625" defTabSz="1371600">
              <a:buFont typeface="Wingdings" pitchFamily="2" charset="2"/>
              <a:buChar char="Ø"/>
              <a:defRPr/>
            </a:pPr>
            <a:r>
              <a:rPr lang="en-US" sz="1020" dirty="0">
                <a:solidFill>
                  <a:srgbClr val="FF9F24"/>
                </a:solidFill>
                <a:latin typeface="Avenir Medium" panose="02000503020000020003" pitchFamily="2" charset="0"/>
                <a:cs typeface="Lato Light"/>
              </a:rPr>
              <a:t>Email</a:t>
            </a:r>
          </a:p>
        </p:txBody>
      </p:sp>
      <p:sp>
        <p:nvSpPr>
          <p:cNvPr id="12" name="Text Placeholder 11">
            <a:extLst>
              <a:ext uri="{FF2B5EF4-FFF2-40B4-BE49-F238E27FC236}">
                <a16:creationId xmlns:a16="http://schemas.microsoft.com/office/drawing/2014/main" id="{D71624E6-6D9A-5008-8644-BD54DC7BE18F}"/>
              </a:ext>
            </a:extLst>
          </p:cNvPr>
          <p:cNvSpPr>
            <a:spLocks noGrp="1"/>
          </p:cNvSpPr>
          <p:nvPr>
            <p:ph type="body" sz="quarter" idx="31" hasCustomPrompt="1"/>
          </p:nvPr>
        </p:nvSpPr>
        <p:spPr>
          <a:xfrm>
            <a:off x="437197" y="1974427"/>
            <a:ext cx="4291013" cy="7152640"/>
          </a:xfrm>
          <a:prstGeom prst="rect">
            <a:avLst/>
          </a:prstGeom>
        </p:spPr>
        <p:txBody>
          <a:bodyPr/>
          <a:lstStyle>
            <a:lvl1pPr>
              <a:defRPr sz="1360">
                <a:solidFill>
                  <a:schemeClr val="bg1"/>
                </a:solidFill>
                <a:latin typeface="Avenir Book" panose="02000503020000020003" pitchFamily="2" charset="0"/>
              </a:defRPr>
            </a:lvl1pPr>
            <a:lvl2pPr>
              <a:defRPr sz="1190">
                <a:solidFill>
                  <a:schemeClr val="bg1"/>
                </a:solidFill>
                <a:latin typeface="Avenir Book" panose="02000503020000020003" pitchFamily="2" charset="0"/>
              </a:defRPr>
            </a:lvl2pPr>
            <a:lvl3pPr>
              <a:defRPr sz="1190">
                <a:solidFill>
                  <a:schemeClr val="bg1"/>
                </a:solidFill>
                <a:latin typeface="Avenir Book" panose="02000503020000020003" pitchFamily="2" charset="0"/>
              </a:defRPr>
            </a:lvl3pPr>
            <a:lvl4pPr>
              <a:defRPr sz="1190">
                <a:solidFill>
                  <a:schemeClr val="bg1"/>
                </a:solidFill>
                <a:latin typeface="Avenir Book" panose="02000503020000020003" pitchFamily="2" charset="0"/>
              </a:defRPr>
            </a:lvl4pPr>
            <a:lvl5pPr>
              <a:defRPr sz="1190">
                <a:solidFill>
                  <a:schemeClr val="bg1"/>
                </a:solidFill>
                <a:latin typeface="Avenir Book" panose="02000503020000020003" pitchFamily="2" charset="0"/>
              </a:defRPr>
            </a:lvl5pPr>
          </a:lstStyle>
          <a:p>
            <a:pPr lvl="0"/>
            <a:r>
              <a:rPr lang="en-US" dirty="0"/>
              <a:t>Further Instructions</a:t>
            </a:r>
          </a:p>
        </p:txBody>
      </p:sp>
    </p:spTree>
    <p:extLst>
      <p:ext uri="{BB962C8B-B14F-4D97-AF65-F5344CB8AC3E}">
        <p14:creationId xmlns:p14="http://schemas.microsoft.com/office/powerpoint/2010/main" val="451273340"/>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442921655"/>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userDrawn="1">
  <p:cSld name="1_Teams QRG">
    <p:bg>
      <p:bgPr>
        <a:solidFill>
          <a:schemeClr val="bg1"/>
        </a:solidFill>
        <a:effectLst/>
      </p:bgPr>
    </p:bg>
    <p:spTree>
      <p:nvGrpSpPr>
        <p:cNvPr id="1" name=""/>
        <p:cNvGrpSpPr/>
        <p:nvPr/>
      </p:nvGrpSpPr>
      <p:grpSpPr>
        <a:xfrm>
          <a:off x="0" y="0"/>
          <a:ext cx="0" cy="0"/>
          <a:chOff x="0" y="0"/>
          <a:chExt cx="0" cy="0"/>
        </a:xfrm>
      </p:grpSpPr>
      <p:sp>
        <p:nvSpPr>
          <p:cNvPr id="7" name="AutoShape 8">
            <a:extLst>
              <a:ext uri="{FF2B5EF4-FFF2-40B4-BE49-F238E27FC236}">
                <a16:creationId xmlns:a16="http://schemas.microsoft.com/office/drawing/2014/main" id="{9597A6ED-E6AE-3D3F-38F7-31A9213A5AC1}"/>
              </a:ext>
            </a:extLst>
          </p:cNvPr>
          <p:cNvSpPr/>
          <p:nvPr userDrawn="1"/>
        </p:nvSpPr>
        <p:spPr>
          <a:xfrm rot="5400000" flipH="1">
            <a:off x="3136328" y="-2129233"/>
            <a:ext cx="43731" cy="5626102"/>
          </a:xfrm>
          <a:prstGeom prst="rect">
            <a:avLst/>
          </a:prstGeom>
          <a:solidFill>
            <a:srgbClr val="373939"/>
          </a:solidFill>
        </p:spPr>
        <p:txBody>
          <a:bodyPr/>
          <a:lstStyle/>
          <a:p>
            <a:endParaRPr lang="en-US" sz="716"/>
          </a:p>
        </p:txBody>
      </p:sp>
      <p:sp>
        <p:nvSpPr>
          <p:cNvPr id="9" name="Title 1">
            <a:extLst>
              <a:ext uri="{FF2B5EF4-FFF2-40B4-BE49-F238E27FC236}">
                <a16:creationId xmlns:a16="http://schemas.microsoft.com/office/drawing/2014/main" id="{95870FE0-543B-36A3-05BC-B5E3DCD5BD16}"/>
              </a:ext>
            </a:extLst>
          </p:cNvPr>
          <p:cNvSpPr>
            <a:spLocks noGrp="1"/>
          </p:cNvSpPr>
          <p:nvPr>
            <p:ph type="title"/>
          </p:nvPr>
        </p:nvSpPr>
        <p:spPr>
          <a:xfrm>
            <a:off x="234950" y="26894"/>
            <a:ext cx="7232650" cy="510988"/>
          </a:xfrm>
        </p:spPr>
        <p:txBody>
          <a:bodyPr>
            <a:normAutofit/>
          </a:bodyPr>
          <a:lstStyle>
            <a:lvl1pPr algn="l">
              <a:defRPr sz="2678" b="1">
                <a:latin typeface="Arial" panose="020B0604020202020204" pitchFamily="34" charset="0"/>
                <a:cs typeface="Arial" panose="020B0604020202020204" pitchFamily="34" charset="0"/>
              </a:defRPr>
            </a:lvl1pPr>
          </a:lstStyle>
          <a:p>
            <a:r>
              <a:rPr lang="en-US" dirty="0"/>
              <a:t>Click to edit Master title style</a:t>
            </a:r>
          </a:p>
        </p:txBody>
      </p:sp>
      <p:pic>
        <p:nvPicPr>
          <p:cNvPr id="4" name="Picture 3">
            <a:extLst>
              <a:ext uri="{FF2B5EF4-FFF2-40B4-BE49-F238E27FC236}">
                <a16:creationId xmlns:a16="http://schemas.microsoft.com/office/drawing/2014/main" id="{00A8528A-B83A-AF01-208C-73858B810C5F}"/>
              </a:ext>
            </a:extLst>
          </p:cNvPr>
          <p:cNvPicPr>
            <a:picLocks noChangeAspect="1"/>
          </p:cNvPicPr>
          <p:nvPr userDrawn="1"/>
        </p:nvPicPr>
        <p:blipFill>
          <a:blip r:embed="rId2"/>
          <a:stretch>
            <a:fillRect/>
          </a:stretch>
        </p:blipFill>
        <p:spPr>
          <a:xfrm>
            <a:off x="0" y="9637476"/>
            <a:ext cx="2420471" cy="394030"/>
          </a:xfrm>
          <a:prstGeom prst="rect">
            <a:avLst/>
          </a:prstGeom>
        </p:spPr>
      </p:pic>
    </p:spTree>
    <p:extLst>
      <p:ext uri="{BB962C8B-B14F-4D97-AF65-F5344CB8AC3E}">
        <p14:creationId xmlns:p14="http://schemas.microsoft.com/office/powerpoint/2010/main" val="18404560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Dark Mode Title Slide Option 3">
    <p:bg>
      <p:bgPr>
        <a:solidFill>
          <a:schemeClr val="tx2"/>
        </a:solidFill>
        <a:effectLst/>
      </p:bgPr>
    </p:bg>
    <p:spTree>
      <p:nvGrpSpPr>
        <p:cNvPr id="1" name=""/>
        <p:cNvGrpSpPr/>
        <p:nvPr/>
      </p:nvGrpSpPr>
      <p:grpSpPr>
        <a:xfrm>
          <a:off x="0" y="0"/>
          <a:ext cx="0" cy="0"/>
          <a:chOff x="0" y="0"/>
          <a:chExt cx="0" cy="0"/>
        </a:xfrm>
      </p:grpSpPr>
      <p:sp>
        <p:nvSpPr>
          <p:cNvPr id="7" name="AutoShape 2">
            <a:extLst>
              <a:ext uri="{FF2B5EF4-FFF2-40B4-BE49-F238E27FC236}">
                <a16:creationId xmlns:a16="http://schemas.microsoft.com/office/drawing/2014/main" id="{6DC02F70-370A-FC50-0F94-E5AC22C5C373}"/>
              </a:ext>
            </a:extLst>
          </p:cNvPr>
          <p:cNvSpPr/>
          <p:nvPr/>
        </p:nvSpPr>
        <p:spPr>
          <a:xfrm flipH="1">
            <a:off x="3886201" y="0"/>
            <a:ext cx="37805" cy="10058400"/>
          </a:xfrm>
          <a:prstGeom prst="rect">
            <a:avLst/>
          </a:prstGeom>
          <a:solidFill>
            <a:schemeClr val="accent1"/>
          </a:solidFill>
        </p:spPr>
        <p:txBody>
          <a:bodyPr/>
          <a:lstStyle/>
          <a:p>
            <a:endParaRPr lang="en-US" sz="765"/>
          </a:p>
        </p:txBody>
      </p:sp>
      <p:sp>
        <p:nvSpPr>
          <p:cNvPr id="8" name="AutoShape 3">
            <a:extLst>
              <a:ext uri="{FF2B5EF4-FFF2-40B4-BE49-F238E27FC236}">
                <a16:creationId xmlns:a16="http://schemas.microsoft.com/office/drawing/2014/main" id="{C2A996CD-34E7-200B-C159-2770E317176A}"/>
              </a:ext>
            </a:extLst>
          </p:cNvPr>
          <p:cNvSpPr/>
          <p:nvPr/>
        </p:nvSpPr>
        <p:spPr>
          <a:xfrm flipH="1">
            <a:off x="194311" y="0"/>
            <a:ext cx="37805" cy="10058400"/>
          </a:xfrm>
          <a:prstGeom prst="rect">
            <a:avLst/>
          </a:prstGeom>
          <a:solidFill>
            <a:schemeClr val="accent1"/>
          </a:solidFill>
        </p:spPr>
        <p:txBody>
          <a:bodyPr/>
          <a:lstStyle/>
          <a:p>
            <a:endParaRPr lang="en-US" sz="765"/>
          </a:p>
        </p:txBody>
      </p:sp>
      <p:sp>
        <p:nvSpPr>
          <p:cNvPr id="9" name="Freeform 4">
            <a:extLst>
              <a:ext uri="{FF2B5EF4-FFF2-40B4-BE49-F238E27FC236}">
                <a16:creationId xmlns:a16="http://schemas.microsoft.com/office/drawing/2014/main" id="{7F06319F-778D-3FA4-650B-7A9D23123864}"/>
              </a:ext>
            </a:extLst>
          </p:cNvPr>
          <p:cNvSpPr/>
          <p:nvPr/>
        </p:nvSpPr>
        <p:spPr>
          <a:xfrm>
            <a:off x="408992" y="1"/>
            <a:ext cx="3319463" cy="8344378"/>
          </a:xfrm>
          <a:custGeom>
            <a:avLst/>
            <a:gdLst/>
            <a:ahLst/>
            <a:cxnLst/>
            <a:rect l="l" t="t" r="r" b="b"/>
            <a:pathLst>
              <a:path w="7810500" h="8712938">
                <a:moveTo>
                  <a:pt x="0" y="0"/>
                </a:moveTo>
                <a:lnTo>
                  <a:pt x="7810500" y="0"/>
                </a:lnTo>
                <a:lnTo>
                  <a:pt x="7810500" y="8712939"/>
                </a:lnTo>
                <a:lnTo>
                  <a:pt x="0" y="8712939"/>
                </a:lnTo>
                <a:lnTo>
                  <a:pt x="0" y="0"/>
                </a:lnTo>
                <a:close/>
              </a:path>
            </a:pathLst>
          </a:custGeom>
          <a:blipFill>
            <a:blip r:embed="rId2"/>
            <a:stretch>
              <a:fillRect l="-29503" r="-37932"/>
            </a:stretch>
          </a:blipFill>
        </p:spPr>
        <p:txBody>
          <a:bodyPr/>
          <a:lstStyle/>
          <a:p>
            <a:endParaRPr lang="en-US" sz="765"/>
          </a:p>
        </p:txBody>
      </p:sp>
      <p:sp>
        <p:nvSpPr>
          <p:cNvPr id="11" name="AutoShape 6">
            <a:extLst>
              <a:ext uri="{FF2B5EF4-FFF2-40B4-BE49-F238E27FC236}">
                <a16:creationId xmlns:a16="http://schemas.microsoft.com/office/drawing/2014/main" id="{2224D440-4F6F-BCE1-400F-369546CA246A}"/>
              </a:ext>
            </a:extLst>
          </p:cNvPr>
          <p:cNvSpPr/>
          <p:nvPr/>
        </p:nvSpPr>
        <p:spPr>
          <a:xfrm>
            <a:off x="1" y="8336635"/>
            <a:ext cx="7772400" cy="1721765"/>
          </a:xfrm>
          <a:prstGeom prst="rect">
            <a:avLst/>
          </a:prstGeom>
          <a:solidFill>
            <a:srgbClr val="373939"/>
          </a:solidFill>
        </p:spPr>
        <p:txBody>
          <a:bodyPr/>
          <a:lstStyle/>
          <a:p>
            <a:endParaRPr lang="en-US" sz="765">
              <a:solidFill>
                <a:schemeClr val="bg1"/>
              </a:solidFill>
            </a:endParaRPr>
          </a:p>
        </p:txBody>
      </p:sp>
      <p:pic>
        <p:nvPicPr>
          <p:cNvPr id="3" name="Picture 2" descr="A white text on a black background&#10;&#10;AI-generated content may be incorrect.">
            <a:extLst>
              <a:ext uri="{FF2B5EF4-FFF2-40B4-BE49-F238E27FC236}">
                <a16:creationId xmlns:a16="http://schemas.microsoft.com/office/drawing/2014/main" id="{69A13A42-578E-7F59-BE15-227836A93B9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72236" y="8489433"/>
            <a:ext cx="1900165" cy="1457209"/>
          </a:xfrm>
          <a:prstGeom prst="rect">
            <a:avLst/>
          </a:prstGeom>
        </p:spPr>
      </p:pic>
      <p:sp>
        <p:nvSpPr>
          <p:cNvPr id="2" name="Text Placeholder 2">
            <a:extLst>
              <a:ext uri="{FF2B5EF4-FFF2-40B4-BE49-F238E27FC236}">
                <a16:creationId xmlns:a16="http://schemas.microsoft.com/office/drawing/2014/main" id="{19F4DE0A-826A-158C-D7BD-A1C1F44FC567}"/>
              </a:ext>
            </a:extLst>
          </p:cNvPr>
          <p:cNvSpPr>
            <a:spLocks noGrp="1"/>
          </p:cNvSpPr>
          <p:nvPr>
            <p:ph type="body" sz="quarter" idx="10" hasCustomPrompt="1"/>
          </p:nvPr>
        </p:nvSpPr>
        <p:spPr>
          <a:xfrm>
            <a:off x="4157436" y="2325328"/>
            <a:ext cx="3351848" cy="2595316"/>
          </a:xfrm>
          <a:prstGeom prst="rect">
            <a:avLst/>
          </a:prstGeom>
        </p:spPr>
        <p:txBody>
          <a:bodyPr/>
          <a:lstStyle>
            <a:lvl1pPr marL="0" indent="0">
              <a:buNone/>
              <a:defRPr sz="3400" b="1" i="0">
                <a:solidFill>
                  <a:schemeClr val="bg1"/>
                </a:solidFill>
                <a:latin typeface="Avenir Heavy" panose="02000503020000020003" pitchFamily="2" charset="0"/>
              </a:defRPr>
            </a:lvl1pPr>
            <a:lvl2pPr marL="194305" indent="0">
              <a:buNone/>
              <a:defRPr b="1" i="0">
                <a:latin typeface="Avenir Heavy" panose="02000503020000020003" pitchFamily="2" charset="0"/>
              </a:defRPr>
            </a:lvl2pPr>
            <a:lvl3pPr marL="388610" indent="0">
              <a:buNone/>
              <a:defRPr b="1" i="0">
                <a:latin typeface="Avenir Heavy" panose="02000503020000020003" pitchFamily="2" charset="0"/>
              </a:defRPr>
            </a:lvl3pPr>
            <a:lvl4pPr marL="582916" indent="0">
              <a:buNone/>
              <a:defRPr b="1" i="0">
                <a:latin typeface="Avenir Heavy" panose="02000503020000020003" pitchFamily="2" charset="0"/>
              </a:defRPr>
            </a:lvl4pPr>
            <a:lvl5pPr marL="777221" indent="0">
              <a:buNone/>
              <a:defRPr b="1" i="0">
                <a:latin typeface="Avenir Heavy" panose="02000503020000020003" pitchFamily="2" charset="0"/>
              </a:defRPr>
            </a:lvl5pPr>
          </a:lstStyle>
          <a:p>
            <a:pPr lvl="0"/>
            <a:r>
              <a:rPr lang="en-US" dirty="0"/>
              <a:t>Presentation Title</a:t>
            </a:r>
          </a:p>
        </p:txBody>
      </p:sp>
      <p:sp>
        <p:nvSpPr>
          <p:cNvPr id="4" name="Text Placeholder 4">
            <a:extLst>
              <a:ext uri="{FF2B5EF4-FFF2-40B4-BE49-F238E27FC236}">
                <a16:creationId xmlns:a16="http://schemas.microsoft.com/office/drawing/2014/main" id="{430B7F6B-A162-FCD9-1933-8899DED593D1}"/>
              </a:ext>
            </a:extLst>
          </p:cNvPr>
          <p:cNvSpPr>
            <a:spLocks noGrp="1"/>
          </p:cNvSpPr>
          <p:nvPr>
            <p:ph type="body" sz="quarter" idx="11" hasCustomPrompt="1"/>
          </p:nvPr>
        </p:nvSpPr>
        <p:spPr>
          <a:xfrm>
            <a:off x="4157436" y="5042886"/>
            <a:ext cx="3351848" cy="1117600"/>
          </a:xfrm>
          <a:prstGeom prst="rect">
            <a:avLst/>
          </a:prstGeom>
        </p:spPr>
        <p:txBody>
          <a:bodyPr/>
          <a:lstStyle>
            <a:lvl1pPr marL="0" indent="0">
              <a:buNone/>
              <a:defRPr sz="1190">
                <a:solidFill>
                  <a:schemeClr val="bg1"/>
                </a:solidFill>
                <a:latin typeface="Avenir Book" panose="02000503020000020003" pitchFamily="2" charset="0"/>
              </a:defRPr>
            </a:lvl1pPr>
            <a:lvl2pPr marL="194305" indent="0">
              <a:buNone/>
              <a:defRPr>
                <a:latin typeface="Avenir Book" panose="02000503020000020003" pitchFamily="2" charset="0"/>
              </a:defRPr>
            </a:lvl2pPr>
            <a:lvl3pPr marL="388610" indent="0">
              <a:buNone/>
              <a:defRPr>
                <a:latin typeface="Avenir Book" panose="02000503020000020003" pitchFamily="2" charset="0"/>
              </a:defRPr>
            </a:lvl3pPr>
            <a:lvl4pPr marL="582916" indent="0">
              <a:buNone/>
              <a:defRPr>
                <a:latin typeface="Avenir Book" panose="02000503020000020003" pitchFamily="2" charset="0"/>
              </a:defRPr>
            </a:lvl4pPr>
            <a:lvl5pPr marL="777221" indent="0">
              <a:buNone/>
              <a:defRPr>
                <a:latin typeface="Avenir Book" panose="02000503020000020003" pitchFamily="2" charset="0"/>
              </a:defRPr>
            </a:lvl5pPr>
          </a:lstStyle>
          <a:p>
            <a:pPr lvl="0"/>
            <a:r>
              <a:rPr lang="en-US" dirty="0"/>
              <a:t>Presentation Subtitle</a:t>
            </a:r>
          </a:p>
        </p:txBody>
      </p:sp>
      <p:sp>
        <p:nvSpPr>
          <p:cNvPr id="5" name="Text Placeholder 14">
            <a:extLst>
              <a:ext uri="{FF2B5EF4-FFF2-40B4-BE49-F238E27FC236}">
                <a16:creationId xmlns:a16="http://schemas.microsoft.com/office/drawing/2014/main" id="{AF882730-76B3-7D07-E0B5-2F58346C06CC}"/>
              </a:ext>
            </a:extLst>
          </p:cNvPr>
          <p:cNvSpPr>
            <a:spLocks noGrp="1"/>
          </p:cNvSpPr>
          <p:nvPr>
            <p:ph type="body" sz="quarter" idx="12" hasCustomPrompt="1"/>
          </p:nvPr>
        </p:nvSpPr>
        <p:spPr>
          <a:xfrm>
            <a:off x="447384" y="8967004"/>
            <a:ext cx="3359944" cy="468771"/>
          </a:xfrm>
          <a:prstGeom prst="rect">
            <a:avLst/>
          </a:prstGeom>
        </p:spPr>
        <p:txBody>
          <a:bodyPr/>
          <a:lstStyle>
            <a:lvl1pPr marL="0" indent="0">
              <a:buNone/>
              <a:defRPr sz="1190">
                <a:solidFill>
                  <a:schemeClr val="bg1"/>
                </a:solidFill>
                <a:latin typeface="Avenir Book" panose="02000503020000020003" pitchFamily="2" charset="0"/>
              </a:defRPr>
            </a:lvl1pPr>
          </a:lstStyle>
          <a:p>
            <a:pPr lvl="0"/>
            <a:r>
              <a:rPr lang="en-US" dirty="0"/>
              <a:t>Alt Text</a:t>
            </a:r>
          </a:p>
        </p:txBody>
      </p:sp>
      <p:sp>
        <p:nvSpPr>
          <p:cNvPr id="16" name="Picture Placeholder 15">
            <a:extLst>
              <a:ext uri="{FF2B5EF4-FFF2-40B4-BE49-F238E27FC236}">
                <a16:creationId xmlns:a16="http://schemas.microsoft.com/office/drawing/2014/main" id="{ED7ACE04-B39E-2F4A-CD8A-FE77A7A37A5E}"/>
              </a:ext>
            </a:extLst>
          </p:cNvPr>
          <p:cNvSpPr>
            <a:spLocks noGrp="1"/>
          </p:cNvSpPr>
          <p:nvPr>
            <p:ph type="pic" sz="quarter" idx="13"/>
          </p:nvPr>
        </p:nvSpPr>
        <p:spPr>
          <a:xfrm>
            <a:off x="408860" y="1"/>
            <a:ext cx="3319463" cy="8336986"/>
          </a:xfrm>
          <a:prstGeom prst="rect">
            <a:avLst/>
          </a:prstGeom>
        </p:spPr>
        <p:txBody>
          <a:bodyPr/>
          <a:lstStyle/>
          <a:p>
            <a:r>
              <a:rPr lang="en-US"/>
              <a:t>Click icon to add picture</a:t>
            </a:r>
          </a:p>
        </p:txBody>
      </p:sp>
    </p:spTree>
    <p:extLst>
      <p:ext uri="{BB962C8B-B14F-4D97-AF65-F5344CB8AC3E}">
        <p14:creationId xmlns:p14="http://schemas.microsoft.com/office/powerpoint/2010/main" val="2615475769"/>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userDrawn="1">
  <p:cSld name="Teams QRG">
    <p:bg>
      <p:bgPr>
        <a:solidFill>
          <a:schemeClr val="bg1"/>
        </a:solidFill>
        <a:effectLst/>
      </p:bgPr>
    </p:bg>
    <p:spTree>
      <p:nvGrpSpPr>
        <p:cNvPr id="1" name=""/>
        <p:cNvGrpSpPr/>
        <p:nvPr/>
      </p:nvGrpSpPr>
      <p:grpSpPr>
        <a:xfrm>
          <a:off x="0" y="0"/>
          <a:ext cx="0" cy="0"/>
          <a:chOff x="0" y="0"/>
          <a:chExt cx="0" cy="0"/>
        </a:xfrm>
      </p:grpSpPr>
      <p:sp>
        <p:nvSpPr>
          <p:cNvPr id="7" name="AutoShape 8">
            <a:extLst>
              <a:ext uri="{FF2B5EF4-FFF2-40B4-BE49-F238E27FC236}">
                <a16:creationId xmlns:a16="http://schemas.microsoft.com/office/drawing/2014/main" id="{9597A6ED-E6AE-3D3F-38F7-31A9213A5AC1}"/>
              </a:ext>
            </a:extLst>
          </p:cNvPr>
          <p:cNvSpPr/>
          <p:nvPr userDrawn="1"/>
        </p:nvSpPr>
        <p:spPr>
          <a:xfrm rot="5400000" flipH="1">
            <a:off x="3095987" y="-2223361"/>
            <a:ext cx="43731" cy="5626102"/>
          </a:xfrm>
          <a:prstGeom prst="rect">
            <a:avLst/>
          </a:prstGeom>
          <a:solidFill>
            <a:srgbClr val="373939"/>
          </a:solidFill>
        </p:spPr>
        <p:txBody>
          <a:bodyPr/>
          <a:lstStyle/>
          <a:p>
            <a:endParaRPr lang="en-US" sz="716"/>
          </a:p>
        </p:txBody>
      </p:sp>
      <p:sp>
        <p:nvSpPr>
          <p:cNvPr id="9" name="Title 1">
            <a:extLst>
              <a:ext uri="{FF2B5EF4-FFF2-40B4-BE49-F238E27FC236}">
                <a16:creationId xmlns:a16="http://schemas.microsoft.com/office/drawing/2014/main" id="{95870FE0-543B-36A3-05BC-B5E3DCD5BD16}"/>
              </a:ext>
            </a:extLst>
          </p:cNvPr>
          <p:cNvSpPr>
            <a:spLocks noGrp="1"/>
          </p:cNvSpPr>
          <p:nvPr>
            <p:ph type="title"/>
          </p:nvPr>
        </p:nvSpPr>
        <p:spPr>
          <a:xfrm>
            <a:off x="234949" y="94130"/>
            <a:ext cx="7232650" cy="728870"/>
          </a:xfrm>
          <a:prstGeom prst="rect">
            <a:avLst/>
          </a:prstGeom>
        </p:spPr>
        <p:txBody>
          <a:bodyPr>
            <a:normAutofit/>
          </a:bodyPr>
          <a:lstStyle>
            <a:lvl1pPr algn="l">
              <a:defRPr sz="2678" b="1">
                <a:latin typeface="Arial" panose="020B0604020202020204" pitchFamily="34" charset="0"/>
                <a:cs typeface="Arial" panose="020B0604020202020204" pitchFamily="34" charset="0"/>
              </a:defRPr>
            </a:lvl1pPr>
          </a:lstStyle>
          <a:p>
            <a:r>
              <a:rPr lang="en-US" dirty="0"/>
              <a:t>Click to edit Master title style</a:t>
            </a:r>
          </a:p>
        </p:txBody>
      </p:sp>
      <p:pic>
        <p:nvPicPr>
          <p:cNvPr id="2" name="Picture 1">
            <a:extLst>
              <a:ext uri="{FF2B5EF4-FFF2-40B4-BE49-F238E27FC236}">
                <a16:creationId xmlns:a16="http://schemas.microsoft.com/office/drawing/2014/main" id="{A7DB2347-A72F-7246-FF24-218BC80F063A}"/>
              </a:ext>
            </a:extLst>
          </p:cNvPr>
          <p:cNvPicPr>
            <a:picLocks noChangeAspect="1"/>
          </p:cNvPicPr>
          <p:nvPr userDrawn="1"/>
        </p:nvPicPr>
        <p:blipFill>
          <a:blip r:embed="rId2"/>
          <a:stretch>
            <a:fillRect/>
          </a:stretch>
        </p:blipFill>
        <p:spPr>
          <a:xfrm>
            <a:off x="5230906" y="9664370"/>
            <a:ext cx="2420471" cy="394030"/>
          </a:xfrm>
          <a:prstGeom prst="rect">
            <a:avLst/>
          </a:prstGeom>
        </p:spPr>
      </p:pic>
    </p:spTree>
    <p:extLst>
      <p:ext uri="{BB962C8B-B14F-4D97-AF65-F5344CB8AC3E}">
        <p14:creationId xmlns:p14="http://schemas.microsoft.com/office/powerpoint/2010/main" val="29360873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Presenters Slide Option 1">
    <p:spTree>
      <p:nvGrpSpPr>
        <p:cNvPr id="1" name=""/>
        <p:cNvGrpSpPr/>
        <p:nvPr/>
      </p:nvGrpSpPr>
      <p:grpSpPr>
        <a:xfrm>
          <a:off x="0" y="0"/>
          <a:ext cx="0" cy="0"/>
          <a:chOff x="0" y="0"/>
          <a:chExt cx="0" cy="0"/>
        </a:xfrm>
      </p:grpSpPr>
      <p:sp>
        <p:nvSpPr>
          <p:cNvPr id="9" name="TextBox 6">
            <a:extLst>
              <a:ext uri="{FF2B5EF4-FFF2-40B4-BE49-F238E27FC236}">
                <a16:creationId xmlns:a16="http://schemas.microsoft.com/office/drawing/2014/main" id="{255B29F8-421D-9B17-BC2E-F26C299C0362}"/>
              </a:ext>
            </a:extLst>
          </p:cNvPr>
          <p:cNvSpPr txBox="1"/>
          <p:nvPr/>
        </p:nvSpPr>
        <p:spPr>
          <a:xfrm>
            <a:off x="437198" y="509027"/>
            <a:ext cx="5961632" cy="385490"/>
          </a:xfrm>
          <a:prstGeom prst="rect">
            <a:avLst/>
          </a:prstGeom>
        </p:spPr>
        <p:txBody>
          <a:bodyPr wrap="square" lIns="0" tIns="0" rIns="0" bIns="0" rtlCol="0" anchor="t">
            <a:spAutoFit/>
          </a:bodyPr>
          <a:lstStyle/>
          <a:p>
            <a:pPr defTabSz="582916">
              <a:lnSpc>
                <a:spcPts val="3213"/>
              </a:lnSpc>
              <a:defRPr/>
            </a:pPr>
            <a:r>
              <a:rPr lang="en-US" sz="2295" dirty="0">
                <a:solidFill>
                  <a:srgbClr val="000000"/>
                </a:solidFill>
                <a:latin typeface="Avenir Heavy" panose="02000503020000020003" pitchFamily="2" charset="0"/>
                <a:cs typeface="Arial"/>
              </a:rPr>
              <a:t>Presenters or Contacts</a:t>
            </a:r>
          </a:p>
        </p:txBody>
      </p:sp>
      <p:sp>
        <p:nvSpPr>
          <p:cNvPr id="10" name="AutoShape 8">
            <a:extLst>
              <a:ext uri="{FF2B5EF4-FFF2-40B4-BE49-F238E27FC236}">
                <a16:creationId xmlns:a16="http://schemas.microsoft.com/office/drawing/2014/main" id="{A6B6C8EE-E620-D132-7FBA-C5B836206E68}"/>
              </a:ext>
            </a:extLst>
          </p:cNvPr>
          <p:cNvSpPr/>
          <p:nvPr/>
        </p:nvSpPr>
        <p:spPr>
          <a:xfrm rot="5400000" flipH="1">
            <a:off x="2866613" y="-864463"/>
            <a:ext cx="44703" cy="4935164"/>
          </a:xfrm>
          <a:prstGeom prst="rect">
            <a:avLst/>
          </a:prstGeom>
          <a:solidFill>
            <a:srgbClr val="373939"/>
          </a:solidFill>
        </p:spPr>
        <p:txBody>
          <a:bodyPr/>
          <a:lstStyle/>
          <a:p>
            <a:endParaRPr lang="en-US" sz="765"/>
          </a:p>
        </p:txBody>
      </p:sp>
      <p:sp>
        <p:nvSpPr>
          <p:cNvPr id="5" name="Text Placeholder 4">
            <a:extLst>
              <a:ext uri="{FF2B5EF4-FFF2-40B4-BE49-F238E27FC236}">
                <a16:creationId xmlns:a16="http://schemas.microsoft.com/office/drawing/2014/main" id="{ADA4053B-CC58-6B4F-D0FC-A0658033F12E}"/>
              </a:ext>
            </a:extLst>
          </p:cNvPr>
          <p:cNvSpPr>
            <a:spLocks noGrp="1"/>
          </p:cNvSpPr>
          <p:nvPr>
            <p:ph type="body" sz="quarter" idx="10" hasCustomPrompt="1"/>
          </p:nvPr>
        </p:nvSpPr>
        <p:spPr>
          <a:xfrm>
            <a:off x="2073187" y="3214928"/>
            <a:ext cx="3334980" cy="580531"/>
          </a:xfrm>
          <a:prstGeom prst="rect">
            <a:avLst/>
          </a:prstGeom>
        </p:spPr>
        <p:txBody>
          <a:bodyPr/>
          <a:lstStyle>
            <a:lvl1pPr marL="0" indent="0">
              <a:buNone/>
              <a:defRPr sz="1360" b="1" i="0">
                <a:latin typeface="Avenir Heavy" panose="02000503020000020003" pitchFamily="2" charset="0"/>
              </a:defRPr>
            </a:lvl1pPr>
            <a:lvl2pPr marL="194305" indent="0">
              <a:buNone/>
              <a:defRPr/>
            </a:lvl2pPr>
          </a:lstStyle>
          <a:p>
            <a:pPr lvl="0"/>
            <a:r>
              <a:rPr lang="en-US" dirty="0"/>
              <a:t>Name Here</a:t>
            </a:r>
          </a:p>
        </p:txBody>
      </p:sp>
      <p:sp>
        <p:nvSpPr>
          <p:cNvPr id="6" name="Text Placeholder 4">
            <a:extLst>
              <a:ext uri="{FF2B5EF4-FFF2-40B4-BE49-F238E27FC236}">
                <a16:creationId xmlns:a16="http://schemas.microsoft.com/office/drawing/2014/main" id="{D8992F08-BF21-37D1-468C-D92365BFAFBB}"/>
              </a:ext>
            </a:extLst>
          </p:cNvPr>
          <p:cNvSpPr>
            <a:spLocks noGrp="1"/>
          </p:cNvSpPr>
          <p:nvPr>
            <p:ph type="body" sz="quarter" idx="11" hasCustomPrompt="1"/>
          </p:nvPr>
        </p:nvSpPr>
        <p:spPr>
          <a:xfrm>
            <a:off x="2073187" y="3795459"/>
            <a:ext cx="3334980" cy="580531"/>
          </a:xfrm>
          <a:prstGeom prst="rect">
            <a:avLst/>
          </a:prstGeom>
        </p:spPr>
        <p:txBody>
          <a:bodyPr/>
          <a:lstStyle>
            <a:lvl1pPr marL="0" indent="0">
              <a:buNone/>
              <a:defRPr sz="1148" b="0" i="0">
                <a:latin typeface="Avenir Book" panose="02000503020000020003" pitchFamily="2" charset="0"/>
              </a:defRPr>
            </a:lvl1pPr>
            <a:lvl2pPr marL="194305" indent="0">
              <a:buNone/>
              <a:defRPr/>
            </a:lvl2pPr>
          </a:lstStyle>
          <a:p>
            <a:pPr lvl="0"/>
            <a:r>
              <a:rPr lang="en-US" dirty="0"/>
              <a:t>Job Title</a:t>
            </a:r>
          </a:p>
        </p:txBody>
      </p:sp>
      <p:sp>
        <p:nvSpPr>
          <p:cNvPr id="7" name="Text Placeholder 4">
            <a:extLst>
              <a:ext uri="{FF2B5EF4-FFF2-40B4-BE49-F238E27FC236}">
                <a16:creationId xmlns:a16="http://schemas.microsoft.com/office/drawing/2014/main" id="{84802B2F-5E6E-01C6-D396-9A63FF70839E}"/>
              </a:ext>
            </a:extLst>
          </p:cNvPr>
          <p:cNvSpPr>
            <a:spLocks noGrp="1"/>
          </p:cNvSpPr>
          <p:nvPr>
            <p:ph type="body" sz="quarter" idx="12" hasCustomPrompt="1"/>
          </p:nvPr>
        </p:nvSpPr>
        <p:spPr>
          <a:xfrm>
            <a:off x="2073187" y="4361817"/>
            <a:ext cx="3334980" cy="580531"/>
          </a:xfrm>
          <a:prstGeom prst="rect">
            <a:avLst/>
          </a:prstGeom>
        </p:spPr>
        <p:txBody>
          <a:bodyPr/>
          <a:lstStyle>
            <a:lvl1pPr marL="0" indent="0">
              <a:buNone/>
              <a:defRPr sz="1148" b="1" i="0">
                <a:solidFill>
                  <a:schemeClr val="accent1"/>
                </a:solidFill>
                <a:latin typeface="Avenir Heavy" panose="02000503020000020003" pitchFamily="2" charset="0"/>
              </a:defRPr>
            </a:lvl1pPr>
            <a:lvl2pPr marL="194305" indent="0">
              <a:buNone/>
              <a:defRPr/>
            </a:lvl2pPr>
          </a:lstStyle>
          <a:p>
            <a:pPr lvl="0"/>
            <a:r>
              <a:rPr lang="en-US" dirty="0"/>
              <a:t>Email | LinkedIn</a:t>
            </a:r>
          </a:p>
        </p:txBody>
      </p:sp>
      <p:sp>
        <p:nvSpPr>
          <p:cNvPr id="14" name="Text Placeholder 4">
            <a:extLst>
              <a:ext uri="{FF2B5EF4-FFF2-40B4-BE49-F238E27FC236}">
                <a16:creationId xmlns:a16="http://schemas.microsoft.com/office/drawing/2014/main" id="{187A469E-1513-CEC5-4A44-A9724657AC3E}"/>
              </a:ext>
            </a:extLst>
          </p:cNvPr>
          <p:cNvSpPr>
            <a:spLocks noGrp="1"/>
          </p:cNvSpPr>
          <p:nvPr>
            <p:ph type="body" sz="quarter" idx="13" hasCustomPrompt="1"/>
          </p:nvPr>
        </p:nvSpPr>
        <p:spPr>
          <a:xfrm>
            <a:off x="2073187" y="6846349"/>
            <a:ext cx="3334980" cy="580531"/>
          </a:xfrm>
          <a:prstGeom prst="rect">
            <a:avLst/>
          </a:prstGeom>
        </p:spPr>
        <p:txBody>
          <a:bodyPr/>
          <a:lstStyle>
            <a:lvl1pPr marL="0" indent="0">
              <a:buNone/>
              <a:defRPr sz="1360" b="1" i="0">
                <a:latin typeface="Avenir Heavy" panose="02000503020000020003" pitchFamily="2" charset="0"/>
              </a:defRPr>
            </a:lvl1pPr>
            <a:lvl2pPr marL="194305" indent="0">
              <a:buNone/>
              <a:defRPr/>
            </a:lvl2pPr>
          </a:lstStyle>
          <a:p>
            <a:pPr lvl="0"/>
            <a:r>
              <a:rPr lang="en-US" dirty="0"/>
              <a:t>Name Here</a:t>
            </a:r>
          </a:p>
        </p:txBody>
      </p:sp>
      <p:sp>
        <p:nvSpPr>
          <p:cNvPr id="15" name="Text Placeholder 4">
            <a:extLst>
              <a:ext uri="{FF2B5EF4-FFF2-40B4-BE49-F238E27FC236}">
                <a16:creationId xmlns:a16="http://schemas.microsoft.com/office/drawing/2014/main" id="{4BAC6736-8343-16C4-FEF4-8B9962A307A3}"/>
              </a:ext>
            </a:extLst>
          </p:cNvPr>
          <p:cNvSpPr>
            <a:spLocks noGrp="1"/>
          </p:cNvSpPr>
          <p:nvPr>
            <p:ph type="body" sz="quarter" idx="14" hasCustomPrompt="1"/>
          </p:nvPr>
        </p:nvSpPr>
        <p:spPr>
          <a:xfrm>
            <a:off x="2073187" y="7426880"/>
            <a:ext cx="3334980" cy="580531"/>
          </a:xfrm>
          <a:prstGeom prst="rect">
            <a:avLst/>
          </a:prstGeom>
        </p:spPr>
        <p:txBody>
          <a:bodyPr/>
          <a:lstStyle>
            <a:lvl1pPr marL="0" indent="0">
              <a:buNone/>
              <a:defRPr sz="1148" b="0" i="0">
                <a:latin typeface="Avenir Book" panose="02000503020000020003" pitchFamily="2" charset="0"/>
              </a:defRPr>
            </a:lvl1pPr>
            <a:lvl2pPr marL="194305" indent="0">
              <a:buNone/>
              <a:defRPr/>
            </a:lvl2pPr>
          </a:lstStyle>
          <a:p>
            <a:pPr lvl="0"/>
            <a:r>
              <a:rPr lang="en-US" dirty="0"/>
              <a:t>Job Title</a:t>
            </a:r>
          </a:p>
        </p:txBody>
      </p:sp>
      <p:sp>
        <p:nvSpPr>
          <p:cNvPr id="16" name="Text Placeholder 4">
            <a:extLst>
              <a:ext uri="{FF2B5EF4-FFF2-40B4-BE49-F238E27FC236}">
                <a16:creationId xmlns:a16="http://schemas.microsoft.com/office/drawing/2014/main" id="{29D67F12-2874-B546-F0F0-BFE37DFFD7C2}"/>
              </a:ext>
            </a:extLst>
          </p:cNvPr>
          <p:cNvSpPr>
            <a:spLocks noGrp="1"/>
          </p:cNvSpPr>
          <p:nvPr>
            <p:ph type="body" sz="quarter" idx="15" hasCustomPrompt="1"/>
          </p:nvPr>
        </p:nvSpPr>
        <p:spPr>
          <a:xfrm>
            <a:off x="2073187" y="7993238"/>
            <a:ext cx="3334980" cy="580531"/>
          </a:xfrm>
          <a:prstGeom prst="rect">
            <a:avLst/>
          </a:prstGeom>
        </p:spPr>
        <p:txBody>
          <a:bodyPr/>
          <a:lstStyle>
            <a:lvl1pPr marL="0" indent="0">
              <a:buNone/>
              <a:defRPr sz="1148" b="1" i="0">
                <a:solidFill>
                  <a:schemeClr val="accent1"/>
                </a:solidFill>
                <a:latin typeface="Avenir Heavy" panose="02000503020000020003" pitchFamily="2" charset="0"/>
              </a:defRPr>
            </a:lvl1pPr>
            <a:lvl2pPr marL="194305" indent="0">
              <a:buNone/>
              <a:defRPr/>
            </a:lvl2pPr>
          </a:lstStyle>
          <a:p>
            <a:pPr lvl="0"/>
            <a:r>
              <a:rPr lang="en-US" dirty="0"/>
              <a:t>Email | LinkedIn</a:t>
            </a:r>
          </a:p>
        </p:txBody>
      </p:sp>
      <p:sp>
        <p:nvSpPr>
          <p:cNvPr id="17" name="Picture Placeholder 19">
            <a:extLst>
              <a:ext uri="{FF2B5EF4-FFF2-40B4-BE49-F238E27FC236}">
                <a16:creationId xmlns:a16="http://schemas.microsoft.com/office/drawing/2014/main" id="{1E789733-2FC7-C4F3-B520-28A51314E755}"/>
              </a:ext>
            </a:extLst>
          </p:cNvPr>
          <p:cNvSpPr>
            <a:spLocks noGrp="1"/>
          </p:cNvSpPr>
          <p:nvPr>
            <p:ph type="pic" sz="quarter" idx="19"/>
          </p:nvPr>
        </p:nvSpPr>
        <p:spPr>
          <a:xfrm>
            <a:off x="421382" y="2346960"/>
            <a:ext cx="1554480" cy="3352800"/>
          </a:xfrm>
          <a:prstGeom prst="rect">
            <a:avLst/>
          </a:prstGeom>
        </p:spPr>
        <p:txBody>
          <a:bodyPr/>
          <a:lstStyle/>
          <a:p>
            <a:r>
              <a:rPr lang="en-US"/>
              <a:t>Click icon to add picture</a:t>
            </a:r>
            <a:endParaRPr lang="en-US" dirty="0"/>
          </a:p>
        </p:txBody>
      </p:sp>
      <p:sp>
        <p:nvSpPr>
          <p:cNvPr id="18" name="Picture Placeholder 19">
            <a:extLst>
              <a:ext uri="{FF2B5EF4-FFF2-40B4-BE49-F238E27FC236}">
                <a16:creationId xmlns:a16="http://schemas.microsoft.com/office/drawing/2014/main" id="{E0024A71-8CAD-D271-C188-A7AEF42337BB}"/>
              </a:ext>
            </a:extLst>
          </p:cNvPr>
          <p:cNvSpPr>
            <a:spLocks noGrp="1"/>
          </p:cNvSpPr>
          <p:nvPr>
            <p:ph type="pic" sz="quarter" idx="20"/>
          </p:nvPr>
        </p:nvSpPr>
        <p:spPr>
          <a:xfrm>
            <a:off x="421382" y="6040744"/>
            <a:ext cx="1554480" cy="3352800"/>
          </a:xfrm>
          <a:prstGeom prst="rect">
            <a:avLst/>
          </a:prstGeom>
        </p:spPr>
        <p:txBody>
          <a:bodyPr/>
          <a:lstStyle/>
          <a:p>
            <a:r>
              <a:rPr lang="en-US"/>
              <a:t>Click icon to add picture</a:t>
            </a:r>
          </a:p>
        </p:txBody>
      </p:sp>
    </p:spTree>
    <p:extLst>
      <p:ext uri="{BB962C8B-B14F-4D97-AF65-F5344CB8AC3E}">
        <p14:creationId xmlns:p14="http://schemas.microsoft.com/office/powerpoint/2010/main" val="1728850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Dark Mode Presenters Slide Option 1">
    <p:bg>
      <p:bgPr>
        <a:solidFill>
          <a:schemeClr val="tx2"/>
        </a:solidFill>
        <a:effectLst/>
      </p:bgPr>
    </p:bg>
    <p:spTree>
      <p:nvGrpSpPr>
        <p:cNvPr id="1" name=""/>
        <p:cNvGrpSpPr/>
        <p:nvPr/>
      </p:nvGrpSpPr>
      <p:grpSpPr>
        <a:xfrm>
          <a:off x="0" y="0"/>
          <a:ext cx="0" cy="0"/>
          <a:chOff x="0" y="0"/>
          <a:chExt cx="0" cy="0"/>
        </a:xfrm>
      </p:grpSpPr>
      <p:sp>
        <p:nvSpPr>
          <p:cNvPr id="9" name="TextBox 6">
            <a:extLst>
              <a:ext uri="{FF2B5EF4-FFF2-40B4-BE49-F238E27FC236}">
                <a16:creationId xmlns:a16="http://schemas.microsoft.com/office/drawing/2014/main" id="{255B29F8-421D-9B17-BC2E-F26C299C0362}"/>
              </a:ext>
            </a:extLst>
          </p:cNvPr>
          <p:cNvSpPr txBox="1"/>
          <p:nvPr/>
        </p:nvSpPr>
        <p:spPr>
          <a:xfrm>
            <a:off x="437198" y="509027"/>
            <a:ext cx="5961632" cy="385490"/>
          </a:xfrm>
          <a:prstGeom prst="rect">
            <a:avLst/>
          </a:prstGeom>
        </p:spPr>
        <p:txBody>
          <a:bodyPr wrap="square" lIns="0" tIns="0" rIns="0" bIns="0" rtlCol="0" anchor="t">
            <a:spAutoFit/>
          </a:bodyPr>
          <a:lstStyle/>
          <a:p>
            <a:pPr defTabSz="582916">
              <a:lnSpc>
                <a:spcPts val="3213"/>
              </a:lnSpc>
              <a:defRPr/>
            </a:pPr>
            <a:r>
              <a:rPr lang="en-US" sz="2295" dirty="0">
                <a:solidFill>
                  <a:schemeClr val="bg1"/>
                </a:solidFill>
                <a:latin typeface="Avenir Heavy" panose="02000503020000020003" pitchFamily="2" charset="0"/>
                <a:cs typeface="Arial"/>
              </a:rPr>
              <a:t>Presenters or Contacts</a:t>
            </a:r>
          </a:p>
        </p:txBody>
      </p:sp>
      <p:sp>
        <p:nvSpPr>
          <p:cNvPr id="10" name="AutoShape 8">
            <a:extLst>
              <a:ext uri="{FF2B5EF4-FFF2-40B4-BE49-F238E27FC236}">
                <a16:creationId xmlns:a16="http://schemas.microsoft.com/office/drawing/2014/main" id="{A6B6C8EE-E620-D132-7FBA-C5B836206E68}"/>
              </a:ext>
            </a:extLst>
          </p:cNvPr>
          <p:cNvSpPr/>
          <p:nvPr/>
        </p:nvSpPr>
        <p:spPr>
          <a:xfrm rot="5400000" flipH="1">
            <a:off x="2866613" y="-864463"/>
            <a:ext cx="44703" cy="4935164"/>
          </a:xfrm>
          <a:prstGeom prst="rect">
            <a:avLst/>
          </a:prstGeom>
          <a:solidFill>
            <a:schemeClr val="accent1"/>
          </a:solidFill>
        </p:spPr>
        <p:txBody>
          <a:bodyPr/>
          <a:lstStyle/>
          <a:p>
            <a:endParaRPr lang="en-US" sz="765"/>
          </a:p>
        </p:txBody>
      </p:sp>
      <p:sp>
        <p:nvSpPr>
          <p:cNvPr id="2" name="Text Placeholder 4">
            <a:extLst>
              <a:ext uri="{FF2B5EF4-FFF2-40B4-BE49-F238E27FC236}">
                <a16:creationId xmlns:a16="http://schemas.microsoft.com/office/drawing/2014/main" id="{C1D1DC29-962C-B992-14D9-B53C94E162E4}"/>
              </a:ext>
            </a:extLst>
          </p:cNvPr>
          <p:cNvSpPr>
            <a:spLocks noGrp="1"/>
          </p:cNvSpPr>
          <p:nvPr>
            <p:ph type="body" sz="quarter" idx="10" hasCustomPrompt="1"/>
          </p:nvPr>
        </p:nvSpPr>
        <p:spPr>
          <a:xfrm>
            <a:off x="2073187" y="3264336"/>
            <a:ext cx="3334980" cy="580531"/>
          </a:xfrm>
          <a:prstGeom prst="rect">
            <a:avLst/>
          </a:prstGeom>
        </p:spPr>
        <p:txBody>
          <a:bodyPr/>
          <a:lstStyle>
            <a:lvl1pPr marL="0" indent="0">
              <a:buNone/>
              <a:defRPr sz="1360" b="1" i="0">
                <a:solidFill>
                  <a:schemeClr val="bg1"/>
                </a:solidFill>
                <a:latin typeface="Avenir Heavy" panose="02000503020000020003" pitchFamily="2" charset="0"/>
              </a:defRPr>
            </a:lvl1pPr>
            <a:lvl2pPr marL="194305" indent="0">
              <a:buNone/>
              <a:defRPr/>
            </a:lvl2pPr>
          </a:lstStyle>
          <a:p>
            <a:pPr lvl="0"/>
            <a:r>
              <a:rPr lang="en-US" dirty="0"/>
              <a:t>Name Here</a:t>
            </a:r>
          </a:p>
        </p:txBody>
      </p:sp>
      <p:sp>
        <p:nvSpPr>
          <p:cNvPr id="3" name="Text Placeholder 4">
            <a:extLst>
              <a:ext uri="{FF2B5EF4-FFF2-40B4-BE49-F238E27FC236}">
                <a16:creationId xmlns:a16="http://schemas.microsoft.com/office/drawing/2014/main" id="{A39F37C9-0D6C-3BD1-67B8-EE1B7769F99A}"/>
              </a:ext>
            </a:extLst>
          </p:cNvPr>
          <p:cNvSpPr>
            <a:spLocks noGrp="1"/>
          </p:cNvSpPr>
          <p:nvPr>
            <p:ph type="body" sz="quarter" idx="11" hasCustomPrompt="1"/>
          </p:nvPr>
        </p:nvSpPr>
        <p:spPr>
          <a:xfrm>
            <a:off x="2073187" y="3844867"/>
            <a:ext cx="3334980" cy="580531"/>
          </a:xfrm>
          <a:prstGeom prst="rect">
            <a:avLst/>
          </a:prstGeom>
        </p:spPr>
        <p:txBody>
          <a:bodyPr/>
          <a:lstStyle>
            <a:lvl1pPr marL="0" indent="0">
              <a:buNone/>
              <a:defRPr sz="1148" b="0" i="0">
                <a:solidFill>
                  <a:schemeClr val="bg1"/>
                </a:solidFill>
                <a:latin typeface="Avenir Book" panose="02000503020000020003" pitchFamily="2" charset="0"/>
              </a:defRPr>
            </a:lvl1pPr>
            <a:lvl2pPr marL="194305" indent="0">
              <a:buNone/>
              <a:defRPr/>
            </a:lvl2pPr>
          </a:lstStyle>
          <a:p>
            <a:pPr lvl="0"/>
            <a:r>
              <a:rPr lang="en-US" dirty="0"/>
              <a:t>Job Title</a:t>
            </a:r>
          </a:p>
        </p:txBody>
      </p:sp>
      <p:sp>
        <p:nvSpPr>
          <p:cNvPr id="4" name="Text Placeholder 4">
            <a:extLst>
              <a:ext uri="{FF2B5EF4-FFF2-40B4-BE49-F238E27FC236}">
                <a16:creationId xmlns:a16="http://schemas.microsoft.com/office/drawing/2014/main" id="{24D5DB4C-4DF8-439D-CC33-A1B652CD7233}"/>
              </a:ext>
            </a:extLst>
          </p:cNvPr>
          <p:cNvSpPr>
            <a:spLocks noGrp="1"/>
          </p:cNvSpPr>
          <p:nvPr>
            <p:ph type="body" sz="quarter" idx="12" hasCustomPrompt="1"/>
          </p:nvPr>
        </p:nvSpPr>
        <p:spPr>
          <a:xfrm>
            <a:off x="2073187" y="4411225"/>
            <a:ext cx="3334980" cy="580531"/>
          </a:xfrm>
          <a:prstGeom prst="rect">
            <a:avLst/>
          </a:prstGeom>
        </p:spPr>
        <p:txBody>
          <a:bodyPr/>
          <a:lstStyle>
            <a:lvl1pPr marL="0" indent="0">
              <a:buNone/>
              <a:defRPr sz="1148" b="1" i="0">
                <a:solidFill>
                  <a:schemeClr val="accent1"/>
                </a:solidFill>
                <a:latin typeface="Avenir Heavy" panose="02000503020000020003" pitchFamily="2" charset="0"/>
              </a:defRPr>
            </a:lvl1pPr>
            <a:lvl2pPr marL="194305" indent="0">
              <a:buNone/>
              <a:defRPr/>
            </a:lvl2pPr>
          </a:lstStyle>
          <a:p>
            <a:pPr lvl="0"/>
            <a:r>
              <a:rPr lang="en-US" dirty="0"/>
              <a:t>Email | LinkedIn</a:t>
            </a:r>
          </a:p>
        </p:txBody>
      </p:sp>
      <p:sp>
        <p:nvSpPr>
          <p:cNvPr id="5" name="Text Placeholder 4">
            <a:extLst>
              <a:ext uri="{FF2B5EF4-FFF2-40B4-BE49-F238E27FC236}">
                <a16:creationId xmlns:a16="http://schemas.microsoft.com/office/drawing/2014/main" id="{213DEC5D-9452-FEF6-1121-C83A78C3183E}"/>
              </a:ext>
            </a:extLst>
          </p:cNvPr>
          <p:cNvSpPr>
            <a:spLocks noGrp="1"/>
          </p:cNvSpPr>
          <p:nvPr>
            <p:ph type="body" sz="quarter" idx="13" hasCustomPrompt="1"/>
          </p:nvPr>
        </p:nvSpPr>
        <p:spPr>
          <a:xfrm>
            <a:off x="2073187" y="6835597"/>
            <a:ext cx="3334980" cy="580531"/>
          </a:xfrm>
          <a:prstGeom prst="rect">
            <a:avLst/>
          </a:prstGeom>
        </p:spPr>
        <p:txBody>
          <a:bodyPr/>
          <a:lstStyle>
            <a:lvl1pPr marL="0" indent="0">
              <a:buNone/>
              <a:defRPr sz="1360" b="1" i="0">
                <a:solidFill>
                  <a:schemeClr val="bg1"/>
                </a:solidFill>
                <a:latin typeface="Avenir Heavy" panose="02000503020000020003" pitchFamily="2" charset="0"/>
              </a:defRPr>
            </a:lvl1pPr>
            <a:lvl2pPr marL="194305" indent="0">
              <a:buNone/>
              <a:defRPr/>
            </a:lvl2pPr>
          </a:lstStyle>
          <a:p>
            <a:pPr lvl="0"/>
            <a:r>
              <a:rPr lang="en-US" dirty="0"/>
              <a:t>Name Here</a:t>
            </a:r>
          </a:p>
        </p:txBody>
      </p:sp>
      <p:sp>
        <p:nvSpPr>
          <p:cNvPr id="6" name="Text Placeholder 4">
            <a:extLst>
              <a:ext uri="{FF2B5EF4-FFF2-40B4-BE49-F238E27FC236}">
                <a16:creationId xmlns:a16="http://schemas.microsoft.com/office/drawing/2014/main" id="{2CCA8471-8D8E-596D-614B-92159FCC80AB}"/>
              </a:ext>
            </a:extLst>
          </p:cNvPr>
          <p:cNvSpPr>
            <a:spLocks noGrp="1"/>
          </p:cNvSpPr>
          <p:nvPr>
            <p:ph type="body" sz="quarter" idx="14" hasCustomPrompt="1"/>
          </p:nvPr>
        </p:nvSpPr>
        <p:spPr>
          <a:xfrm>
            <a:off x="2073187" y="7416128"/>
            <a:ext cx="3334980" cy="580531"/>
          </a:xfrm>
          <a:prstGeom prst="rect">
            <a:avLst/>
          </a:prstGeom>
        </p:spPr>
        <p:txBody>
          <a:bodyPr/>
          <a:lstStyle>
            <a:lvl1pPr marL="0" indent="0">
              <a:buNone/>
              <a:defRPr sz="1148" b="0" i="0">
                <a:solidFill>
                  <a:schemeClr val="bg1"/>
                </a:solidFill>
                <a:latin typeface="Avenir Book" panose="02000503020000020003" pitchFamily="2" charset="0"/>
              </a:defRPr>
            </a:lvl1pPr>
            <a:lvl2pPr marL="194305" indent="0">
              <a:buNone/>
              <a:defRPr/>
            </a:lvl2pPr>
          </a:lstStyle>
          <a:p>
            <a:pPr lvl="0"/>
            <a:r>
              <a:rPr lang="en-US" dirty="0"/>
              <a:t>Job Title</a:t>
            </a:r>
          </a:p>
        </p:txBody>
      </p:sp>
      <p:sp>
        <p:nvSpPr>
          <p:cNvPr id="7" name="Text Placeholder 4">
            <a:extLst>
              <a:ext uri="{FF2B5EF4-FFF2-40B4-BE49-F238E27FC236}">
                <a16:creationId xmlns:a16="http://schemas.microsoft.com/office/drawing/2014/main" id="{7650DDF2-5A2A-EA1A-89E4-01C297FB7EB1}"/>
              </a:ext>
            </a:extLst>
          </p:cNvPr>
          <p:cNvSpPr>
            <a:spLocks noGrp="1"/>
          </p:cNvSpPr>
          <p:nvPr>
            <p:ph type="body" sz="quarter" idx="15" hasCustomPrompt="1"/>
          </p:nvPr>
        </p:nvSpPr>
        <p:spPr>
          <a:xfrm>
            <a:off x="2073187" y="7982486"/>
            <a:ext cx="3334980" cy="580531"/>
          </a:xfrm>
          <a:prstGeom prst="rect">
            <a:avLst/>
          </a:prstGeom>
        </p:spPr>
        <p:txBody>
          <a:bodyPr/>
          <a:lstStyle>
            <a:lvl1pPr marL="0" indent="0">
              <a:buNone/>
              <a:defRPr sz="1148" b="1" i="0">
                <a:solidFill>
                  <a:schemeClr val="accent1"/>
                </a:solidFill>
                <a:latin typeface="Avenir Heavy" panose="02000503020000020003" pitchFamily="2" charset="0"/>
              </a:defRPr>
            </a:lvl1pPr>
            <a:lvl2pPr marL="194305" indent="0">
              <a:buNone/>
              <a:defRPr/>
            </a:lvl2pPr>
          </a:lstStyle>
          <a:p>
            <a:pPr lvl="0"/>
            <a:r>
              <a:rPr lang="en-US" dirty="0"/>
              <a:t>Email | LinkedIn</a:t>
            </a:r>
          </a:p>
        </p:txBody>
      </p:sp>
      <p:sp>
        <p:nvSpPr>
          <p:cNvPr id="14" name="Picture Placeholder 19">
            <a:extLst>
              <a:ext uri="{FF2B5EF4-FFF2-40B4-BE49-F238E27FC236}">
                <a16:creationId xmlns:a16="http://schemas.microsoft.com/office/drawing/2014/main" id="{430E5218-BC7C-D729-7776-D9C7A8FF031E}"/>
              </a:ext>
            </a:extLst>
          </p:cNvPr>
          <p:cNvSpPr>
            <a:spLocks noGrp="1"/>
          </p:cNvSpPr>
          <p:nvPr>
            <p:ph type="pic" sz="quarter" idx="19"/>
          </p:nvPr>
        </p:nvSpPr>
        <p:spPr>
          <a:xfrm>
            <a:off x="421382" y="2346960"/>
            <a:ext cx="1554480" cy="3352800"/>
          </a:xfrm>
          <a:prstGeom prst="rect">
            <a:avLst/>
          </a:prstGeom>
        </p:spPr>
        <p:txBody>
          <a:bodyPr/>
          <a:lstStyle/>
          <a:p>
            <a:r>
              <a:rPr lang="en-US"/>
              <a:t>Click icon to add picture</a:t>
            </a:r>
            <a:endParaRPr lang="en-US" dirty="0"/>
          </a:p>
        </p:txBody>
      </p:sp>
      <p:sp>
        <p:nvSpPr>
          <p:cNvPr id="15" name="Picture Placeholder 19">
            <a:extLst>
              <a:ext uri="{FF2B5EF4-FFF2-40B4-BE49-F238E27FC236}">
                <a16:creationId xmlns:a16="http://schemas.microsoft.com/office/drawing/2014/main" id="{81D1A24F-4D2A-82A9-8E93-07CBA48D387A}"/>
              </a:ext>
            </a:extLst>
          </p:cNvPr>
          <p:cNvSpPr>
            <a:spLocks noGrp="1"/>
          </p:cNvSpPr>
          <p:nvPr>
            <p:ph type="pic" sz="quarter" idx="20"/>
          </p:nvPr>
        </p:nvSpPr>
        <p:spPr>
          <a:xfrm>
            <a:off x="421382" y="6040744"/>
            <a:ext cx="1554480" cy="3352800"/>
          </a:xfrm>
          <a:prstGeom prst="rect">
            <a:avLst/>
          </a:prstGeom>
        </p:spPr>
        <p:txBody>
          <a:bodyPr/>
          <a:lstStyle/>
          <a:p>
            <a:r>
              <a:rPr lang="en-US"/>
              <a:t>Click icon to add picture</a:t>
            </a:r>
          </a:p>
        </p:txBody>
      </p:sp>
    </p:spTree>
    <p:extLst>
      <p:ext uri="{BB962C8B-B14F-4D97-AF65-F5344CB8AC3E}">
        <p14:creationId xmlns:p14="http://schemas.microsoft.com/office/powerpoint/2010/main" val="2118540543"/>
      </p:ext>
    </p:extLst>
  </p:cSld>
  <p:clrMapOvr>
    <a:masterClrMapping/>
  </p:clrMapOvr>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7" Type="http://schemas.openxmlformats.org/officeDocument/2006/relationships/slideLayout" Target="../slideLayouts/slideLayout7.xml"/><Relationship Id="rId71"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slideLayout" Target="../slideLayouts/slideLayout66.xml"/><Relationship Id="rId5" Type="http://schemas.openxmlformats.org/officeDocument/2006/relationships/slideLayout" Target="../slideLayouts/slideLayout5.xml"/><Relationship Id="rId61" Type="http://schemas.openxmlformats.org/officeDocument/2006/relationships/slideLayout" Target="../slideLayouts/slideLayout61.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34" Type="http://schemas.openxmlformats.org/officeDocument/2006/relationships/slideLayout" Target="../slideLayouts/slideLayout34.xml"/><Relationship Id="rId50" Type="http://schemas.openxmlformats.org/officeDocument/2006/relationships/slideLayout" Target="../slideLayouts/slideLayout50.xml"/><Relationship Id="rId55" Type="http://schemas.openxmlformats.org/officeDocument/2006/relationships/slideLayout" Target="../slideLayouts/slideLayout5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07894549"/>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 id="2147483739" r:id="rId13"/>
    <p:sldLayoutId id="2147483740" r:id="rId14"/>
    <p:sldLayoutId id="2147483741" r:id="rId15"/>
    <p:sldLayoutId id="2147483742" r:id="rId16"/>
    <p:sldLayoutId id="2147483743" r:id="rId17"/>
    <p:sldLayoutId id="2147483744" r:id="rId18"/>
    <p:sldLayoutId id="2147483745" r:id="rId19"/>
    <p:sldLayoutId id="2147483746" r:id="rId20"/>
    <p:sldLayoutId id="2147483747" r:id="rId21"/>
    <p:sldLayoutId id="2147483748" r:id="rId22"/>
    <p:sldLayoutId id="2147483749" r:id="rId23"/>
    <p:sldLayoutId id="2147483750" r:id="rId24"/>
    <p:sldLayoutId id="2147483751" r:id="rId25"/>
    <p:sldLayoutId id="2147483752" r:id="rId26"/>
    <p:sldLayoutId id="2147483753" r:id="rId27"/>
    <p:sldLayoutId id="2147483754" r:id="rId28"/>
    <p:sldLayoutId id="2147483755" r:id="rId29"/>
    <p:sldLayoutId id="2147483756" r:id="rId30"/>
    <p:sldLayoutId id="2147483757" r:id="rId31"/>
    <p:sldLayoutId id="2147483758" r:id="rId32"/>
    <p:sldLayoutId id="2147483759" r:id="rId33"/>
    <p:sldLayoutId id="2147483760" r:id="rId34"/>
    <p:sldLayoutId id="2147483761" r:id="rId35"/>
    <p:sldLayoutId id="2147483762" r:id="rId36"/>
    <p:sldLayoutId id="2147483763" r:id="rId37"/>
    <p:sldLayoutId id="2147483764" r:id="rId38"/>
    <p:sldLayoutId id="2147483765" r:id="rId39"/>
    <p:sldLayoutId id="2147483766" r:id="rId40"/>
    <p:sldLayoutId id="2147483767" r:id="rId41"/>
    <p:sldLayoutId id="2147483768" r:id="rId42"/>
    <p:sldLayoutId id="2147483769" r:id="rId43"/>
    <p:sldLayoutId id="2147483770" r:id="rId44"/>
    <p:sldLayoutId id="2147483771" r:id="rId45"/>
    <p:sldLayoutId id="2147483772" r:id="rId46"/>
    <p:sldLayoutId id="2147483773" r:id="rId47"/>
    <p:sldLayoutId id="2147483774" r:id="rId48"/>
    <p:sldLayoutId id="2147483775" r:id="rId49"/>
    <p:sldLayoutId id="2147483776" r:id="rId50"/>
    <p:sldLayoutId id="2147483777" r:id="rId51"/>
    <p:sldLayoutId id="2147483778" r:id="rId52"/>
    <p:sldLayoutId id="2147483779" r:id="rId53"/>
    <p:sldLayoutId id="2147483780" r:id="rId54"/>
    <p:sldLayoutId id="2147483781" r:id="rId55"/>
    <p:sldLayoutId id="2147483782" r:id="rId56"/>
    <p:sldLayoutId id="2147483783" r:id="rId57"/>
    <p:sldLayoutId id="2147483784" r:id="rId58"/>
    <p:sldLayoutId id="2147483785" r:id="rId59"/>
    <p:sldLayoutId id="2147483786" r:id="rId60"/>
    <p:sldLayoutId id="2147483787" r:id="rId61"/>
    <p:sldLayoutId id="2147483788" r:id="rId62"/>
    <p:sldLayoutId id="2147483789" r:id="rId63"/>
    <p:sldLayoutId id="2147483790" r:id="rId64"/>
    <p:sldLayoutId id="2147483791" r:id="rId65"/>
    <p:sldLayoutId id="2147483792" r:id="rId66"/>
    <p:sldLayoutId id="2147483793" r:id="rId67"/>
    <p:sldLayoutId id="2147483794" r:id="rId68"/>
    <p:sldLayoutId id="2147483795" r:id="rId69"/>
    <p:sldLayoutId id="2147483689" r:id="rId70"/>
  </p:sldLayoutIdLst>
  <p:txStyles>
    <p:titleStyle>
      <a:lvl1pPr algn="ctr" defTabSz="388610" rtl="0" eaLnBrk="1" latinLnBrk="0" hangingPunct="1">
        <a:spcBef>
          <a:spcPct val="0"/>
        </a:spcBef>
        <a:buNone/>
        <a:defRPr sz="1870" kern="1200">
          <a:solidFill>
            <a:schemeClr val="tx1"/>
          </a:solidFill>
          <a:latin typeface="+mj-lt"/>
          <a:ea typeface="+mj-ea"/>
          <a:cs typeface="+mj-cs"/>
        </a:defRPr>
      </a:lvl1pPr>
    </p:titleStyle>
    <p:bodyStyle>
      <a:lvl1pPr marL="145729" indent="-145729" algn="l" defTabSz="388610" rtl="0" eaLnBrk="1" latinLnBrk="0" hangingPunct="1">
        <a:spcBef>
          <a:spcPct val="20000"/>
        </a:spcBef>
        <a:buFont typeface="Arial" pitchFamily="34" charset="0"/>
        <a:buChar char="•"/>
        <a:defRPr sz="1360" kern="1200">
          <a:solidFill>
            <a:schemeClr val="tx1"/>
          </a:solidFill>
          <a:latin typeface="+mn-lt"/>
          <a:ea typeface="+mn-ea"/>
          <a:cs typeface="+mn-cs"/>
        </a:defRPr>
      </a:lvl1pPr>
      <a:lvl2pPr marL="315746" indent="-121441" algn="l" defTabSz="388610" rtl="0" eaLnBrk="1" latinLnBrk="0" hangingPunct="1">
        <a:spcBef>
          <a:spcPct val="20000"/>
        </a:spcBef>
        <a:buFont typeface="Arial" pitchFamily="34" charset="0"/>
        <a:buChar char="–"/>
        <a:defRPr sz="1190" kern="1200">
          <a:solidFill>
            <a:schemeClr val="tx1"/>
          </a:solidFill>
          <a:latin typeface="+mn-lt"/>
          <a:ea typeface="+mn-ea"/>
          <a:cs typeface="+mn-cs"/>
        </a:defRPr>
      </a:lvl2pPr>
      <a:lvl3pPr marL="485763" indent="-97152" algn="l" defTabSz="388610" rtl="0" eaLnBrk="1" latinLnBrk="0" hangingPunct="1">
        <a:spcBef>
          <a:spcPct val="20000"/>
        </a:spcBef>
        <a:buFont typeface="Arial" pitchFamily="34" charset="0"/>
        <a:buChar char="•"/>
        <a:defRPr sz="1020" kern="1200">
          <a:solidFill>
            <a:schemeClr val="tx1"/>
          </a:solidFill>
          <a:latin typeface="+mn-lt"/>
          <a:ea typeface="+mn-ea"/>
          <a:cs typeface="+mn-cs"/>
        </a:defRPr>
      </a:lvl3pPr>
      <a:lvl4pPr marL="680068" indent="-97152" algn="l" defTabSz="388610" rtl="0" eaLnBrk="1" latinLnBrk="0" hangingPunct="1">
        <a:spcBef>
          <a:spcPct val="20000"/>
        </a:spcBef>
        <a:buFont typeface="Arial" pitchFamily="34" charset="0"/>
        <a:buChar char="–"/>
        <a:defRPr sz="850" kern="1200">
          <a:solidFill>
            <a:schemeClr val="tx1"/>
          </a:solidFill>
          <a:latin typeface="+mn-lt"/>
          <a:ea typeface="+mn-ea"/>
          <a:cs typeface="+mn-cs"/>
        </a:defRPr>
      </a:lvl4pPr>
      <a:lvl5pPr marL="874373" indent="-97152" algn="l" defTabSz="388610" rtl="0" eaLnBrk="1" latinLnBrk="0" hangingPunct="1">
        <a:spcBef>
          <a:spcPct val="20000"/>
        </a:spcBef>
        <a:buFont typeface="Arial" pitchFamily="34" charset="0"/>
        <a:buChar char="»"/>
        <a:defRPr sz="850" kern="1200">
          <a:solidFill>
            <a:schemeClr val="tx1"/>
          </a:solidFill>
          <a:latin typeface="+mn-lt"/>
          <a:ea typeface="+mn-ea"/>
          <a:cs typeface="+mn-cs"/>
        </a:defRPr>
      </a:lvl5pPr>
      <a:lvl6pPr marL="1068678" indent="-97152" algn="l" defTabSz="388610" rtl="0" eaLnBrk="1" latinLnBrk="0" hangingPunct="1">
        <a:spcBef>
          <a:spcPct val="20000"/>
        </a:spcBef>
        <a:buFont typeface="Arial" pitchFamily="34" charset="0"/>
        <a:buChar char="•"/>
        <a:defRPr sz="850" kern="1200">
          <a:solidFill>
            <a:schemeClr val="tx1"/>
          </a:solidFill>
          <a:latin typeface="+mn-lt"/>
          <a:ea typeface="+mn-ea"/>
          <a:cs typeface="+mn-cs"/>
        </a:defRPr>
      </a:lvl6pPr>
      <a:lvl7pPr marL="1262984" indent="-97152" algn="l" defTabSz="388610" rtl="0" eaLnBrk="1" latinLnBrk="0" hangingPunct="1">
        <a:spcBef>
          <a:spcPct val="20000"/>
        </a:spcBef>
        <a:buFont typeface="Arial" pitchFamily="34" charset="0"/>
        <a:buChar char="•"/>
        <a:defRPr sz="850" kern="1200">
          <a:solidFill>
            <a:schemeClr val="tx1"/>
          </a:solidFill>
          <a:latin typeface="+mn-lt"/>
          <a:ea typeface="+mn-ea"/>
          <a:cs typeface="+mn-cs"/>
        </a:defRPr>
      </a:lvl7pPr>
      <a:lvl8pPr marL="1457288" indent="-97152" algn="l" defTabSz="388610" rtl="0" eaLnBrk="1" latinLnBrk="0" hangingPunct="1">
        <a:spcBef>
          <a:spcPct val="20000"/>
        </a:spcBef>
        <a:buFont typeface="Arial" pitchFamily="34" charset="0"/>
        <a:buChar char="•"/>
        <a:defRPr sz="850" kern="1200">
          <a:solidFill>
            <a:schemeClr val="tx1"/>
          </a:solidFill>
          <a:latin typeface="+mn-lt"/>
          <a:ea typeface="+mn-ea"/>
          <a:cs typeface="+mn-cs"/>
        </a:defRPr>
      </a:lvl8pPr>
      <a:lvl9pPr marL="1651594" indent="-97152" algn="l" defTabSz="388610" rtl="0" eaLnBrk="1" latinLnBrk="0" hangingPunct="1">
        <a:spcBef>
          <a:spcPct val="20000"/>
        </a:spcBef>
        <a:buFont typeface="Arial" pitchFamily="34" charset="0"/>
        <a:buChar char="•"/>
        <a:defRPr sz="850" kern="1200">
          <a:solidFill>
            <a:schemeClr val="tx1"/>
          </a:solidFill>
          <a:latin typeface="+mn-lt"/>
          <a:ea typeface="+mn-ea"/>
          <a:cs typeface="+mn-cs"/>
        </a:defRPr>
      </a:lvl9pPr>
    </p:bodyStyle>
    <p:otherStyle>
      <a:defPPr>
        <a:defRPr lang="en-US"/>
      </a:defPPr>
      <a:lvl1pPr marL="0" algn="l" defTabSz="388610" rtl="0" eaLnBrk="1" latinLnBrk="0" hangingPunct="1">
        <a:defRPr sz="765" kern="1200">
          <a:solidFill>
            <a:schemeClr val="tx1"/>
          </a:solidFill>
          <a:latin typeface="+mn-lt"/>
          <a:ea typeface="+mn-ea"/>
          <a:cs typeface="+mn-cs"/>
        </a:defRPr>
      </a:lvl1pPr>
      <a:lvl2pPr marL="194305" algn="l" defTabSz="388610" rtl="0" eaLnBrk="1" latinLnBrk="0" hangingPunct="1">
        <a:defRPr sz="765" kern="1200">
          <a:solidFill>
            <a:schemeClr val="tx1"/>
          </a:solidFill>
          <a:latin typeface="+mn-lt"/>
          <a:ea typeface="+mn-ea"/>
          <a:cs typeface="+mn-cs"/>
        </a:defRPr>
      </a:lvl2pPr>
      <a:lvl3pPr marL="388610" algn="l" defTabSz="388610" rtl="0" eaLnBrk="1" latinLnBrk="0" hangingPunct="1">
        <a:defRPr sz="765" kern="1200">
          <a:solidFill>
            <a:schemeClr val="tx1"/>
          </a:solidFill>
          <a:latin typeface="+mn-lt"/>
          <a:ea typeface="+mn-ea"/>
          <a:cs typeface="+mn-cs"/>
        </a:defRPr>
      </a:lvl3pPr>
      <a:lvl4pPr marL="582916" algn="l" defTabSz="388610" rtl="0" eaLnBrk="1" latinLnBrk="0" hangingPunct="1">
        <a:defRPr sz="765" kern="1200">
          <a:solidFill>
            <a:schemeClr val="tx1"/>
          </a:solidFill>
          <a:latin typeface="+mn-lt"/>
          <a:ea typeface="+mn-ea"/>
          <a:cs typeface="+mn-cs"/>
        </a:defRPr>
      </a:lvl4pPr>
      <a:lvl5pPr marL="777220" algn="l" defTabSz="388610" rtl="0" eaLnBrk="1" latinLnBrk="0" hangingPunct="1">
        <a:defRPr sz="765" kern="1200">
          <a:solidFill>
            <a:schemeClr val="tx1"/>
          </a:solidFill>
          <a:latin typeface="+mn-lt"/>
          <a:ea typeface="+mn-ea"/>
          <a:cs typeface="+mn-cs"/>
        </a:defRPr>
      </a:lvl5pPr>
      <a:lvl6pPr marL="971526" algn="l" defTabSz="388610" rtl="0" eaLnBrk="1" latinLnBrk="0" hangingPunct="1">
        <a:defRPr sz="765" kern="1200">
          <a:solidFill>
            <a:schemeClr val="tx1"/>
          </a:solidFill>
          <a:latin typeface="+mn-lt"/>
          <a:ea typeface="+mn-ea"/>
          <a:cs typeface="+mn-cs"/>
        </a:defRPr>
      </a:lvl6pPr>
      <a:lvl7pPr marL="1165831" algn="l" defTabSz="388610" rtl="0" eaLnBrk="1" latinLnBrk="0" hangingPunct="1">
        <a:defRPr sz="765" kern="1200">
          <a:solidFill>
            <a:schemeClr val="tx1"/>
          </a:solidFill>
          <a:latin typeface="+mn-lt"/>
          <a:ea typeface="+mn-ea"/>
          <a:cs typeface="+mn-cs"/>
        </a:defRPr>
      </a:lvl7pPr>
      <a:lvl8pPr marL="1360136" algn="l" defTabSz="388610" rtl="0" eaLnBrk="1" latinLnBrk="0" hangingPunct="1">
        <a:defRPr sz="765" kern="1200">
          <a:solidFill>
            <a:schemeClr val="tx1"/>
          </a:solidFill>
          <a:latin typeface="+mn-lt"/>
          <a:ea typeface="+mn-ea"/>
          <a:cs typeface="+mn-cs"/>
        </a:defRPr>
      </a:lvl8pPr>
      <a:lvl9pPr marL="1554441" algn="l" defTabSz="388610" rtl="0" eaLnBrk="1" latinLnBrk="0" hangingPunct="1">
        <a:defRPr sz="76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1.png"/><Relationship Id="rId7" Type="http://schemas.openxmlformats.org/officeDocument/2006/relationships/image" Target="../media/image85.png"/><Relationship Id="rId2" Type="http://schemas.openxmlformats.org/officeDocument/2006/relationships/image" Target="../media/image80.png"/><Relationship Id="rId1" Type="http://schemas.openxmlformats.org/officeDocument/2006/relationships/slideLayout" Target="../slideLayouts/slideLayout69.xml"/><Relationship Id="rId6" Type="http://schemas.openxmlformats.org/officeDocument/2006/relationships/image" Target="../media/image84.png"/><Relationship Id="rId5" Type="http://schemas.openxmlformats.org/officeDocument/2006/relationships/image" Target="../media/image83.png"/><Relationship Id="rId4" Type="http://schemas.openxmlformats.org/officeDocument/2006/relationships/image" Target="../media/image82.png"/></Relationships>
</file>

<file path=ppt/slides/_rels/slide10.xml.rels><?xml version="1.0" encoding="UTF-8" standalone="yes"?>
<Relationships xmlns="http://schemas.openxmlformats.org/package/2006/relationships"><Relationship Id="rId3" Type="http://schemas.openxmlformats.org/officeDocument/2006/relationships/image" Target="../media/image123.png"/><Relationship Id="rId2" Type="http://schemas.openxmlformats.org/officeDocument/2006/relationships/image" Target="../media/image122.png"/><Relationship Id="rId1" Type="http://schemas.openxmlformats.org/officeDocument/2006/relationships/slideLayout" Target="../slideLayouts/slideLayout69.xml"/><Relationship Id="rId4" Type="http://schemas.openxmlformats.org/officeDocument/2006/relationships/image" Target="../media/image124.png"/></Relationships>
</file>

<file path=ppt/slides/_rels/slide11.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image" Target="../media/image125.png"/><Relationship Id="rId1" Type="http://schemas.openxmlformats.org/officeDocument/2006/relationships/slideLayout" Target="../slideLayouts/slideLayout69.xml"/><Relationship Id="rId4" Type="http://schemas.openxmlformats.org/officeDocument/2006/relationships/image" Target="../media/image80.png"/></Relationships>
</file>

<file path=ppt/slides/_rels/slide12.xml.rels><?xml version="1.0" encoding="UTF-8" standalone="yes"?>
<Relationships xmlns="http://schemas.openxmlformats.org/package/2006/relationships"><Relationship Id="rId2" Type="http://schemas.openxmlformats.org/officeDocument/2006/relationships/image" Target="../media/image126.png"/><Relationship Id="rId1" Type="http://schemas.openxmlformats.org/officeDocument/2006/relationships/slideLayout" Target="../slideLayouts/slideLayout69.xml"/></Relationships>
</file>

<file path=ppt/slides/_rels/slide13.xml.rels><?xml version="1.0" encoding="UTF-8" standalone="yes"?>
<Relationships xmlns="http://schemas.openxmlformats.org/package/2006/relationships"><Relationship Id="rId3" Type="http://schemas.openxmlformats.org/officeDocument/2006/relationships/image" Target="../media/image128.png"/><Relationship Id="rId2" Type="http://schemas.openxmlformats.org/officeDocument/2006/relationships/image" Target="../media/image127.png"/><Relationship Id="rId1" Type="http://schemas.openxmlformats.org/officeDocument/2006/relationships/slideLayout" Target="../slideLayouts/slideLayout69.xml"/></Relationships>
</file>

<file path=ppt/slides/_rels/slide14.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image" Target="../media/image129.png"/><Relationship Id="rId1" Type="http://schemas.openxmlformats.org/officeDocument/2006/relationships/slideLayout" Target="../slideLayouts/slideLayout70.xml"/><Relationship Id="rId6" Type="http://schemas.openxmlformats.org/officeDocument/2006/relationships/image" Target="../media/image133.png"/><Relationship Id="rId5" Type="http://schemas.openxmlformats.org/officeDocument/2006/relationships/image" Target="../media/image132.png"/><Relationship Id="rId4" Type="http://schemas.openxmlformats.org/officeDocument/2006/relationships/image" Target="../media/image131.png"/></Relationships>
</file>

<file path=ppt/slides/_rels/slide15.xml.rels><?xml version="1.0" encoding="UTF-8" standalone="yes"?>
<Relationships xmlns="http://schemas.openxmlformats.org/package/2006/relationships"><Relationship Id="rId8" Type="http://schemas.openxmlformats.org/officeDocument/2006/relationships/image" Target="../media/image138.png"/><Relationship Id="rId3" Type="http://schemas.openxmlformats.org/officeDocument/2006/relationships/image" Target="../media/image134.png"/><Relationship Id="rId7" Type="http://schemas.openxmlformats.org/officeDocument/2006/relationships/image" Target="../media/image137.png"/><Relationship Id="rId2" Type="http://schemas.openxmlformats.org/officeDocument/2006/relationships/image" Target="../media/image129.png"/><Relationship Id="rId1" Type="http://schemas.openxmlformats.org/officeDocument/2006/relationships/slideLayout" Target="../slideLayouts/slideLayout69.xml"/><Relationship Id="rId6" Type="http://schemas.openxmlformats.org/officeDocument/2006/relationships/image" Target="../media/image136.png"/><Relationship Id="rId5" Type="http://schemas.openxmlformats.org/officeDocument/2006/relationships/image" Target="../media/image135.png"/><Relationship Id="rId4" Type="http://schemas.microsoft.com/office/2007/relationships/hdphoto" Target="../media/hdphoto13.wdp"/></Relationships>
</file>

<file path=ppt/slides/_rels/slide16.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image" Target="../media/image129.png"/><Relationship Id="rId1" Type="http://schemas.openxmlformats.org/officeDocument/2006/relationships/slideLayout" Target="../slideLayouts/slideLayout69.xml"/><Relationship Id="rId5" Type="http://schemas.openxmlformats.org/officeDocument/2006/relationships/image" Target="../media/image140.png"/><Relationship Id="rId4" Type="http://schemas.openxmlformats.org/officeDocument/2006/relationships/image" Target="../media/image139.png"/></Relationships>
</file>

<file path=ppt/slides/_rels/slide17.xml.rels><?xml version="1.0" encoding="UTF-8" standalone="yes"?>
<Relationships xmlns="http://schemas.openxmlformats.org/package/2006/relationships"><Relationship Id="rId3" Type="http://schemas.openxmlformats.org/officeDocument/2006/relationships/image" Target="../media/image142.png"/><Relationship Id="rId2" Type="http://schemas.openxmlformats.org/officeDocument/2006/relationships/image" Target="../media/image141.png"/><Relationship Id="rId1" Type="http://schemas.openxmlformats.org/officeDocument/2006/relationships/slideLayout" Target="../slideLayouts/slideLayout69.xml"/><Relationship Id="rId6" Type="http://schemas.openxmlformats.org/officeDocument/2006/relationships/image" Target="../media/image145.png"/><Relationship Id="rId5" Type="http://schemas.openxmlformats.org/officeDocument/2006/relationships/image" Target="../media/image144.png"/><Relationship Id="rId4" Type="http://schemas.openxmlformats.org/officeDocument/2006/relationships/image" Target="../media/image143.png"/></Relationships>
</file>

<file path=ppt/slides/_rels/slide18.xml.rels><?xml version="1.0" encoding="UTF-8" standalone="yes"?>
<Relationships xmlns="http://schemas.openxmlformats.org/package/2006/relationships"><Relationship Id="rId3" Type="http://schemas.openxmlformats.org/officeDocument/2006/relationships/image" Target="../media/image147.png"/><Relationship Id="rId2" Type="http://schemas.openxmlformats.org/officeDocument/2006/relationships/image" Target="../media/image146.png"/><Relationship Id="rId1" Type="http://schemas.openxmlformats.org/officeDocument/2006/relationships/slideLayout" Target="../slideLayouts/slideLayout69.xml"/><Relationship Id="rId6" Type="http://schemas.openxmlformats.org/officeDocument/2006/relationships/image" Target="../media/image150.png"/><Relationship Id="rId5" Type="http://schemas.openxmlformats.org/officeDocument/2006/relationships/image" Target="../media/image149.png"/><Relationship Id="rId4" Type="http://schemas.openxmlformats.org/officeDocument/2006/relationships/image" Target="../media/image148.png"/></Relationships>
</file>

<file path=ppt/slides/_rels/slide19.xml.rels><?xml version="1.0" encoding="UTF-8" standalone="yes"?>
<Relationships xmlns="http://schemas.openxmlformats.org/package/2006/relationships"><Relationship Id="rId3" Type="http://schemas.openxmlformats.org/officeDocument/2006/relationships/image" Target="../media/image152.png"/><Relationship Id="rId2" Type="http://schemas.openxmlformats.org/officeDocument/2006/relationships/image" Target="../media/image151.png"/><Relationship Id="rId1" Type="http://schemas.openxmlformats.org/officeDocument/2006/relationships/slideLayout" Target="../slideLayouts/slideLayout69.xml"/></Relationships>
</file>

<file path=ppt/slides/_rels/slide2.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86.png"/><Relationship Id="rId1" Type="http://schemas.openxmlformats.org/officeDocument/2006/relationships/slideLayout" Target="../slideLayouts/slideLayout69.xml"/><Relationship Id="rId5" Type="http://schemas.openxmlformats.org/officeDocument/2006/relationships/image" Target="../media/image89.png"/><Relationship Id="rId4" Type="http://schemas.openxmlformats.org/officeDocument/2006/relationships/image" Target="../media/image88.png"/></Relationships>
</file>

<file path=ppt/slides/_rels/slide20.xml.rels><?xml version="1.0" encoding="UTF-8" standalone="yes"?>
<Relationships xmlns="http://schemas.openxmlformats.org/package/2006/relationships"><Relationship Id="rId3" Type="http://schemas.openxmlformats.org/officeDocument/2006/relationships/image" Target="../media/image154.png"/><Relationship Id="rId7" Type="http://schemas.openxmlformats.org/officeDocument/2006/relationships/image" Target="../media/image158.png"/><Relationship Id="rId2" Type="http://schemas.openxmlformats.org/officeDocument/2006/relationships/image" Target="../media/image153.png"/><Relationship Id="rId1" Type="http://schemas.openxmlformats.org/officeDocument/2006/relationships/slideLayout" Target="../slideLayouts/slideLayout69.xml"/><Relationship Id="rId6" Type="http://schemas.openxmlformats.org/officeDocument/2006/relationships/image" Target="../media/image157.png"/><Relationship Id="rId5" Type="http://schemas.openxmlformats.org/officeDocument/2006/relationships/image" Target="../media/image156.png"/><Relationship Id="rId4" Type="http://schemas.openxmlformats.org/officeDocument/2006/relationships/image" Target="../media/image155.png"/></Relationships>
</file>

<file path=ppt/slides/_rels/slide21.xml.rels><?xml version="1.0" encoding="UTF-8" standalone="yes"?>
<Relationships xmlns="http://schemas.openxmlformats.org/package/2006/relationships"><Relationship Id="rId3" Type="http://schemas.openxmlformats.org/officeDocument/2006/relationships/image" Target="../media/image160.png"/><Relationship Id="rId2" Type="http://schemas.openxmlformats.org/officeDocument/2006/relationships/image" Target="../media/image159.png"/><Relationship Id="rId1" Type="http://schemas.openxmlformats.org/officeDocument/2006/relationships/slideLayout" Target="../slideLayouts/slideLayout69.xml"/><Relationship Id="rId4" Type="http://schemas.openxmlformats.org/officeDocument/2006/relationships/image" Target="../media/image161.png"/></Relationships>
</file>

<file path=ppt/slides/_rels/slide22.xml.rels><?xml version="1.0" encoding="UTF-8" standalone="yes"?>
<Relationships xmlns="http://schemas.openxmlformats.org/package/2006/relationships"><Relationship Id="rId8" Type="http://schemas.openxmlformats.org/officeDocument/2006/relationships/image" Target="../media/image168.png"/><Relationship Id="rId3" Type="http://schemas.openxmlformats.org/officeDocument/2006/relationships/image" Target="../media/image163.png"/><Relationship Id="rId7" Type="http://schemas.openxmlformats.org/officeDocument/2006/relationships/image" Target="../media/image167.png"/><Relationship Id="rId2" Type="http://schemas.openxmlformats.org/officeDocument/2006/relationships/image" Target="../media/image162.png"/><Relationship Id="rId1" Type="http://schemas.openxmlformats.org/officeDocument/2006/relationships/slideLayout" Target="../slideLayouts/slideLayout69.xml"/><Relationship Id="rId6" Type="http://schemas.openxmlformats.org/officeDocument/2006/relationships/image" Target="../media/image166.png"/><Relationship Id="rId5" Type="http://schemas.openxmlformats.org/officeDocument/2006/relationships/image" Target="../media/image165.png"/><Relationship Id="rId4" Type="http://schemas.openxmlformats.org/officeDocument/2006/relationships/image" Target="../media/image164.png"/><Relationship Id="rId9" Type="http://schemas.openxmlformats.org/officeDocument/2006/relationships/image" Target="../media/image169.png"/></Relationships>
</file>

<file path=ppt/slides/_rels/slide23.xml.rels><?xml version="1.0" encoding="UTF-8" standalone="yes"?>
<Relationships xmlns="http://schemas.openxmlformats.org/package/2006/relationships"><Relationship Id="rId3" Type="http://schemas.openxmlformats.org/officeDocument/2006/relationships/image" Target="../media/image166.png"/><Relationship Id="rId2" Type="http://schemas.openxmlformats.org/officeDocument/2006/relationships/image" Target="../media/image165.png"/><Relationship Id="rId1" Type="http://schemas.openxmlformats.org/officeDocument/2006/relationships/slideLayout" Target="../slideLayouts/slideLayout69.xml"/><Relationship Id="rId6" Type="http://schemas.openxmlformats.org/officeDocument/2006/relationships/image" Target="../media/image169.png"/><Relationship Id="rId5" Type="http://schemas.openxmlformats.org/officeDocument/2006/relationships/image" Target="../media/image168.png"/><Relationship Id="rId4" Type="http://schemas.openxmlformats.org/officeDocument/2006/relationships/image" Target="../media/image167.png"/></Relationships>
</file>

<file path=ppt/slides/_rels/slide24.xml.rels><?xml version="1.0" encoding="UTF-8" standalone="yes"?>
<Relationships xmlns="http://schemas.openxmlformats.org/package/2006/relationships"><Relationship Id="rId2" Type="http://schemas.openxmlformats.org/officeDocument/2006/relationships/image" Target="../media/image170.png"/><Relationship Id="rId1" Type="http://schemas.openxmlformats.org/officeDocument/2006/relationships/slideLayout" Target="../slideLayouts/slideLayout69.xml"/></Relationships>
</file>

<file path=ppt/slides/_rels/slide25.xml.rels><?xml version="1.0" encoding="UTF-8" standalone="yes"?>
<Relationships xmlns="http://schemas.openxmlformats.org/package/2006/relationships"><Relationship Id="rId3" Type="http://schemas.openxmlformats.org/officeDocument/2006/relationships/image" Target="../media/image172.png"/><Relationship Id="rId2" Type="http://schemas.openxmlformats.org/officeDocument/2006/relationships/image" Target="../media/image171.png"/><Relationship Id="rId1" Type="http://schemas.openxmlformats.org/officeDocument/2006/relationships/slideLayout" Target="../slideLayouts/slideLayout69.xml"/><Relationship Id="rId4" Type="http://schemas.openxmlformats.org/officeDocument/2006/relationships/image" Target="../media/image173.png"/></Relationships>
</file>

<file path=ppt/slides/_rels/slide26.xml.rels><?xml version="1.0" encoding="UTF-8" standalone="yes"?>
<Relationships xmlns="http://schemas.openxmlformats.org/package/2006/relationships"><Relationship Id="rId3" Type="http://schemas.openxmlformats.org/officeDocument/2006/relationships/image" Target="../media/image175.png"/><Relationship Id="rId2" Type="http://schemas.openxmlformats.org/officeDocument/2006/relationships/image" Target="../media/image174.png"/><Relationship Id="rId1" Type="http://schemas.openxmlformats.org/officeDocument/2006/relationships/slideLayout" Target="../slideLayouts/slideLayout69.xml"/><Relationship Id="rId4" Type="http://schemas.openxmlformats.org/officeDocument/2006/relationships/image" Target="../media/image176.png"/></Relationships>
</file>

<file path=ppt/slides/_rels/slide27.xml.rels><?xml version="1.0" encoding="UTF-8" standalone="yes"?>
<Relationships xmlns="http://schemas.openxmlformats.org/package/2006/relationships"><Relationship Id="rId3" Type="http://schemas.openxmlformats.org/officeDocument/2006/relationships/image" Target="../media/image178.png"/><Relationship Id="rId2" Type="http://schemas.openxmlformats.org/officeDocument/2006/relationships/image" Target="../media/image177.png"/><Relationship Id="rId1" Type="http://schemas.openxmlformats.org/officeDocument/2006/relationships/slideLayout" Target="../slideLayouts/slideLayout69.xml"/><Relationship Id="rId4" Type="http://schemas.microsoft.com/office/2007/relationships/hdphoto" Target="../media/hdphoto14.wdp"/></Relationships>
</file>

<file path=ppt/slides/_rels/slide3.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image" Target="../media/image90.png"/><Relationship Id="rId1" Type="http://schemas.openxmlformats.org/officeDocument/2006/relationships/slideLayout" Target="../slideLayouts/slideLayout69.xml"/><Relationship Id="rId5" Type="http://schemas.openxmlformats.org/officeDocument/2006/relationships/image" Target="../media/image93.png"/><Relationship Id="rId4" Type="http://schemas.openxmlformats.org/officeDocument/2006/relationships/image" Target="../media/image92.png"/></Relationships>
</file>

<file path=ppt/slides/_rels/slide4.xml.rels><?xml version="1.0" encoding="UTF-8" standalone="yes"?>
<Relationships xmlns="http://schemas.openxmlformats.org/package/2006/relationships"><Relationship Id="rId8" Type="http://schemas.openxmlformats.org/officeDocument/2006/relationships/image" Target="../media/image100.png"/><Relationship Id="rId3" Type="http://schemas.openxmlformats.org/officeDocument/2006/relationships/image" Target="../media/image95.png"/><Relationship Id="rId7" Type="http://schemas.openxmlformats.org/officeDocument/2006/relationships/image" Target="../media/image99.png"/><Relationship Id="rId2" Type="http://schemas.openxmlformats.org/officeDocument/2006/relationships/image" Target="../media/image94.png"/><Relationship Id="rId1" Type="http://schemas.openxmlformats.org/officeDocument/2006/relationships/slideLayout" Target="../slideLayouts/slideLayout69.xml"/><Relationship Id="rId6" Type="http://schemas.openxmlformats.org/officeDocument/2006/relationships/image" Target="../media/image98.png"/><Relationship Id="rId5" Type="http://schemas.openxmlformats.org/officeDocument/2006/relationships/image" Target="../media/image97.png"/><Relationship Id="rId4" Type="http://schemas.openxmlformats.org/officeDocument/2006/relationships/image" Target="../media/image96.png"/></Relationships>
</file>

<file path=ppt/slides/_rels/slide5.xml.rels><?xml version="1.0" encoding="UTF-8" standalone="yes"?>
<Relationships xmlns="http://schemas.openxmlformats.org/package/2006/relationships"><Relationship Id="rId3" Type="http://schemas.openxmlformats.org/officeDocument/2006/relationships/image" Target="../media/image102.png"/><Relationship Id="rId7" Type="http://schemas.openxmlformats.org/officeDocument/2006/relationships/image" Target="../media/image106.png"/><Relationship Id="rId2" Type="http://schemas.openxmlformats.org/officeDocument/2006/relationships/image" Target="../media/image101.png"/><Relationship Id="rId1" Type="http://schemas.openxmlformats.org/officeDocument/2006/relationships/slideLayout" Target="../slideLayouts/slideLayout69.xml"/><Relationship Id="rId6" Type="http://schemas.openxmlformats.org/officeDocument/2006/relationships/image" Target="../media/image105.png"/><Relationship Id="rId5" Type="http://schemas.openxmlformats.org/officeDocument/2006/relationships/image" Target="../media/image104.png"/><Relationship Id="rId4" Type="http://schemas.openxmlformats.org/officeDocument/2006/relationships/image" Target="../media/image103.png"/></Relationships>
</file>

<file path=ppt/slides/_rels/slide6.xml.rels><?xml version="1.0" encoding="UTF-8" standalone="yes"?>
<Relationships xmlns="http://schemas.openxmlformats.org/package/2006/relationships"><Relationship Id="rId8" Type="http://schemas.openxmlformats.org/officeDocument/2006/relationships/image" Target="../media/image106.png"/><Relationship Id="rId3" Type="http://schemas.openxmlformats.org/officeDocument/2006/relationships/image" Target="../media/image108.png"/><Relationship Id="rId7" Type="http://schemas.openxmlformats.org/officeDocument/2006/relationships/image" Target="../media/image105.png"/><Relationship Id="rId2" Type="http://schemas.openxmlformats.org/officeDocument/2006/relationships/image" Target="../media/image107.png"/><Relationship Id="rId1" Type="http://schemas.openxmlformats.org/officeDocument/2006/relationships/slideLayout" Target="../slideLayouts/slideLayout69.xml"/><Relationship Id="rId6" Type="http://schemas.openxmlformats.org/officeDocument/2006/relationships/image" Target="../media/image111.png"/><Relationship Id="rId5" Type="http://schemas.openxmlformats.org/officeDocument/2006/relationships/image" Target="../media/image110.jpeg"/><Relationship Id="rId4" Type="http://schemas.openxmlformats.org/officeDocument/2006/relationships/image" Target="../media/image109.png"/></Relationships>
</file>

<file path=ppt/slides/_rels/slide7.xml.rels><?xml version="1.0" encoding="UTF-8" standalone="yes"?>
<Relationships xmlns="http://schemas.openxmlformats.org/package/2006/relationships"><Relationship Id="rId3" Type="http://schemas.openxmlformats.org/officeDocument/2006/relationships/image" Target="../media/image113.png"/><Relationship Id="rId7" Type="http://schemas.openxmlformats.org/officeDocument/2006/relationships/image" Target="../media/image117.png"/><Relationship Id="rId2" Type="http://schemas.openxmlformats.org/officeDocument/2006/relationships/image" Target="../media/image112.png"/><Relationship Id="rId1" Type="http://schemas.openxmlformats.org/officeDocument/2006/relationships/slideLayout" Target="../slideLayouts/slideLayout69.xml"/><Relationship Id="rId6" Type="http://schemas.openxmlformats.org/officeDocument/2006/relationships/image" Target="../media/image116.png"/><Relationship Id="rId5" Type="http://schemas.openxmlformats.org/officeDocument/2006/relationships/image" Target="../media/image115.png"/><Relationship Id="rId4" Type="http://schemas.openxmlformats.org/officeDocument/2006/relationships/image" Target="../media/image114.png"/></Relationships>
</file>

<file path=ppt/slides/_rels/slide8.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image" Target="../media/image118.png"/><Relationship Id="rId1" Type="http://schemas.openxmlformats.org/officeDocument/2006/relationships/slideLayout" Target="../slideLayouts/slideLayout69.xml"/><Relationship Id="rId4" Type="http://schemas.openxmlformats.org/officeDocument/2006/relationships/image" Target="../media/image120.png"/></Relationships>
</file>

<file path=ppt/slides/_rels/slide9.xml.rels><?xml version="1.0" encoding="UTF-8" standalone="yes"?>
<Relationships xmlns="http://schemas.openxmlformats.org/package/2006/relationships"><Relationship Id="rId2" Type="http://schemas.openxmlformats.org/officeDocument/2006/relationships/image" Target="../media/image121.png"/><Relationship Id="rId1" Type="http://schemas.openxmlformats.org/officeDocument/2006/relationships/slideLayout" Target="../slideLayouts/slideLayout6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EC43A2-7154-7767-3BAF-4D757AE451E0}"/>
              </a:ext>
            </a:extLst>
          </p:cNvPr>
          <p:cNvSpPr>
            <a:spLocks noGrp="1"/>
          </p:cNvSpPr>
          <p:nvPr>
            <p:ph type="title"/>
          </p:nvPr>
        </p:nvSpPr>
        <p:spPr/>
        <p:txBody>
          <a:bodyPr>
            <a:normAutofit/>
          </a:bodyPr>
          <a:lstStyle/>
          <a:p>
            <a:r>
              <a:rPr lang="en-US" sz="2400" dirty="0"/>
              <a:t>Initiate, Answer, End a Call</a:t>
            </a:r>
          </a:p>
        </p:txBody>
      </p:sp>
      <p:sp>
        <p:nvSpPr>
          <p:cNvPr id="4" name="TextBox 3">
            <a:extLst>
              <a:ext uri="{FF2B5EF4-FFF2-40B4-BE49-F238E27FC236}">
                <a16:creationId xmlns:a16="http://schemas.microsoft.com/office/drawing/2014/main" id="{AB7A8C94-2AA3-87C6-EC64-F031EFF0FAE9}"/>
              </a:ext>
            </a:extLst>
          </p:cNvPr>
          <p:cNvSpPr txBox="1"/>
          <p:nvPr/>
        </p:nvSpPr>
        <p:spPr>
          <a:xfrm>
            <a:off x="153853" y="1016050"/>
            <a:ext cx="7406640" cy="261610"/>
          </a:xfrm>
          <a:prstGeom prst="rect">
            <a:avLst/>
          </a:prstGeom>
          <a:noFill/>
        </p:spPr>
        <p:txBody>
          <a:bodyPr wrap="square" rtlCol="0">
            <a:spAutoFit/>
          </a:bodyPr>
          <a:lstStyle/>
          <a:p>
            <a:pPr marL="228600" indent="-228600">
              <a:buFont typeface="+mj-lt"/>
              <a:buAutoNum type="arabicPeriod"/>
            </a:pPr>
            <a:r>
              <a:rPr lang="en-US" sz="1050" b="0" dirty="0">
                <a:latin typeface="Arial" panose="020B0604020202020204" pitchFamily="34" charset="0"/>
                <a:cs typeface="Arial" panose="020B0604020202020204" pitchFamily="34" charset="0"/>
              </a:rPr>
              <a:t>Video and audio icons allow you to initiate a call from </a:t>
            </a:r>
            <a:r>
              <a:rPr lang="en-US" sz="1050" b="1" dirty="0">
                <a:latin typeface="Arial" panose="020B0604020202020204" pitchFamily="34" charset="0"/>
                <a:cs typeface="Arial" panose="020B0604020202020204" pitchFamily="34" charset="0"/>
              </a:rPr>
              <a:t>People</a:t>
            </a:r>
            <a:r>
              <a:rPr lang="en-US" sz="1050" b="0" dirty="0">
                <a:latin typeface="Arial" panose="020B0604020202020204" pitchFamily="34" charset="0"/>
                <a:cs typeface="Arial" panose="020B0604020202020204" pitchFamily="34" charset="0"/>
              </a:rPr>
              <a:t> with one click.</a:t>
            </a:r>
          </a:p>
        </p:txBody>
      </p:sp>
      <p:sp>
        <p:nvSpPr>
          <p:cNvPr id="5" name="TextBox 4">
            <a:extLst>
              <a:ext uri="{FF2B5EF4-FFF2-40B4-BE49-F238E27FC236}">
                <a16:creationId xmlns:a16="http://schemas.microsoft.com/office/drawing/2014/main" id="{676127B5-F7B4-B394-5F3B-FFD5E218FECD}"/>
              </a:ext>
            </a:extLst>
          </p:cNvPr>
          <p:cNvSpPr txBox="1"/>
          <p:nvPr/>
        </p:nvSpPr>
        <p:spPr>
          <a:xfrm>
            <a:off x="153851" y="1992868"/>
            <a:ext cx="3025142" cy="261610"/>
          </a:xfrm>
          <a:prstGeom prst="rect">
            <a:avLst/>
          </a:prstGeom>
          <a:noFill/>
        </p:spPr>
        <p:txBody>
          <a:bodyPr wrap="square" rtlCol="0">
            <a:spAutoFit/>
          </a:bodyPr>
          <a:lstStyle/>
          <a:p>
            <a:pPr marL="228600" indent="-228600">
              <a:buFont typeface="+mj-lt"/>
              <a:buAutoNum type="arabicPeriod" startAt="2"/>
            </a:pPr>
            <a:r>
              <a:rPr lang="en-US" sz="1050" b="0" dirty="0">
                <a:latin typeface="Arial" panose="020B0604020202020204" pitchFamily="34" charset="0"/>
                <a:cs typeface="Arial" panose="020B0604020202020204" pitchFamily="34" charset="0"/>
              </a:rPr>
              <a:t>Escalate any chat to a video or audio call.</a:t>
            </a:r>
          </a:p>
        </p:txBody>
      </p:sp>
      <p:sp>
        <p:nvSpPr>
          <p:cNvPr id="6" name="TextBox 5">
            <a:extLst>
              <a:ext uri="{FF2B5EF4-FFF2-40B4-BE49-F238E27FC236}">
                <a16:creationId xmlns:a16="http://schemas.microsoft.com/office/drawing/2014/main" id="{9401A15C-FA7C-D9A3-2274-142887D575EF}"/>
              </a:ext>
            </a:extLst>
          </p:cNvPr>
          <p:cNvSpPr txBox="1"/>
          <p:nvPr/>
        </p:nvSpPr>
        <p:spPr>
          <a:xfrm>
            <a:off x="3398681" y="1992868"/>
            <a:ext cx="4069719" cy="430887"/>
          </a:xfrm>
          <a:prstGeom prst="rect">
            <a:avLst/>
          </a:prstGeom>
          <a:solidFill>
            <a:schemeClr val="bg1"/>
          </a:solidFill>
        </p:spPr>
        <p:txBody>
          <a:bodyPr wrap="square" rtlCol="0">
            <a:spAutoFit/>
          </a:bodyPr>
          <a:lstStyle/>
          <a:p>
            <a:pPr marL="228600" indent="-228600">
              <a:buFont typeface="+mj-lt"/>
              <a:buAutoNum type="arabicPeriod" startAt="3"/>
            </a:pPr>
            <a:r>
              <a:rPr lang="en-US" sz="1050" b="0" dirty="0">
                <a:latin typeface="Arial" panose="020B0604020202020204" pitchFamily="34" charset="0"/>
                <a:cs typeface="Arial" panose="020B0604020202020204" pitchFamily="34" charset="0"/>
              </a:rPr>
              <a:t>Use the </a:t>
            </a:r>
            <a:r>
              <a:rPr lang="en-US" sz="1050" b="1" dirty="0">
                <a:latin typeface="Arial" panose="020B0604020202020204" pitchFamily="34" charset="0"/>
                <a:cs typeface="Arial" panose="020B0604020202020204" pitchFamily="34" charset="0"/>
              </a:rPr>
              <a:t>/call </a:t>
            </a:r>
            <a:r>
              <a:rPr lang="en-US" sz="1050" b="0" dirty="0">
                <a:latin typeface="Arial" panose="020B0604020202020204" pitchFamily="34" charset="0"/>
                <a:cs typeface="Arial" panose="020B0604020202020204" pitchFamily="34" charset="0"/>
              </a:rPr>
              <a:t>command from the search field to make a call no matter where you’re working in Teams.</a:t>
            </a:r>
          </a:p>
        </p:txBody>
      </p:sp>
      <p:sp>
        <p:nvSpPr>
          <p:cNvPr id="7" name="TextBox 6">
            <a:extLst>
              <a:ext uri="{FF2B5EF4-FFF2-40B4-BE49-F238E27FC236}">
                <a16:creationId xmlns:a16="http://schemas.microsoft.com/office/drawing/2014/main" id="{74991350-6D80-03E3-77BF-DE053FE8DF5C}"/>
              </a:ext>
            </a:extLst>
          </p:cNvPr>
          <p:cNvSpPr txBox="1"/>
          <p:nvPr/>
        </p:nvSpPr>
        <p:spPr>
          <a:xfrm>
            <a:off x="156474" y="4116640"/>
            <a:ext cx="3759200" cy="1384995"/>
          </a:xfrm>
          <a:prstGeom prst="rect">
            <a:avLst/>
          </a:prstGeom>
          <a:solidFill>
            <a:schemeClr val="bg1"/>
          </a:solidFill>
        </p:spPr>
        <p:txBody>
          <a:bodyPr wrap="square" rtlCol="0">
            <a:spAutoFit/>
          </a:bodyPr>
          <a:lstStyle/>
          <a:p>
            <a:pPr marL="228600" indent="-228600">
              <a:buFont typeface="+mj-lt"/>
              <a:buAutoNum type="arabicPeriod" startAt="4"/>
            </a:pPr>
            <a:r>
              <a:rPr lang="en-US" sz="1050" b="0" dirty="0">
                <a:latin typeface="Arial" panose="020B0604020202020204" pitchFamily="34" charset="0"/>
                <a:cs typeface="Arial" panose="020B0604020202020204" pitchFamily="34" charset="0"/>
              </a:rPr>
              <a:t>The dial pad feature accepts a phone number that is copied and pasted to initiate a call. You may also click the numbers in the dial pad or type a number using the keyboard.</a:t>
            </a:r>
            <a:br>
              <a:rPr lang="en-US" sz="1050" b="0" dirty="0">
                <a:latin typeface="Arial" panose="020B0604020202020204" pitchFamily="34" charset="0"/>
                <a:cs typeface="Arial" panose="020B0604020202020204" pitchFamily="34" charset="0"/>
              </a:rPr>
            </a:br>
            <a:br>
              <a:rPr lang="en-US" sz="1050" b="0" dirty="0">
                <a:latin typeface="Arial" panose="020B0604020202020204" pitchFamily="34" charset="0"/>
                <a:cs typeface="Arial" panose="020B0604020202020204" pitchFamily="34" charset="0"/>
              </a:rPr>
            </a:br>
            <a:r>
              <a:rPr lang="en-US" sz="1050" b="0" dirty="0">
                <a:latin typeface="Arial" panose="020B0604020202020204" pitchFamily="34" charset="0"/>
                <a:cs typeface="Arial" panose="020B0604020202020204" pitchFamily="34" charset="0"/>
              </a:rPr>
              <a:t>The Call button becomes active after a valid number has been entered or, if making an internal call, a name has been populated into the selection window.</a:t>
            </a:r>
          </a:p>
        </p:txBody>
      </p:sp>
      <p:sp>
        <p:nvSpPr>
          <p:cNvPr id="8" name="TextBox 7">
            <a:extLst>
              <a:ext uri="{FF2B5EF4-FFF2-40B4-BE49-F238E27FC236}">
                <a16:creationId xmlns:a16="http://schemas.microsoft.com/office/drawing/2014/main" id="{2C2A805A-361D-0375-173E-08F161393479}"/>
              </a:ext>
            </a:extLst>
          </p:cNvPr>
          <p:cNvSpPr txBox="1"/>
          <p:nvPr/>
        </p:nvSpPr>
        <p:spPr>
          <a:xfrm>
            <a:off x="293098" y="5893882"/>
            <a:ext cx="3593102" cy="1084912"/>
          </a:xfrm>
          <a:prstGeom prst="rect">
            <a:avLst/>
          </a:prstGeom>
          <a:noFill/>
        </p:spPr>
        <p:txBody>
          <a:bodyPr wrap="square" rtlCol="0">
            <a:spAutoFit/>
          </a:bodyPr>
          <a:lstStyle/>
          <a:p>
            <a:r>
              <a:rPr lang="en-US" sz="1200" b="1" dirty="0">
                <a:solidFill>
                  <a:schemeClr val="accent1"/>
                </a:solidFill>
                <a:latin typeface="Arial" panose="020B0604020202020204" pitchFamily="34" charset="0"/>
                <a:cs typeface="Arial" panose="020B0604020202020204" pitchFamily="34" charset="0"/>
              </a:rPr>
              <a:t>Answer a call:</a:t>
            </a:r>
          </a:p>
          <a:p>
            <a:r>
              <a:rPr lang="en-US" sz="1050" dirty="0">
                <a:latin typeface="Arial" panose="020B0604020202020204" pitchFamily="34" charset="0"/>
                <a:cs typeface="Arial" panose="020B0604020202020204" pitchFamily="34" charset="0"/>
              </a:rPr>
              <a:t>A toaster notification appears in the lower right corner of your desktop when a call is incoming. Click on the purple phone icon to answer the call. Pressing the red phone icon will decline the call and send to voicemail, depending on your call answering rules.</a:t>
            </a:r>
            <a:endParaRPr lang="en-US" sz="1050" b="0" dirty="0">
              <a:latin typeface="Arial" panose="020B06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C3B0BDA3-4095-61CF-A836-11139D7FF51C}"/>
              </a:ext>
            </a:extLst>
          </p:cNvPr>
          <p:cNvSpPr txBox="1"/>
          <p:nvPr/>
        </p:nvSpPr>
        <p:spPr>
          <a:xfrm>
            <a:off x="3721733" y="7202214"/>
            <a:ext cx="3869175" cy="600164"/>
          </a:xfrm>
          <a:prstGeom prst="rect">
            <a:avLst/>
          </a:prstGeom>
          <a:noFill/>
        </p:spPr>
        <p:txBody>
          <a:bodyPr wrap="square" rtlCol="0">
            <a:spAutoFit/>
          </a:bodyPr>
          <a:lstStyle/>
          <a:p>
            <a:r>
              <a:rPr lang="en-US" sz="1200" b="1" dirty="0">
                <a:solidFill>
                  <a:schemeClr val="accent1"/>
                </a:solidFill>
                <a:latin typeface="Arial" panose="020B0604020202020204" pitchFamily="34" charset="0"/>
                <a:cs typeface="Arial" panose="020B0604020202020204" pitchFamily="34" charset="0"/>
              </a:rPr>
              <a:t>End a call:</a:t>
            </a:r>
          </a:p>
          <a:p>
            <a:r>
              <a:rPr lang="en-US" sz="1050" dirty="0">
                <a:latin typeface="Arial" panose="020B0604020202020204" pitchFamily="34" charset="0"/>
                <a:cs typeface="Arial" panose="020B0604020202020204" pitchFamily="34" charset="0"/>
              </a:rPr>
              <a:t>From an active call, click </a:t>
            </a:r>
            <a:r>
              <a:rPr lang="en-US" sz="1050" b="1" dirty="0">
                <a:latin typeface="Arial" panose="020B0604020202020204" pitchFamily="34" charset="0"/>
                <a:cs typeface="Arial" panose="020B0604020202020204" pitchFamily="34" charset="0"/>
              </a:rPr>
              <a:t>Leave</a:t>
            </a:r>
            <a:r>
              <a:rPr lang="en-US" sz="1050" dirty="0">
                <a:latin typeface="Arial" panose="020B0604020202020204" pitchFamily="34" charset="0"/>
                <a:cs typeface="Arial" panose="020B0604020202020204" pitchFamily="34" charset="0"/>
              </a:rPr>
              <a:t> from the control bar across the top of the call window to end a call. </a:t>
            </a:r>
            <a:endParaRPr lang="en-US" sz="1050" b="0" dirty="0">
              <a:latin typeface="Arial" panose="020B0604020202020204" pitchFamily="34" charset="0"/>
              <a:cs typeface="Arial" panose="020B0604020202020204" pitchFamily="34" charset="0"/>
            </a:endParaRPr>
          </a:p>
        </p:txBody>
      </p:sp>
      <p:pic>
        <p:nvPicPr>
          <p:cNvPr id="12" name="Picture 11" descr="Image of ending a call using the Leave button in the upper right corner of the call window.">
            <a:extLst>
              <a:ext uri="{FF2B5EF4-FFF2-40B4-BE49-F238E27FC236}">
                <a16:creationId xmlns:a16="http://schemas.microsoft.com/office/drawing/2014/main" id="{633F5D28-0BAF-7FB8-E180-D35A19B183B5}"/>
              </a:ext>
            </a:extLst>
          </p:cNvPr>
          <p:cNvPicPr>
            <a:picLocks noChangeAspect="1"/>
          </p:cNvPicPr>
          <p:nvPr/>
        </p:nvPicPr>
        <p:blipFill rotWithShape="1">
          <a:blip r:embed="rId2"/>
          <a:srcRect b="74382"/>
          <a:stretch/>
        </p:blipFill>
        <p:spPr>
          <a:xfrm>
            <a:off x="3721733" y="7915447"/>
            <a:ext cx="3972726" cy="525683"/>
          </a:xfrm>
          <a:prstGeom prst="rect">
            <a:avLst/>
          </a:prstGeom>
          <a:ln>
            <a:solidFill>
              <a:schemeClr val="accent1"/>
            </a:solidFill>
          </a:ln>
        </p:spPr>
      </p:pic>
      <p:grpSp>
        <p:nvGrpSpPr>
          <p:cNvPr id="13" name="Group 12" descr="Options for calling someone from the People app using the handset icon.">
            <a:extLst>
              <a:ext uri="{FF2B5EF4-FFF2-40B4-BE49-F238E27FC236}">
                <a16:creationId xmlns:a16="http://schemas.microsoft.com/office/drawing/2014/main" id="{0EBA1925-1D33-1839-3725-FBED3850CF19}"/>
              </a:ext>
            </a:extLst>
          </p:cNvPr>
          <p:cNvGrpSpPr/>
          <p:nvPr/>
        </p:nvGrpSpPr>
        <p:grpSpPr>
          <a:xfrm>
            <a:off x="604547" y="1392038"/>
            <a:ext cx="6911174" cy="450474"/>
            <a:chOff x="633574" y="1746726"/>
            <a:chExt cx="6413157" cy="418013"/>
          </a:xfrm>
        </p:grpSpPr>
        <p:pic>
          <p:nvPicPr>
            <p:cNvPr id="14" name="Picture 13">
              <a:extLst>
                <a:ext uri="{FF2B5EF4-FFF2-40B4-BE49-F238E27FC236}">
                  <a16:creationId xmlns:a16="http://schemas.microsoft.com/office/drawing/2014/main" id="{C0097B87-2BFC-8927-6099-8FBCE3CF9E0D}"/>
                </a:ext>
              </a:extLst>
            </p:cNvPr>
            <p:cNvPicPr>
              <a:picLocks noChangeAspect="1"/>
            </p:cNvPicPr>
            <p:nvPr/>
          </p:nvPicPr>
          <p:blipFill rotWithShape="1">
            <a:blip r:embed="rId3"/>
            <a:srcRect t="6622"/>
            <a:stretch/>
          </p:blipFill>
          <p:spPr>
            <a:xfrm>
              <a:off x="633574" y="1746726"/>
              <a:ext cx="6413157" cy="418013"/>
            </a:xfrm>
            <a:prstGeom prst="rect">
              <a:avLst/>
            </a:prstGeom>
            <a:ln>
              <a:solidFill>
                <a:schemeClr val="accent1"/>
              </a:solidFill>
            </a:ln>
          </p:spPr>
        </p:pic>
        <p:sp>
          <p:nvSpPr>
            <p:cNvPr id="15" name="Rectangle 14">
              <a:extLst>
                <a:ext uri="{FF2B5EF4-FFF2-40B4-BE49-F238E27FC236}">
                  <a16:creationId xmlns:a16="http://schemas.microsoft.com/office/drawing/2014/main" id="{8D836C96-0055-9CA9-8253-E7CEA5411855}"/>
                </a:ext>
              </a:extLst>
            </p:cNvPr>
            <p:cNvSpPr/>
            <p:nvPr/>
          </p:nvSpPr>
          <p:spPr>
            <a:xfrm>
              <a:off x="2114347" y="1793000"/>
              <a:ext cx="362153" cy="325464"/>
            </a:xfrm>
            <a:prstGeom prst="rect">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050">
                <a:latin typeface="Avenir Next LT Pro Light" panose="020B0304020202020204" pitchFamily="34" charset="0"/>
                <a:cs typeface="Segoe UI" panose="020B0502040204020203" pitchFamily="34" charset="0"/>
              </a:endParaRPr>
            </a:p>
          </p:txBody>
        </p:sp>
      </p:grpSp>
      <p:grpSp>
        <p:nvGrpSpPr>
          <p:cNvPr id="16" name="Group 15" descr="Options for video or audio call from a Teams chat.">
            <a:extLst>
              <a:ext uri="{FF2B5EF4-FFF2-40B4-BE49-F238E27FC236}">
                <a16:creationId xmlns:a16="http://schemas.microsoft.com/office/drawing/2014/main" id="{1E1AC0E8-8B73-BA81-E155-A447A8CA3B92}"/>
              </a:ext>
            </a:extLst>
          </p:cNvPr>
          <p:cNvGrpSpPr/>
          <p:nvPr/>
        </p:nvGrpSpPr>
        <p:grpSpPr>
          <a:xfrm>
            <a:off x="604547" y="2356592"/>
            <a:ext cx="2045762" cy="1436540"/>
            <a:chOff x="3073801" y="2274089"/>
            <a:chExt cx="1445907" cy="1015320"/>
          </a:xfrm>
        </p:grpSpPr>
        <p:pic>
          <p:nvPicPr>
            <p:cNvPr id="17" name="Picture 16" descr="A screenshot of a phone call&#10;&#10;Description automatically generated">
              <a:extLst>
                <a:ext uri="{FF2B5EF4-FFF2-40B4-BE49-F238E27FC236}">
                  <a16:creationId xmlns:a16="http://schemas.microsoft.com/office/drawing/2014/main" id="{2B03268E-F48A-45C7-FD7A-34AF88322B3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73801" y="2274089"/>
              <a:ext cx="1445907" cy="1015320"/>
            </a:xfrm>
            <a:prstGeom prst="rect">
              <a:avLst/>
            </a:prstGeom>
            <a:ln>
              <a:solidFill>
                <a:schemeClr val="accent1"/>
              </a:solidFill>
            </a:ln>
          </p:spPr>
        </p:pic>
        <p:sp>
          <p:nvSpPr>
            <p:cNvPr id="18" name="Rectangle 17">
              <a:extLst>
                <a:ext uri="{FF2B5EF4-FFF2-40B4-BE49-F238E27FC236}">
                  <a16:creationId xmlns:a16="http://schemas.microsoft.com/office/drawing/2014/main" id="{6BD06E93-2494-2F2E-31B7-B18467B27254}"/>
                </a:ext>
              </a:extLst>
            </p:cNvPr>
            <p:cNvSpPr/>
            <p:nvPr/>
          </p:nvSpPr>
          <p:spPr>
            <a:xfrm>
              <a:off x="3073801" y="2275450"/>
              <a:ext cx="1079099" cy="578042"/>
            </a:xfrm>
            <a:prstGeom prst="rect">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050">
                <a:latin typeface="Avenir Next LT Pro Light" panose="020B0304020202020204" pitchFamily="34" charset="0"/>
                <a:cs typeface="Segoe UI" panose="020B0502040204020203" pitchFamily="34" charset="0"/>
              </a:endParaRPr>
            </a:p>
          </p:txBody>
        </p:sp>
      </p:grpSp>
      <p:pic>
        <p:nvPicPr>
          <p:cNvPr id="19" name="Picture 18" descr="Using the backslash call command to initiate a call from the Teams search/command bar at the top center of the Teams app.">
            <a:extLst>
              <a:ext uri="{FF2B5EF4-FFF2-40B4-BE49-F238E27FC236}">
                <a16:creationId xmlns:a16="http://schemas.microsoft.com/office/drawing/2014/main" id="{137F4776-C573-3A7B-04DE-19AAE934C611}"/>
              </a:ext>
            </a:extLst>
          </p:cNvPr>
          <p:cNvPicPr>
            <a:picLocks noChangeAspect="1"/>
          </p:cNvPicPr>
          <p:nvPr/>
        </p:nvPicPr>
        <p:blipFill>
          <a:blip r:embed="rId5"/>
          <a:stretch>
            <a:fillRect/>
          </a:stretch>
        </p:blipFill>
        <p:spPr>
          <a:xfrm>
            <a:off x="3612237" y="2548440"/>
            <a:ext cx="3884923" cy="816493"/>
          </a:xfrm>
          <a:prstGeom prst="rect">
            <a:avLst/>
          </a:prstGeom>
          <a:ln>
            <a:solidFill>
              <a:schemeClr val="accent1"/>
            </a:solidFill>
          </a:ln>
        </p:spPr>
      </p:pic>
      <p:pic>
        <p:nvPicPr>
          <p:cNvPr id="21" name="Picture 20" descr="A screenshot of the toaster notification that appears when there is an incoming call.">
            <a:extLst>
              <a:ext uri="{FF2B5EF4-FFF2-40B4-BE49-F238E27FC236}">
                <a16:creationId xmlns:a16="http://schemas.microsoft.com/office/drawing/2014/main" id="{C1F3EC6E-3E0B-0FD7-70A5-10D0D12ADF0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71778" y="7067424"/>
            <a:ext cx="3153325" cy="2047722"/>
          </a:xfrm>
          <a:prstGeom prst="rect">
            <a:avLst/>
          </a:prstGeom>
          <a:ln>
            <a:solidFill>
              <a:schemeClr val="accent1"/>
            </a:solidFill>
          </a:ln>
        </p:spPr>
      </p:pic>
      <p:pic>
        <p:nvPicPr>
          <p:cNvPr id="20" name="Picture 19" descr="Screen clipping of the dialpad on the Calls landing page.">
            <a:extLst>
              <a:ext uri="{FF2B5EF4-FFF2-40B4-BE49-F238E27FC236}">
                <a16:creationId xmlns:a16="http://schemas.microsoft.com/office/drawing/2014/main" id="{50E67640-E9EF-515F-7ECC-F28AFB8CE314}"/>
              </a:ext>
            </a:extLst>
          </p:cNvPr>
          <p:cNvPicPr>
            <a:picLocks noChangeAspect="1"/>
          </p:cNvPicPr>
          <p:nvPr/>
        </p:nvPicPr>
        <p:blipFill>
          <a:blip r:embed="rId7"/>
          <a:stretch>
            <a:fillRect/>
          </a:stretch>
        </p:blipFill>
        <p:spPr>
          <a:xfrm>
            <a:off x="4633440" y="3607927"/>
            <a:ext cx="2045762" cy="2708200"/>
          </a:xfrm>
          <a:prstGeom prst="rect">
            <a:avLst/>
          </a:prstGeom>
          <a:ln>
            <a:solidFill>
              <a:schemeClr val="accent1"/>
            </a:solidFill>
          </a:ln>
        </p:spPr>
      </p:pic>
    </p:spTree>
    <p:extLst>
      <p:ext uri="{BB962C8B-B14F-4D97-AF65-F5344CB8AC3E}">
        <p14:creationId xmlns:p14="http://schemas.microsoft.com/office/powerpoint/2010/main" val="26381802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90A40F-A9A3-20DC-9B35-21BBAEAAEDC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8459E05-9327-ED3C-6500-A9B513EFF3BD}"/>
              </a:ext>
            </a:extLst>
          </p:cNvPr>
          <p:cNvSpPr>
            <a:spLocks noGrp="1"/>
          </p:cNvSpPr>
          <p:nvPr>
            <p:ph type="title"/>
          </p:nvPr>
        </p:nvSpPr>
        <p:spPr>
          <a:xfrm>
            <a:off x="268271" y="102954"/>
            <a:ext cx="7232650" cy="510988"/>
          </a:xfrm>
        </p:spPr>
        <p:txBody>
          <a:bodyPr>
            <a:normAutofit/>
          </a:bodyPr>
          <a:lstStyle/>
          <a:p>
            <a:r>
              <a:rPr lang="en-US" sz="2400" dirty="0"/>
              <a:t>Manage Blocked Numbers</a:t>
            </a:r>
          </a:p>
        </p:txBody>
      </p:sp>
      <p:sp>
        <p:nvSpPr>
          <p:cNvPr id="11" name="TextBox 10">
            <a:extLst>
              <a:ext uri="{FF2B5EF4-FFF2-40B4-BE49-F238E27FC236}">
                <a16:creationId xmlns:a16="http://schemas.microsoft.com/office/drawing/2014/main" id="{5EB55F02-22CA-5E38-0868-BE726638676D}"/>
              </a:ext>
            </a:extLst>
          </p:cNvPr>
          <p:cNvSpPr txBox="1"/>
          <p:nvPr/>
        </p:nvSpPr>
        <p:spPr>
          <a:xfrm>
            <a:off x="173656" y="1025551"/>
            <a:ext cx="7431104" cy="261610"/>
          </a:xfrm>
          <a:prstGeom prst="rect">
            <a:avLst/>
          </a:prstGeom>
          <a:noFill/>
        </p:spPr>
        <p:txBody>
          <a:bodyPr wrap="square" rtlCol="0">
            <a:spAutoFit/>
          </a:bodyPr>
          <a:lstStyle/>
          <a:p>
            <a:pPr marL="342900" indent="-342900">
              <a:buFont typeface="+mj-lt"/>
              <a:buAutoNum type="arabicPeriod"/>
            </a:pPr>
            <a:r>
              <a:rPr lang="en-US" sz="1050" dirty="0">
                <a:solidFill>
                  <a:srgbClr val="000000"/>
                </a:solidFill>
                <a:latin typeface="Arial" panose="020B0604020202020204" pitchFamily="34" charset="0"/>
                <a:cs typeface="Arial" panose="020B0604020202020204" pitchFamily="34" charset="0"/>
              </a:rPr>
              <a:t>In the top, right corner of your Teams application, click the </a:t>
            </a:r>
            <a:r>
              <a:rPr lang="en-US" sz="1050" b="1" dirty="0">
                <a:solidFill>
                  <a:srgbClr val="000000"/>
                </a:solidFill>
                <a:latin typeface="Arial" panose="020B0604020202020204" pitchFamily="34" charset="0"/>
                <a:cs typeface="Arial" panose="020B0604020202020204" pitchFamily="34" charset="0"/>
              </a:rPr>
              <a:t>more options menu </a:t>
            </a:r>
            <a:r>
              <a:rPr lang="en-US" sz="1050" dirty="0">
                <a:solidFill>
                  <a:srgbClr val="000000"/>
                </a:solidFill>
                <a:latin typeface="Arial" panose="020B0604020202020204" pitchFamily="34" charset="0"/>
                <a:cs typeface="Arial" panose="020B0604020202020204" pitchFamily="34" charset="0"/>
              </a:rPr>
              <a:t>and then </a:t>
            </a:r>
            <a:r>
              <a:rPr lang="en-US" sz="1050" b="1" dirty="0">
                <a:solidFill>
                  <a:srgbClr val="000000"/>
                </a:solidFill>
                <a:latin typeface="Arial" panose="020B0604020202020204" pitchFamily="34" charset="0"/>
                <a:cs typeface="Arial" panose="020B0604020202020204" pitchFamily="34" charset="0"/>
              </a:rPr>
              <a:t>Settings</a:t>
            </a:r>
            <a:r>
              <a:rPr lang="en-US" sz="1050" dirty="0">
                <a:solidFill>
                  <a:srgbClr val="000000"/>
                </a:solidFill>
                <a:latin typeface="Arial" panose="020B0604020202020204" pitchFamily="34" charset="0"/>
                <a:cs typeface="Arial" panose="020B0604020202020204" pitchFamily="34" charset="0"/>
              </a:rPr>
              <a:t>.</a:t>
            </a:r>
            <a:endParaRPr lang="en-US" sz="1050" b="1" dirty="0">
              <a:solidFill>
                <a:srgbClr val="000000"/>
              </a:solidFill>
              <a:latin typeface="Arial" panose="020B0604020202020204" pitchFamily="34" charset="0"/>
              <a:cs typeface="Arial" panose="020B0604020202020204" pitchFamily="34" charset="0"/>
            </a:endParaRPr>
          </a:p>
        </p:txBody>
      </p:sp>
      <p:grpSp>
        <p:nvGrpSpPr>
          <p:cNvPr id="12" name="Group 11" descr="A photo of the top-right area of the Teams application. There is a green callout box around the ellipsis, and another green callout box around the settings button. This indicates to click the ellipsis, then the settings button.">
            <a:extLst>
              <a:ext uri="{FF2B5EF4-FFF2-40B4-BE49-F238E27FC236}">
                <a16:creationId xmlns:a16="http://schemas.microsoft.com/office/drawing/2014/main" id="{246F08BD-C7C2-E7E9-5D48-56C07F885B00}"/>
              </a:ext>
            </a:extLst>
          </p:cNvPr>
          <p:cNvGrpSpPr/>
          <p:nvPr/>
        </p:nvGrpSpPr>
        <p:grpSpPr>
          <a:xfrm>
            <a:off x="621941" y="1394310"/>
            <a:ext cx="1792061" cy="819279"/>
            <a:chOff x="6904240" y="2311190"/>
            <a:chExt cx="1792061" cy="819279"/>
          </a:xfrm>
        </p:grpSpPr>
        <p:pic>
          <p:nvPicPr>
            <p:cNvPr id="13" name="Picture 12">
              <a:extLst>
                <a:ext uri="{FF2B5EF4-FFF2-40B4-BE49-F238E27FC236}">
                  <a16:creationId xmlns:a16="http://schemas.microsoft.com/office/drawing/2014/main" id="{533E7E3E-4735-9F93-5208-DD403F8BCF0D}"/>
                </a:ext>
              </a:extLst>
            </p:cNvPr>
            <p:cNvPicPr>
              <a:picLocks noChangeAspect="1"/>
            </p:cNvPicPr>
            <p:nvPr/>
          </p:nvPicPr>
          <p:blipFill rotWithShape="1">
            <a:blip r:embed="rId2"/>
            <a:srcRect b="59490"/>
            <a:stretch/>
          </p:blipFill>
          <p:spPr>
            <a:xfrm>
              <a:off x="6911482" y="2311190"/>
              <a:ext cx="1784819" cy="819279"/>
            </a:xfrm>
            <a:prstGeom prst="rect">
              <a:avLst/>
            </a:prstGeom>
            <a:ln>
              <a:solidFill>
                <a:schemeClr val="accent3"/>
              </a:solidFill>
            </a:ln>
          </p:spPr>
        </p:pic>
        <p:sp>
          <p:nvSpPr>
            <p:cNvPr id="14" name="Rectangle 13">
              <a:extLst>
                <a:ext uri="{FF2B5EF4-FFF2-40B4-BE49-F238E27FC236}">
                  <a16:creationId xmlns:a16="http://schemas.microsoft.com/office/drawing/2014/main" id="{E4C44F0D-E3B8-2DC9-C07F-91AA0992F3FE}"/>
                </a:ext>
              </a:extLst>
            </p:cNvPr>
            <p:cNvSpPr/>
            <p:nvPr/>
          </p:nvSpPr>
          <p:spPr>
            <a:xfrm>
              <a:off x="7625978" y="2311190"/>
              <a:ext cx="293071" cy="280692"/>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Avenir Next LT Pro Light" panose="020B0304020202020204" pitchFamily="34" charset="0"/>
              </a:endParaRPr>
            </a:p>
          </p:txBody>
        </p:sp>
        <p:sp>
          <p:nvSpPr>
            <p:cNvPr id="15" name="Rectangle 14">
              <a:extLst>
                <a:ext uri="{FF2B5EF4-FFF2-40B4-BE49-F238E27FC236}">
                  <a16:creationId xmlns:a16="http://schemas.microsoft.com/office/drawing/2014/main" id="{8E87496F-B80B-51F0-9FAB-59B7CE13D1C6}"/>
                </a:ext>
              </a:extLst>
            </p:cNvPr>
            <p:cNvSpPr/>
            <p:nvPr/>
          </p:nvSpPr>
          <p:spPr>
            <a:xfrm>
              <a:off x="6904240" y="2585706"/>
              <a:ext cx="1784819" cy="280692"/>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Avenir Next LT Pro Light" panose="020B0304020202020204" pitchFamily="34" charset="0"/>
              </a:endParaRPr>
            </a:p>
          </p:txBody>
        </p:sp>
      </p:grpSp>
      <p:sp>
        <p:nvSpPr>
          <p:cNvPr id="16" name="TextBox 15">
            <a:extLst>
              <a:ext uri="{FF2B5EF4-FFF2-40B4-BE49-F238E27FC236}">
                <a16:creationId xmlns:a16="http://schemas.microsoft.com/office/drawing/2014/main" id="{1941E939-5465-7CA7-F941-A44CF0EF12B4}"/>
              </a:ext>
            </a:extLst>
          </p:cNvPr>
          <p:cNvSpPr txBox="1"/>
          <p:nvPr/>
        </p:nvSpPr>
        <p:spPr>
          <a:xfrm>
            <a:off x="173656" y="2435416"/>
            <a:ext cx="7421880" cy="738664"/>
          </a:xfrm>
          <a:prstGeom prst="rect">
            <a:avLst/>
          </a:prstGeom>
          <a:noFill/>
        </p:spPr>
        <p:txBody>
          <a:bodyPr wrap="square">
            <a:spAutoFit/>
          </a:bodyPr>
          <a:lstStyle/>
          <a:p>
            <a:pPr marL="342900" indent="-342900">
              <a:buFont typeface="+mj-lt"/>
              <a:buAutoNum type="arabicPeriod" startAt="2"/>
            </a:pPr>
            <a:r>
              <a:rPr lang="en-US" sz="1050" dirty="0">
                <a:solidFill>
                  <a:srgbClr val="000000"/>
                </a:solidFill>
                <a:latin typeface="Arial" panose="020B0604020202020204" pitchFamily="34" charset="0"/>
                <a:cs typeface="Arial" panose="020B0604020202020204" pitchFamily="34" charset="0"/>
              </a:rPr>
              <a:t>In your settings menu, select </a:t>
            </a:r>
            <a:r>
              <a:rPr lang="en-US" sz="1050" b="1" dirty="0">
                <a:solidFill>
                  <a:srgbClr val="000000"/>
                </a:solidFill>
                <a:latin typeface="Arial" panose="020B0604020202020204" pitchFamily="34" charset="0"/>
                <a:cs typeface="Arial" panose="020B0604020202020204" pitchFamily="34" charset="0"/>
              </a:rPr>
              <a:t>Privacy</a:t>
            </a:r>
            <a:r>
              <a:rPr lang="en-US" sz="1050" dirty="0">
                <a:solidFill>
                  <a:srgbClr val="000000"/>
                </a:solidFill>
                <a:latin typeface="Arial" panose="020B0604020202020204" pitchFamily="34" charset="0"/>
                <a:cs typeface="Arial" panose="020B0604020202020204" pitchFamily="34" charset="0"/>
              </a:rPr>
              <a:t>.</a:t>
            </a:r>
          </a:p>
          <a:p>
            <a:pPr marL="342900" indent="-342900">
              <a:buFont typeface="+mj-lt"/>
              <a:buAutoNum type="arabicPeriod" startAt="2"/>
            </a:pPr>
            <a:endParaRPr lang="en-US" sz="1050" dirty="0">
              <a:solidFill>
                <a:srgbClr val="000000"/>
              </a:solidFill>
              <a:latin typeface="Arial" panose="020B0604020202020204" pitchFamily="34" charset="0"/>
              <a:cs typeface="Arial" panose="020B0604020202020204" pitchFamily="34" charset="0"/>
            </a:endParaRPr>
          </a:p>
          <a:p>
            <a:pPr marL="342900" indent="-342900">
              <a:buFont typeface="+mj-lt"/>
              <a:buAutoNum type="arabicPeriod" startAt="2"/>
            </a:pPr>
            <a:endParaRPr lang="en-US" sz="1050" dirty="0">
              <a:solidFill>
                <a:srgbClr val="000000"/>
              </a:solidFill>
              <a:latin typeface="Arial" panose="020B0604020202020204" pitchFamily="34" charset="0"/>
              <a:cs typeface="Arial" panose="020B0604020202020204" pitchFamily="34" charset="0"/>
            </a:endParaRPr>
          </a:p>
          <a:p>
            <a:pPr marL="342900" indent="-342900">
              <a:buFont typeface="+mj-lt"/>
              <a:buAutoNum type="arabicPeriod" startAt="2"/>
            </a:pPr>
            <a:r>
              <a:rPr lang="en-US" sz="1050" dirty="0">
                <a:solidFill>
                  <a:srgbClr val="000000"/>
                </a:solidFill>
                <a:latin typeface="Arial" panose="020B0604020202020204" pitchFamily="34" charset="0"/>
                <a:cs typeface="Arial" panose="020B0604020202020204" pitchFamily="34" charset="0"/>
              </a:rPr>
              <a:t>To review your blocked contacts, click </a:t>
            </a:r>
            <a:r>
              <a:rPr lang="en-US" sz="1050" b="1" dirty="0">
                <a:solidFill>
                  <a:srgbClr val="000000"/>
                </a:solidFill>
                <a:latin typeface="Arial" panose="020B0604020202020204" pitchFamily="34" charset="0"/>
                <a:cs typeface="Arial" panose="020B0604020202020204" pitchFamily="34" charset="0"/>
              </a:rPr>
              <a:t>Edit Blocked Contacts</a:t>
            </a:r>
            <a:r>
              <a:rPr lang="en-US" sz="1050" dirty="0">
                <a:solidFill>
                  <a:srgbClr val="000000"/>
                </a:solidFill>
                <a:latin typeface="Arial" panose="020B0604020202020204" pitchFamily="34" charset="0"/>
                <a:cs typeface="Arial" panose="020B0604020202020204" pitchFamily="34" charset="0"/>
              </a:rPr>
              <a:t>.</a:t>
            </a:r>
          </a:p>
        </p:txBody>
      </p:sp>
      <p:grpSp>
        <p:nvGrpSpPr>
          <p:cNvPr id="17" name="Group 16">
            <a:extLst>
              <a:ext uri="{FF2B5EF4-FFF2-40B4-BE49-F238E27FC236}">
                <a16:creationId xmlns:a16="http://schemas.microsoft.com/office/drawing/2014/main" id="{31953C25-227D-DDAD-E887-24AE64FD4179}"/>
              </a:ext>
            </a:extLst>
          </p:cNvPr>
          <p:cNvGrpSpPr/>
          <p:nvPr/>
        </p:nvGrpSpPr>
        <p:grpSpPr>
          <a:xfrm>
            <a:off x="621941" y="3282118"/>
            <a:ext cx="5070298" cy="2090564"/>
            <a:chOff x="615214" y="6135901"/>
            <a:chExt cx="5070298" cy="2090564"/>
          </a:xfrm>
        </p:grpSpPr>
        <p:pic>
          <p:nvPicPr>
            <p:cNvPr id="18" name="Picture 17">
              <a:extLst>
                <a:ext uri="{FF2B5EF4-FFF2-40B4-BE49-F238E27FC236}">
                  <a16:creationId xmlns:a16="http://schemas.microsoft.com/office/drawing/2014/main" id="{493C2F6E-B5AC-CE32-689A-90F171815C2D}"/>
                </a:ext>
              </a:extLst>
            </p:cNvPr>
            <p:cNvPicPr>
              <a:picLocks noChangeAspect="1"/>
            </p:cNvPicPr>
            <p:nvPr/>
          </p:nvPicPr>
          <p:blipFill rotWithShape="1">
            <a:blip r:embed="rId3"/>
            <a:srcRect l="980"/>
            <a:stretch/>
          </p:blipFill>
          <p:spPr>
            <a:xfrm>
              <a:off x="615214" y="6135901"/>
              <a:ext cx="5070298" cy="2090564"/>
            </a:xfrm>
            <a:prstGeom prst="rect">
              <a:avLst/>
            </a:prstGeom>
            <a:ln>
              <a:solidFill>
                <a:schemeClr val="accent1"/>
              </a:solidFill>
            </a:ln>
          </p:spPr>
        </p:pic>
        <p:sp>
          <p:nvSpPr>
            <p:cNvPr id="19" name="Rectangle 18">
              <a:extLst>
                <a:ext uri="{FF2B5EF4-FFF2-40B4-BE49-F238E27FC236}">
                  <a16:creationId xmlns:a16="http://schemas.microsoft.com/office/drawing/2014/main" id="{D0C85C96-4753-CC88-225B-82B20735AA83}"/>
                </a:ext>
              </a:extLst>
            </p:cNvPr>
            <p:cNvSpPr/>
            <p:nvPr/>
          </p:nvSpPr>
          <p:spPr>
            <a:xfrm>
              <a:off x="627075" y="6724646"/>
              <a:ext cx="1416038" cy="181122"/>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Avenir Next LT Pro Light" panose="020B0304020202020204" pitchFamily="34" charset="0"/>
              </a:endParaRPr>
            </a:p>
          </p:txBody>
        </p:sp>
        <p:sp>
          <p:nvSpPr>
            <p:cNvPr id="20" name="Rectangle 19">
              <a:extLst>
                <a:ext uri="{FF2B5EF4-FFF2-40B4-BE49-F238E27FC236}">
                  <a16:creationId xmlns:a16="http://schemas.microsoft.com/office/drawing/2014/main" id="{4E455646-0012-FBB5-AF72-0A6656CC0D63}"/>
                </a:ext>
              </a:extLst>
            </p:cNvPr>
            <p:cNvSpPr/>
            <p:nvPr/>
          </p:nvSpPr>
          <p:spPr>
            <a:xfrm>
              <a:off x="2084012" y="7973537"/>
              <a:ext cx="1066351" cy="243472"/>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Avenir Next LT Pro Light" panose="020B0304020202020204" pitchFamily="34" charset="0"/>
              </a:endParaRPr>
            </a:p>
          </p:txBody>
        </p:sp>
      </p:grpSp>
      <p:sp>
        <p:nvSpPr>
          <p:cNvPr id="21" name="TextBox 20">
            <a:extLst>
              <a:ext uri="{FF2B5EF4-FFF2-40B4-BE49-F238E27FC236}">
                <a16:creationId xmlns:a16="http://schemas.microsoft.com/office/drawing/2014/main" id="{14EC30C6-FD0B-4CBC-289C-B8A87FF7ABAC}"/>
              </a:ext>
            </a:extLst>
          </p:cNvPr>
          <p:cNvSpPr txBox="1"/>
          <p:nvPr/>
        </p:nvSpPr>
        <p:spPr>
          <a:xfrm>
            <a:off x="182880" y="5628011"/>
            <a:ext cx="4937750" cy="261610"/>
          </a:xfrm>
          <a:prstGeom prst="rect">
            <a:avLst/>
          </a:prstGeom>
          <a:noFill/>
        </p:spPr>
        <p:txBody>
          <a:bodyPr wrap="square">
            <a:spAutoFit/>
          </a:bodyPr>
          <a:lstStyle/>
          <a:p>
            <a:pPr marL="342900" indent="-342900">
              <a:buFont typeface="+mj-lt"/>
              <a:buAutoNum type="arabicPeriod" startAt="4"/>
            </a:pPr>
            <a:r>
              <a:rPr lang="en-US" sz="1050" dirty="0">
                <a:solidFill>
                  <a:srgbClr val="000000"/>
                </a:solidFill>
                <a:latin typeface="Arial" panose="020B0604020202020204" pitchFamily="34" charset="0"/>
                <a:cs typeface="Arial" panose="020B0604020202020204" pitchFamily="34" charset="0"/>
              </a:rPr>
              <a:t>To unblock a call/number, simply click </a:t>
            </a:r>
            <a:r>
              <a:rPr lang="en-US" sz="1050" b="1" dirty="0">
                <a:solidFill>
                  <a:srgbClr val="000000"/>
                </a:solidFill>
                <a:latin typeface="Arial" panose="020B0604020202020204" pitchFamily="34" charset="0"/>
                <a:cs typeface="Arial" panose="020B0604020202020204" pitchFamily="34" charset="0"/>
              </a:rPr>
              <a:t>Unblock</a:t>
            </a:r>
            <a:r>
              <a:rPr lang="en-US" sz="1050" dirty="0">
                <a:solidFill>
                  <a:srgbClr val="000000"/>
                </a:solidFill>
                <a:latin typeface="Arial" panose="020B0604020202020204" pitchFamily="34" charset="0"/>
                <a:cs typeface="Arial" panose="020B0604020202020204" pitchFamily="34" charset="0"/>
              </a:rPr>
              <a:t>.</a:t>
            </a:r>
            <a:endParaRPr lang="en-US" sz="1050" dirty="0">
              <a:latin typeface="Arial" panose="020B0604020202020204" pitchFamily="34" charset="0"/>
              <a:cs typeface="Arial" panose="020B0604020202020204" pitchFamily="34" charset="0"/>
            </a:endParaRPr>
          </a:p>
        </p:txBody>
      </p:sp>
      <p:grpSp>
        <p:nvGrpSpPr>
          <p:cNvPr id="23" name="Group 22">
            <a:extLst>
              <a:ext uri="{FF2B5EF4-FFF2-40B4-BE49-F238E27FC236}">
                <a16:creationId xmlns:a16="http://schemas.microsoft.com/office/drawing/2014/main" id="{06AC0DBE-652F-D4DC-B2E5-C6BD036CEB3B}"/>
              </a:ext>
            </a:extLst>
          </p:cNvPr>
          <p:cNvGrpSpPr/>
          <p:nvPr/>
        </p:nvGrpSpPr>
        <p:grpSpPr>
          <a:xfrm>
            <a:off x="621941" y="6012265"/>
            <a:ext cx="4178989" cy="1367396"/>
            <a:chOff x="621941" y="8687249"/>
            <a:chExt cx="4178989" cy="1367396"/>
          </a:xfrm>
        </p:grpSpPr>
        <p:pic>
          <p:nvPicPr>
            <p:cNvPr id="24" name="Picture 23" descr="A screenshot of a computer&#10;&#10;Description automatically generated">
              <a:extLst>
                <a:ext uri="{FF2B5EF4-FFF2-40B4-BE49-F238E27FC236}">
                  <a16:creationId xmlns:a16="http://schemas.microsoft.com/office/drawing/2014/main" id="{C03338CE-4D73-65E1-C24E-13D6529CA10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1941" y="8687249"/>
              <a:ext cx="4178989" cy="1367396"/>
            </a:xfrm>
            <a:prstGeom prst="rect">
              <a:avLst/>
            </a:prstGeom>
            <a:ln>
              <a:solidFill>
                <a:schemeClr val="accent1"/>
              </a:solidFill>
            </a:ln>
          </p:spPr>
        </p:pic>
        <p:sp>
          <p:nvSpPr>
            <p:cNvPr id="25" name="Rectangle 24">
              <a:extLst>
                <a:ext uri="{FF2B5EF4-FFF2-40B4-BE49-F238E27FC236}">
                  <a16:creationId xmlns:a16="http://schemas.microsoft.com/office/drawing/2014/main" id="{D215F4C9-F5D4-2A65-9B34-86EF91A63D55}"/>
                </a:ext>
              </a:extLst>
            </p:cNvPr>
            <p:cNvSpPr/>
            <p:nvPr/>
          </p:nvSpPr>
          <p:spPr>
            <a:xfrm>
              <a:off x="4062884" y="9510467"/>
              <a:ext cx="663774" cy="544177"/>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Avenir Next LT Pro Light" panose="020B0304020202020204" pitchFamily="34" charset="0"/>
              </a:endParaRPr>
            </a:p>
          </p:txBody>
        </p:sp>
      </p:grpSp>
    </p:spTree>
    <p:extLst>
      <p:ext uri="{BB962C8B-B14F-4D97-AF65-F5344CB8AC3E}">
        <p14:creationId xmlns:p14="http://schemas.microsoft.com/office/powerpoint/2010/main" val="27519912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756B3A-C297-44D1-120C-41C4A1D1139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A9C4922-3DBE-19FA-1D92-698A4AFF04F1}"/>
              </a:ext>
            </a:extLst>
          </p:cNvPr>
          <p:cNvSpPr>
            <a:spLocks noGrp="1"/>
          </p:cNvSpPr>
          <p:nvPr>
            <p:ph type="title"/>
          </p:nvPr>
        </p:nvSpPr>
        <p:spPr/>
        <p:txBody>
          <a:bodyPr>
            <a:normAutofit/>
          </a:bodyPr>
          <a:lstStyle/>
          <a:p>
            <a:r>
              <a:rPr lang="en-US" sz="2400" dirty="0"/>
              <a:t>Dialpad</a:t>
            </a:r>
            <a:endParaRPr lang="en-US" dirty="0"/>
          </a:p>
        </p:txBody>
      </p:sp>
      <p:sp>
        <p:nvSpPr>
          <p:cNvPr id="3" name="TextBox 2">
            <a:extLst>
              <a:ext uri="{FF2B5EF4-FFF2-40B4-BE49-F238E27FC236}">
                <a16:creationId xmlns:a16="http://schemas.microsoft.com/office/drawing/2014/main" id="{812EACE1-6C4C-86D1-94BD-33F1C32A993F}"/>
              </a:ext>
            </a:extLst>
          </p:cNvPr>
          <p:cNvSpPr txBox="1"/>
          <p:nvPr/>
        </p:nvSpPr>
        <p:spPr>
          <a:xfrm>
            <a:off x="182877" y="1215753"/>
            <a:ext cx="5148803" cy="1651734"/>
          </a:xfrm>
          <a:prstGeom prst="rect">
            <a:avLst/>
          </a:prstGeom>
          <a:solidFill>
            <a:schemeClr val="bg1"/>
          </a:solidFill>
        </p:spPr>
        <p:txBody>
          <a:bodyPr wrap="square" rtlCol="0">
            <a:spAutoFit/>
          </a:bodyPr>
          <a:lstStyle/>
          <a:p>
            <a:r>
              <a:rPr lang="en-US" sz="1050" b="0" dirty="0">
                <a:latin typeface="Arial" panose="020B0604020202020204" pitchFamily="34" charset="0"/>
                <a:cs typeface="Arial" panose="020B0604020202020204" pitchFamily="34" charset="0"/>
              </a:rPr>
              <a:t>Use the </a:t>
            </a:r>
            <a:r>
              <a:rPr lang="en-US" sz="1050" dirty="0">
                <a:latin typeface="Arial" panose="020B0604020202020204" pitchFamily="34" charset="0"/>
                <a:cs typeface="Arial" panose="020B0604020202020204" pitchFamily="34" charset="0"/>
              </a:rPr>
              <a:t>dial </a:t>
            </a:r>
            <a:r>
              <a:rPr lang="en-US" sz="1050" b="0" dirty="0">
                <a:latin typeface="Arial" panose="020B0604020202020204" pitchFamily="34" charset="0"/>
                <a:cs typeface="Arial" panose="020B0604020202020204" pitchFamily="34" charset="0"/>
              </a:rPr>
              <a:t>pad located </a:t>
            </a:r>
            <a:r>
              <a:rPr lang="en-US" sz="1050" dirty="0">
                <a:latin typeface="Arial" panose="020B0604020202020204" pitchFamily="34" charset="0"/>
                <a:cs typeface="Arial" panose="020B0604020202020204" pitchFamily="34" charset="0"/>
              </a:rPr>
              <a:t>in</a:t>
            </a:r>
            <a:r>
              <a:rPr lang="en-US" sz="1050" b="0" dirty="0">
                <a:latin typeface="Arial" panose="020B0604020202020204" pitchFamily="34" charset="0"/>
                <a:cs typeface="Arial" panose="020B0604020202020204" pitchFamily="34" charset="0"/>
              </a:rPr>
              <a:t> the </a:t>
            </a:r>
            <a:r>
              <a:rPr lang="en-US" sz="1050" b="1" dirty="0">
                <a:latin typeface="Arial" panose="020B0604020202020204" pitchFamily="34" charset="0"/>
                <a:cs typeface="Arial" panose="020B0604020202020204" pitchFamily="34" charset="0"/>
              </a:rPr>
              <a:t>Calls</a:t>
            </a:r>
            <a:r>
              <a:rPr lang="en-US" sz="1050" dirty="0">
                <a:latin typeface="Arial" panose="020B0604020202020204" pitchFamily="34" charset="0"/>
                <a:cs typeface="Arial" panose="020B0604020202020204" pitchFamily="34" charset="0"/>
              </a:rPr>
              <a:t> app to initiate an outbound call. Acceptable entries include:</a:t>
            </a:r>
          </a:p>
          <a:p>
            <a:pPr marL="171450" indent="-171450">
              <a:spcBef>
                <a:spcPts val="400"/>
              </a:spcBef>
              <a:buFont typeface="Arial" panose="020B0604020202020204" pitchFamily="34" charset="0"/>
              <a:buChar char="•"/>
            </a:pPr>
            <a:r>
              <a:rPr lang="en-US" sz="1050" dirty="0">
                <a:latin typeface="Arial" panose="020B0604020202020204" pitchFamily="34" charset="0"/>
                <a:cs typeface="Arial" panose="020B0604020202020204" pitchFamily="34" charset="0"/>
              </a:rPr>
              <a:t>First and last name for anyone internal to your organization.</a:t>
            </a:r>
          </a:p>
          <a:p>
            <a:pPr marL="171450" indent="-171450">
              <a:spcBef>
                <a:spcPts val="400"/>
              </a:spcBef>
              <a:buFont typeface="Arial" panose="020B0604020202020204" pitchFamily="34" charset="0"/>
              <a:buChar char="•"/>
            </a:pPr>
            <a:r>
              <a:rPr lang="en-US" sz="1050" dirty="0">
                <a:latin typeface="Arial" panose="020B0604020202020204" pitchFamily="34" charset="0"/>
                <a:cs typeface="Arial" panose="020B0604020202020204" pitchFamily="34" charset="0"/>
              </a:rPr>
              <a:t>Ten-digit phone number, a prefix is never required.</a:t>
            </a:r>
          </a:p>
          <a:p>
            <a:pPr marL="628650" lvl="1" indent="-171450">
              <a:spcBef>
                <a:spcPts val="400"/>
              </a:spcBef>
              <a:buFont typeface="Courier New" panose="02070309020205020404" pitchFamily="49" charset="0"/>
              <a:buChar char="o"/>
            </a:pPr>
            <a:r>
              <a:rPr lang="en-US" sz="1050" dirty="0">
                <a:latin typeface="Arial" panose="020B0604020202020204" pitchFamily="34" charset="0"/>
                <a:cs typeface="Arial" panose="020B0604020202020204" pitchFamily="34" charset="0"/>
              </a:rPr>
              <a:t>Phone numbers can be input by keyboard, mouse-clicks, or numbers copied and pasted to the entry field.</a:t>
            </a:r>
            <a:endParaRPr lang="en-US" sz="1050" b="0" dirty="0">
              <a:latin typeface="Arial" panose="020B0604020202020204" pitchFamily="34" charset="0"/>
              <a:cs typeface="Arial" panose="020B0604020202020204" pitchFamily="34" charset="0"/>
            </a:endParaRPr>
          </a:p>
          <a:p>
            <a:pPr marL="628650" lvl="1" indent="-171450">
              <a:spcBef>
                <a:spcPts val="400"/>
              </a:spcBef>
              <a:buFont typeface="Courier New" panose="02070309020205020404" pitchFamily="49" charset="0"/>
              <a:buChar char="o"/>
            </a:pPr>
            <a:r>
              <a:rPr lang="en-US" sz="1050" dirty="0">
                <a:latin typeface="Arial" panose="020B0604020202020204" pitchFamily="34" charset="0"/>
                <a:cs typeface="Arial" panose="020B0604020202020204" pitchFamily="34" charset="0"/>
              </a:rPr>
              <a:t>Websites that are enabled with click-to-dial will initiate a call via Microsoft Teams.</a:t>
            </a:r>
            <a:endParaRPr lang="en-US" sz="1050" b="0" dirty="0">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F28E3691-8E3B-72EA-3067-543604C1C3E4}"/>
              </a:ext>
            </a:extLst>
          </p:cNvPr>
          <p:cNvSpPr txBox="1"/>
          <p:nvPr/>
        </p:nvSpPr>
        <p:spPr>
          <a:xfrm>
            <a:off x="182877" y="3661153"/>
            <a:ext cx="7350869" cy="415498"/>
          </a:xfrm>
          <a:prstGeom prst="rect">
            <a:avLst/>
          </a:prstGeom>
          <a:solidFill>
            <a:schemeClr val="bg1"/>
          </a:solidFill>
        </p:spPr>
        <p:txBody>
          <a:bodyPr wrap="square" rtlCol="0">
            <a:spAutoFit/>
          </a:bodyPr>
          <a:lstStyle>
            <a:defPPr>
              <a:defRPr lang="en-US"/>
            </a:defPPr>
            <a:lvl1pPr algn="just">
              <a:defRPr sz="1100" b="0">
                <a:latin typeface="Segoe UI" panose="020B0502040204020203" pitchFamily="34" charset="0"/>
                <a:cs typeface="Segoe UI" panose="020B0502040204020203" pitchFamily="34" charset="0"/>
              </a:defRPr>
            </a:lvl1pPr>
            <a:lvl2pPr marL="628650" lvl="1" indent="-171450" algn="just">
              <a:spcBef>
                <a:spcPts val="400"/>
              </a:spcBef>
              <a:buFont typeface="Wingdings" panose="05000000000000000000" pitchFamily="2" charset="2"/>
              <a:buChar char="ü"/>
              <a:defRPr sz="1100">
                <a:latin typeface="Segoe UI" panose="020B0502040204020203" pitchFamily="34" charset="0"/>
                <a:cs typeface="Segoe UI" panose="020B0502040204020203" pitchFamily="34" charset="0"/>
              </a:defRPr>
            </a:lvl2pPr>
          </a:lstStyle>
          <a:p>
            <a:pPr algn="l"/>
            <a:r>
              <a:rPr lang="en-US" sz="1050" dirty="0">
                <a:latin typeface="Arial" panose="020B0604020202020204" pitchFamily="34" charset="0"/>
                <a:cs typeface="Arial" panose="020B0604020202020204" pitchFamily="34" charset="0"/>
              </a:rPr>
              <a:t>A dial pad is also available from an active call. This dial pad is used to respond to automated systems that require key inputs.</a:t>
            </a:r>
          </a:p>
        </p:txBody>
      </p:sp>
      <p:pic>
        <p:nvPicPr>
          <p:cNvPr id="6" name="Picture 5">
            <a:extLst>
              <a:ext uri="{FF2B5EF4-FFF2-40B4-BE49-F238E27FC236}">
                <a16:creationId xmlns:a16="http://schemas.microsoft.com/office/drawing/2014/main" id="{D15B7338-1CD9-66D5-F8A2-0A2FC8CE65F6}"/>
              </a:ext>
            </a:extLst>
          </p:cNvPr>
          <p:cNvPicPr>
            <a:picLocks noChangeAspect="1"/>
          </p:cNvPicPr>
          <p:nvPr/>
        </p:nvPicPr>
        <p:blipFill>
          <a:blip r:embed="rId2"/>
          <a:stretch>
            <a:fillRect/>
          </a:stretch>
        </p:blipFill>
        <p:spPr>
          <a:xfrm>
            <a:off x="5411972" y="1215753"/>
            <a:ext cx="2121774" cy="2327889"/>
          </a:xfrm>
          <a:prstGeom prst="rect">
            <a:avLst/>
          </a:prstGeom>
          <a:ln>
            <a:solidFill>
              <a:schemeClr val="accent1"/>
            </a:solidFill>
          </a:ln>
        </p:spPr>
      </p:pic>
      <p:sp>
        <p:nvSpPr>
          <p:cNvPr id="7" name="TextBox 6">
            <a:extLst>
              <a:ext uri="{FF2B5EF4-FFF2-40B4-BE49-F238E27FC236}">
                <a16:creationId xmlns:a16="http://schemas.microsoft.com/office/drawing/2014/main" id="{5DE794DB-EE74-5F85-629F-4F55B67C5CFE}"/>
              </a:ext>
            </a:extLst>
          </p:cNvPr>
          <p:cNvSpPr txBox="1"/>
          <p:nvPr/>
        </p:nvSpPr>
        <p:spPr>
          <a:xfrm>
            <a:off x="182877" y="6247771"/>
            <a:ext cx="3793699" cy="261610"/>
          </a:xfrm>
          <a:prstGeom prst="rect">
            <a:avLst/>
          </a:prstGeom>
          <a:noFill/>
        </p:spPr>
        <p:txBody>
          <a:bodyPr wrap="square">
            <a:spAutoFit/>
          </a:bodyPr>
          <a:lstStyle/>
          <a:p>
            <a:r>
              <a:rPr lang="en-US" sz="1050" b="1" dirty="0">
                <a:latin typeface="Arial" panose="020B0604020202020204" pitchFamily="34" charset="0"/>
                <a:cs typeface="Arial" panose="020B0604020202020204" pitchFamily="34" charset="0"/>
              </a:rPr>
              <a:t>Note</a:t>
            </a:r>
            <a:r>
              <a:rPr lang="en-US" sz="1050" dirty="0">
                <a:latin typeface="Arial" panose="020B0604020202020204" pitchFamily="34" charset="0"/>
                <a:cs typeface="Arial" panose="020B0604020202020204" pitchFamily="34" charset="0"/>
              </a:rPr>
              <a:t>: A dial pad is not be available in a multi-party call. </a:t>
            </a:r>
          </a:p>
        </p:txBody>
      </p:sp>
      <p:grpSp>
        <p:nvGrpSpPr>
          <p:cNvPr id="8" name="Group 7">
            <a:extLst>
              <a:ext uri="{FF2B5EF4-FFF2-40B4-BE49-F238E27FC236}">
                <a16:creationId xmlns:a16="http://schemas.microsoft.com/office/drawing/2014/main" id="{42CC6027-EED4-20C8-0EBC-674660DFB334}"/>
              </a:ext>
            </a:extLst>
          </p:cNvPr>
          <p:cNvGrpSpPr/>
          <p:nvPr/>
        </p:nvGrpSpPr>
        <p:grpSpPr>
          <a:xfrm>
            <a:off x="621120" y="4341017"/>
            <a:ext cx="6289765" cy="525870"/>
            <a:chOff x="631753" y="4290869"/>
            <a:chExt cx="6289765" cy="525870"/>
          </a:xfrm>
        </p:grpSpPr>
        <p:pic>
          <p:nvPicPr>
            <p:cNvPr id="9" name="Picture 8">
              <a:extLst>
                <a:ext uri="{FF2B5EF4-FFF2-40B4-BE49-F238E27FC236}">
                  <a16:creationId xmlns:a16="http://schemas.microsoft.com/office/drawing/2014/main" id="{BDB177AA-9B5E-0207-DC6A-3049050308BC}"/>
                </a:ext>
              </a:extLst>
            </p:cNvPr>
            <p:cNvPicPr>
              <a:picLocks noChangeAspect="1"/>
            </p:cNvPicPr>
            <p:nvPr/>
          </p:nvPicPr>
          <p:blipFill rotWithShape="1">
            <a:blip r:embed="rId3"/>
            <a:srcRect b="75982"/>
            <a:stretch/>
          </p:blipFill>
          <p:spPr>
            <a:xfrm>
              <a:off x="631753" y="4290869"/>
              <a:ext cx="6289765" cy="525870"/>
            </a:xfrm>
            <a:prstGeom prst="rect">
              <a:avLst/>
            </a:prstGeom>
            <a:ln>
              <a:solidFill>
                <a:schemeClr val="accent1"/>
              </a:solidFill>
            </a:ln>
          </p:spPr>
        </p:pic>
        <p:sp>
          <p:nvSpPr>
            <p:cNvPr id="10" name="Rectangle 9">
              <a:extLst>
                <a:ext uri="{FF2B5EF4-FFF2-40B4-BE49-F238E27FC236}">
                  <a16:creationId xmlns:a16="http://schemas.microsoft.com/office/drawing/2014/main" id="{C68906EF-0989-20A1-5B31-66DED9567DEA}"/>
                </a:ext>
              </a:extLst>
            </p:cNvPr>
            <p:cNvSpPr/>
            <p:nvPr/>
          </p:nvSpPr>
          <p:spPr>
            <a:xfrm>
              <a:off x="631753" y="4301029"/>
              <a:ext cx="452768" cy="499753"/>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Avenir Next LT Pro Light" panose="020B0304020202020204" pitchFamily="34" charset="0"/>
                <a:cs typeface="Segoe UI" panose="020B0502040204020203" pitchFamily="34" charset="0"/>
              </a:endParaRPr>
            </a:p>
          </p:txBody>
        </p:sp>
      </p:grpSp>
      <p:sp>
        <p:nvSpPr>
          <p:cNvPr id="22" name="TextBox 21">
            <a:extLst>
              <a:ext uri="{FF2B5EF4-FFF2-40B4-BE49-F238E27FC236}">
                <a16:creationId xmlns:a16="http://schemas.microsoft.com/office/drawing/2014/main" id="{433C6DB4-0938-3CD1-E3F8-DE963EDA8F59}"/>
              </a:ext>
            </a:extLst>
          </p:cNvPr>
          <p:cNvSpPr txBox="1"/>
          <p:nvPr/>
        </p:nvSpPr>
        <p:spPr>
          <a:xfrm>
            <a:off x="621119" y="4072752"/>
            <a:ext cx="6289765" cy="261610"/>
          </a:xfrm>
          <a:prstGeom prst="rect">
            <a:avLst/>
          </a:prstGeom>
          <a:noFill/>
        </p:spPr>
        <p:txBody>
          <a:bodyPr wrap="square" rtlCol="0">
            <a:spAutoFit/>
          </a:bodyPr>
          <a:lstStyle/>
          <a:p>
            <a:pPr algn="ctr"/>
            <a:r>
              <a:rPr lang="en-US" sz="1100" b="1" dirty="0">
                <a:solidFill>
                  <a:schemeClr val="accent1"/>
                </a:solidFill>
                <a:latin typeface="Arial" panose="020B0604020202020204" pitchFamily="34" charset="0"/>
                <a:cs typeface="Arial" panose="020B0604020202020204" pitchFamily="34" charset="0"/>
              </a:rPr>
              <a:t>Internal Calls (Team to Teams)</a:t>
            </a:r>
          </a:p>
        </p:txBody>
      </p:sp>
      <p:pic>
        <p:nvPicPr>
          <p:cNvPr id="26" name="Picture 25">
            <a:extLst>
              <a:ext uri="{FF2B5EF4-FFF2-40B4-BE49-F238E27FC236}">
                <a16:creationId xmlns:a16="http://schemas.microsoft.com/office/drawing/2014/main" id="{BBF96036-8462-95B9-4758-29D077C080CD}"/>
              </a:ext>
            </a:extLst>
          </p:cNvPr>
          <p:cNvPicPr>
            <a:picLocks noChangeAspect="1"/>
          </p:cNvPicPr>
          <p:nvPr/>
        </p:nvPicPr>
        <p:blipFill rotWithShape="1">
          <a:blip r:embed="rId4"/>
          <a:srcRect b="75982"/>
          <a:stretch/>
        </p:blipFill>
        <p:spPr>
          <a:xfrm>
            <a:off x="1646538" y="5294394"/>
            <a:ext cx="4238925" cy="525870"/>
          </a:xfrm>
          <a:prstGeom prst="rect">
            <a:avLst/>
          </a:prstGeom>
          <a:ln>
            <a:solidFill>
              <a:schemeClr val="accent1"/>
            </a:solidFill>
          </a:ln>
        </p:spPr>
      </p:pic>
      <p:sp>
        <p:nvSpPr>
          <p:cNvPr id="27" name="TextBox 26">
            <a:extLst>
              <a:ext uri="{FF2B5EF4-FFF2-40B4-BE49-F238E27FC236}">
                <a16:creationId xmlns:a16="http://schemas.microsoft.com/office/drawing/2014/main" id="{765E234A-75BB-5F8F-D991-F7C2AA981D50}"/>
              </a:ext>
            </a:extLst>
          </p:cNvPr>
          <p:cNvSpPr txBox="1"/>
          <p:nvPr/>
        </p:nvSpPr>
        <p:spPr>
          <a:xfrm>
            <a:off x="1646537" y="5036347"/>
            <a:ext cx="4238925" cy="261610"/>
          </a:xfrm>
          <a:prstGeom prst="rect">
            <a:avLst/>
          </a:prstGeom>
          <a:noFill/>
        </p:spPr>
        <p:txBody>
          <a:bodyPr wrap="square" rtlCol="0">
            <a:spAutoFit/>
          </a:bodyPr>
          <a:lstStyle/>
          <a:p>
            <a:pPr algn="ctr"/>
            <a:r>
              <a:rPr lang="en-US" sz="1100" b="1" dirty="0">
                <a:solidFill>
                  <a:schemeClr val="accent1"/>
                </a:solidFill>
                <a:latin typeface="Arial" panose="020B0604020202020204" pitchFamily="34" charset="0"/>
                <a:cs typeface="Arial" panose="020B0604020202020204" pitchFamily="34" charset="0"/>
              </a:rPr>
              <a:t>External Calls</a:t>
            </a:r>
          </a:p>
        </p:txBody>
      </p:sp>
    </p:spTree>
    <p:extLst>
      <p:ext uri="{BB962C8B-B14F-4D97-AF65-F5344CB8AC3E}">
        <p14:creationId xmlns:p14="http://schemas.microsoft.com/office/powerpoint/2010/main" val="20668882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F05580-99EA-21D5-D57E-C01D81393DB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5C8D7FD-DE13-A1F8-644B-ABE58A422FB1}"/>
              </a:ext>
            </a:extLst>
          </p:cNvPr>
          <p:cNvSpPr>
            <a:spLocks noGrp="1"/>
          </p:cNvSpPr>
          <p:nvPr>
            <p:ph type="title"/>
          </p:nvPr>
        </p:nvSpPr>
        <p:spPr/>
        <p:txBody>
          <a:bodyPr>
            <a:normAutofit/>
          </a:bodyPr>
          <a:lstStyle/>
          <a:p>
            <a:r>
              <a:rPr lang="en-US" sz="2400" dirty="0"/>
              <a:t>Call Management: Initiate a Multi-Party Call</a:t>
            </a:r>
          </a:p>
        </p:txBody>
      </p:sp>
      <p:sp>
        <p:nvSpPr>
          <p:cNvPr id="4" name="TextBox 3">
            <a:extLst>
              <a:ext uri="{FF2B5EF4-FFF2-40B4-BE49-F238E27FC236}">
                <a16:creationId xmlns:a16="http://schemas.microsoft.com/office/drawing/2014/main" id="{94610D35-6FAB-1D93-55D4-7C35816281F7}"/>
              </a:ext>
            </a:extLst>
          </p:cNvPr>
          <p:cNvSpPr txBox="1"/>
          <p:nvPr/>
        </p:nvSpPr>
        <p:spPr>
          <a:xfrm>
            <a:off x="182877" y="1090885"/>
            <a:ext cx="3817623" cy="2354491"/>
          </a:xfrm>
          <a:prstGeom prst="rect">
            <a:avLst/>
          </a:prstGeom>
          <a:solidFill>
            <a:schemeClr val="bg1"/>
          </a:solidFill>
        </p:spPr>
        <p:txBody>
          <a:bodyPr wrap="square" rtlCol="0">
            <a:spAutoFit/>
          </a:bodyPr>
          <a:lstStyle>
            <a:defPPr>
              <a:defRPr lang="en-US"/>
            </a:defPPr>
            <a:lvl1pPr algn="just">
              <a:defRPr sz="1100" b="0">
                <a:latin typeface="Segoe UI" panose="020B0502040204020203" pitchFamily="34" charset="0"/>
                <a:cs typeface="Segoe UI" panose="020B0502040204020203" pitchFamily="34" charset="0"/>
              </a:defRPr>
            </a:lvl1pPr>
            <a:lvl2pPr marL="628650" lvl="1" indent="-171450" algn="just">
              <a:spcBef>
                <a:spcPts val="400"/>
              </a:spcBef>
              <a:buFont typeface="Wingdings" panose="05000000000000000000" pitchFamily="2" charset="2"/>
              <a:buChar char="ü"/>
              <a:defRPr sz="1100">
                <a:latin typeface="Segoe UI" panose="020B0502040204020203" pitchFamily="34" charset="0"/>
                <a:cs typeface="Segoe UI" panose="020B0502040204020203" pitchFamily="34" charset="0"/>
              </a:defRPr>
            </a:lvl2pPr>
          </a:lstStyle>
          <a:p>
            <a:pPr algn="l"/>
            <a:r>
              <a:rPr lang="en-US" sz="1050" dirty="0">
                <a:latin typeface="Arial" panose="020B0604020202020204" pitchFamily="34" charset="0"/>
                <a:cs typeface="Arial" panose="020B0604020202020204" pitchFamily="34" charset="0"/>
              </a:rPr>
              <a:t>Click the </a:t>
            </a:r>
            <a:r>
              <a:rPr lang="en-US" sz="1050" b="1" dirty="0">
                <a:latin typeface="Arial" panose="020B0604020202020204" pitchFamily="34" charset="0"/>
                <a:cs typeface="Arial" panose="020B0604020202020204" pitchFamily="34" charset="0"/>
              </a:rPr>
              <a:t>People</a:t>
            </a:r>
            <a:r>
              <a:rPr lang="en-US" sz="1050" dirty="0">
                <a:latin typeface="Arial" panose="020B0604020202020204" pitchFamily="34" charset="0"/>
                <a:cs typeface="Arial" panose="020B0604020202020204" pitchFamily="34" charset="0"/>
              </a:rPr>
              <a:t> icon to add another person to an active call and initiate a multi-party call. </a:t>
            </a:r>
          </a:p>
          <a:p>
            <a:pPr algn="l"/>
            <a:endParaRPr lang="en-US" sz="1050" dirty="0">
              <a:latin typeface="Arial" panose="020B0604020202020204" pitchFamily="34" charset="0"/>
              <a:cs typeface="Arial" panose="020B0604020202020204" pitchFamily="34" charset="0"/>
            </a:endParaRPr>
          </a:p>
          <a:p>
            <a:pPr algn="l"/>
            <a:r>
              <a:rPr lang="en-US" sz="1050" dirty="0">
                <a:latin typeface="Arial" panose="020B0604020202020204" pitchFamily="34" charset="0"/>
                <a:cs typeface="Arial" panose="020B0604020202020204" pitchFamily="34" charset="0"/>
              </a:rPr>
              <a:t>Type (then click on) the name or ten-digit phone number in the </a:t>
            </a:r>
            <a:r>
              <a:rPr lang="en-US" sz="1050" b="1" dirty="0">
                <a:latin typeface="Arial" panose="020B0604020202020204" pitchFamily="34" charset="0"/>
                <a:cs typeface="Arial" panose="020B0604020202020204" pitchFamily="34" charset="0"/>
              </a:rPr>
              <a:t>Invite someone or dial a number</a:t>
            </a:r>
            <a:r>
              <a:rPr lang="en-US" sz="1050" dirty="0">
                <a:latin typeface="Arial" panose="020B0604020202020204" pitchFamily="34" charset="0"/>
                <a:cs typeface="Arial" panose="020B0604020202020204" pitchFamily="34" charset="0"/>
              </a:rPr>
              <a:t> field</a:t>
            </a:r>
            <a:r>
              <a:rPr lang="en-US" sz="1050" i="1" dirty="0">
                <a:latin typeface="Arial" panose="020B0604020202020204" pitchFamily="34" charset="0"/>
                <a:cs typeface="Arial" panose="020B0604020202020204" pitchFamily="34" charset="0"/>
              </a:rPr>
              <a:t>. </a:t>
            </a:r>
            <a:r>
              <a:rPr lang="en-US" sz="1050" dirty="0">
                <a:latin typeface="Arial" panose="020B0604020202020204" pitchFamily="34" charset="0"/>
                <a:cs typeface="Arial" panose="020B0604020202020204" pitchFamily="34" charset="0"/>
              </a:rPr>
              <a:t>This initiates a call that, when accepted, adds the caller to the active call. </a:t>
            </a:r>
          </a:p>
          <a:p>
            <a:pPr algn="l"/>
            <a:endParaRPr lang="en-US" sz="1050" dirty="0">
              <a:latin typeface="Arial" panose="020B0604020202020204" pitchFamily="34" charset="0"/>
              <a:cs typeface="Arial" panose="020B0604020202020204" pitchFamily="34" charset="0"/>
            </a:endParaRPr>
          </a:p>
          <a:p>
            <a:pPr algn="l"/>
            <a:endParaRPr lang="en-US" sz="1050" dirty="0">
              <a:latin typeface="Arial" panose="020B0604020202020204" pitchFamily="34" charset="0"/>
              <a:cs typeface="Arial" panose="020B0604020202020204" pitchFamily="34" charset="0"/>
            </a:endParaRPr>
          </a:p>
          <a:p>
            <a:pPr algn="l"/>
            <a:endParaRPr lang="en-US" sz="1050" dirty="0">
              <a:latin typeface="Arial" panose="020B0604020202020204" pitchFamily="34" charset="0"/>
              <a:cs typeface="Arial" panose="020B0604020202020204" pitchFamily="34" charset="0"/>
            </a:endParaRPr>
          </a:p>
          <a:p>
            <a:pPr algn="l"/>
            <a:endParaRPr lang="en-US" sz="1050" dirty="0">
              <a:latin typeface="Arial" panose="020B0604020202020204" pitchFamily="34" charset="0"/>
              <a:cs typeface="Arial" panose="020B0604020202020204" pitchFamily="34" charset="0"/>
            </a:endParaRPr>
          </a:p>
          <a:p>
            <a:pPr algn="l"/>
            <a:endParaRPr lang="en-US" sz="1050" dirty="0">
              <a:latin typeface="Arial" panose="020B0604020202020204" pitchFamily="34" charset="0"/>
              <a:cs typeface="Arial" panose="020B0604020202020204" pitchFamily="34" charset="0"/>
            </a:endParaRPr>
          </a:p>
          <a:p>
            <a:pPr algn="l"/>
            <a:r>
              <a:rPr lang="en-US" sz="1050" b="1" dirty="0">
                <a:latin typeface="Arial" panose="020B0604020202020204" pitchFamily="34" charset="0"/>
                <a:cs typeface="Arial" panose="020B0604020202020204" pitchFamily="34" charset="0"/>
              </a:rPr>
              <a:t>Note: </a:t>
            </a:r>
            <a:r>
              <a:rPr lang="en-US" sz="1050" dirty="0">
                <a:latin typeface="Arial" panose="020B0604020202020204" pitchFamily="34" charset="0"/>
                <a:cs typeface="Arial" panose="020B0604020202020204" pitchFamily="34" charset="0"/>
              </a:rPr>
              <a:t>Calls are transitioned to a meeting when another party is added to an active call. A dial pad will not be available during a multi-party call.</a:t>
            </a:r>
          </a:p>
        </p:txBody>
      </p:sp>
      <p:grpSp>
        <p:nvGrpSpPr>
          <p:cNvPr id="28" name="Group 27">
            <a:extLst>
              <a:ext uri="{FF2B5EF4-FFF2-40B4-BE49-F238E27FC236}">
                <a16:creationId xmlns:a16="http://schemas.microsoft.com/office/drawing/2014/main" id="{50056752-7BD8-BFCC-E250-CC949B7DDE4F}"/>
              </a:ext>
            </a:extLst>
          </p:cNvPr>
          <p:cNvGrpSpPr/>
          <p:nvPr/>
        </p:nvGrpSpPr>
        <p:grpSpPr>
          <a:xfrm>
            <a:off x="4411741" y="1189743"/>
            <a:ext cx="3122005" cy="2610731"/>
            <a:chOff x="867791" y="6561914"/>
            <a:chExt cx="3582820" cy="2996080"/>
          </a:xfrm>
        </p:grpSpPr>
        <p:pic>
          <p:nvPicPr>
            <p:cNvPr id="29" name="Picture 28" descr="A screenshot of a video call&#10;&#10;Description automatically generated">
              <a:extLst>
                <a:ext uri="{FF2B5EF4-FFF2-40B4-BE49-F238E27FC236}">
                  <a16:creationId xmlns:a16="http://schemas.microsoft.com/office/drawing/2014/main" id="{9C6081BF-9222-195B-61EB-511F196174E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7791" y="6584780"/>
              <a:ext cx="3582820" cy="2973214"/>
            </a:xfrm>
            <a:prstGeom prst="rect">
              <a:avLst/>
            </a:prstGeom>
            <a:ln>
              <a:solidFill>
                <a:schemeClr val="accent1"/>
              </a:solidFill>
            </a:ln>
          </p:spPr>
        </p:pic>
        <p:sp>
          <p:nvSpPr>
            <p:cNvPr id="30" name="Rectangle 29">
              <a:extLst>
                <a:ext uri="{FF2B5EF4-FFF2-40B4-BE49-F238E27FC236}">
                  <a16:creationId xmlns:a16="http://schemas.microsoft.com/office/drawing/2014/main" id="{609E6C07-10A9-D64F-C844-D9471EDC8B5D}"/>
                </a:ext>
              </a:extLst>
            </p:cNvPr>
            <p:cNvSpPr/>
            <p:nvPr/>
          </p:nvSpPr>
          <p:spPr>
            <a:xfrm>
              <a:off x="867791" y="6561914"/>
              <a:ext cx="579227" cy="498975"/>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Avenir Next LT Pro Light" panose="020B0304020202020204" pitchFamily="34" charset="0"/>
                <a:cs typeface="Segoe UI" panose="020B0502040204020203" pitchFamily="34" charset="0"/>
              </a:endParaRPr>
            </a:p>
          </p:txBody>
        </p:sp>
      </p:grpSp>
    </p:spTree>
    <p:extLst>
      <p:ext uri="{BB962C8B-B14F-4D97-AF65-F5344CB8AC3E}">
        <p14:creationId xmlns:p14="http://schemas.microsoft.com/office/powerpoint/2010/main" val="32281851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AEF5F3-06F5-69C6-883D-46130E9BE21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AE0C7ED-3A61-32CE-3430-8D632A39D61A}"/>
              </a:ext>
            </a:extLst>
          </p:cNvPr>
          <p:cNvSpPr>
            <a:spLocks noGrp="1"/>
          </p:cNvSpPr>
          <p:nvPr>
            <p:ph type="title"/>
          </p:nvPr>
        </p:nvSpPr>
        <p:spPr/>
        <p:txBody>
          <a:bodyPr>
            <a:normAutofit/>
          </a:bodyPr>
          <a:lstStyle/>
          <a:p>
            <a:r>
              <a:rPr lang="en-US" sz="2400" dirty="0"/>
              <a:t>Call Management: Call Answering Rules</a:t>
            </a:r>
          </a:p>
        </p:txBody>
      </p:sp>
      <p:sp>
        <p:nvSpPr>
          <p:cNvPr id="5" name="TextBox 4">
            <a:extLst>
              <a:ext uri="{FF2B5EF4-FFF2-40B4-BE49-F238E27FC236}">
                <a16:creationId xmlns:a16="http://schemas.microsoft.com/office/drawing/2014/main" id="{E71BF9EA-E54F-93E3-B3FE-C154B1755F7C}"/>
              </a:ext>
            </a:extLst>
          </p:cNvPr>
          <p:cNvSpPr txBox="1"/>
          <p:nvPr/>
        </p:nvSpPr>
        <p:spPr>
          <a:xfrm>
            <a:off x="151898" y="903800"/>
            <a:ext cx="7468604" cy="415498"/>
          </a:xfrm>
          <a:prstGeom prst="rect">
            <a:avLst/>
          </a:prstGeom>
          <a:solidFill>
            <a:schemeClr val="bg1"/>
          </a:solidFill>
        </p:spPr>
        <p:txBody>
          <a:bodyPr wrap="square" rtlCol="0" anchor="t">
            <a:spAutoFit/>
          </a:bodyPr>
          <a:lstStyle/>
          <a:p>
            <a:pPr algn="just"/>
            <a:r>
              <a:rPr lang="en-US" sz="1050" dirty="0">
                <a:latin typeface="Arial" panose="020B0604020202020204" pitchFamily="34" charset="0"/>
                <a:cs typeface="Arial" panose="020B0604020202020204" pitchFamily="34" charset="0"/>
              </a:rPr>
              <a:t>Call answering rules are established to determine how to handle incoming calls. Access in the Calls menu inside Team settings. </a:t>
            </a:r>
          </a:p>
        </p:txBody>
      </p:sp>
      <p:sp>
        <p:nvSpPr>
          <p:cNvPr id="6" name="TextBox 5">
            <a:extLst>
              <a:ext uri="{FF2B5EF4-FFF2-40B4-BE49-F238E27FC236}">
                <a16:creationId xmlns:a16="http://schemas.microsoft.com/office/drawing/2014/main" id="{E69FEE85-90C7-13AD-A30D-B974D0BE48DD}"/>
              </a:ext>
            </a:extLst>
          </p:cNvPr>
          <p:cNvSpPr txBox="1"/>
          <p:nvPr/>
        </p:nvSpPr>
        <p:spPr>
          <a:xfrm>
            <a:off x="151898" y="1495894"/>
            <a:ext cx="3367479" cy="2492990"/>
          </a:xfrm>
          <a:prstGeom prst="rect">
            <a:avLst/>
          </a:prstGeom>
          <a:noFill/>
          <a:ln>
            <a:noFill/>
          </a:ln>
        </p:spPr>
        <p:txBody>
          <a:bodyPr wrap="square" rtlCol="0" anchor="t">
            <a:spAutoFit/>
          </a:bodyPr>
          <a:lstStyle/>
          <a:p>
            <a:pPr marL="171450" indent="-171450">
              <a:spcAft>
                <a:spcPts val="1200"/>
              </a:spcAft>
              <a:buFont typeface="Arial" panose="020B0604020202020204" pitchFamily="34" charset="0"/>
              <a:buChar char="•"/>
            </a:pPr>
            <a:r>
              <a:rPr lang="en-US" sz="1050" b="1" dirty="0">
                <a:latin typeface="Arial" panose="020B0604020202020204" pitchFamily="34" charset="0"/>
                <a:cs typeface="Arial" panose="020B0604020202020204" pitchFamily="34" charset="0"/>
              </a:rPr>
              <a:t>Forward all calls</a:t>
            </a:r>
            <a:r>
              <a:rPr lang="en-US" sz="1050" dirty="0">
                <a:latin typeface="Arial" panose="020B0604020202020204" pitchFamily="34" charset="0"/>
                <a:cs typeface="Arial" panose="020B0604020202020204" pitchFamily="34" charset="0"/>
              </a:rPr>
              <a:t>: To forward your calls, toggle the Forward all calls switch and select from the drop down where they are forwarded.</a:t>
            </a:r>
          </a:p>
          <a:p>
            <a:pPr marL="171450" indent="-171450">
              <a:spcAft>
                <a:spcPts val="1200"/>
              </a:spcAft>
              <a:buFont typeface="Arial" panose="020B0604020202020204" pitchFamily="34" charset="0"/>
              <a:buChar char="•"/>
            </a:pPr>
            <a:r>
              <a:rPr lang="en-US" sz="1050" b="1" dirty="0">
                <a:latin typeface="Arial" panose="020B0604020202020204" pitchFamily="34" charset="0"/>
                <a:cs typeface="Arial" panose="020B0604020202020204" pitchFamily="34" charset="0"/>
              </a:rPr>
              <a:t>When you receive a call</a:t>
            </a:r>
            <a:r>
              <a:rPr lang="en-US" sz="1050" dirty="0">
                <a:latin typeface="Arial" panose="020B0604020202020204" pitchFamily="34" charset="0"/>
                <a:cs typeface="Arial" panose="020B0604020202020204" pitchFamily="34" charset="0"/>
              </a:rPr>
              <a:t>: You may designate where a call should ring when it’s coming in.</a:t>
            </a:r>
          </a:p>
          <a:p>
            <a:pPr marL="171450" indent="-171450">
              <a:spcAft>
                <a:spcPts val="1200"/>
              </a:spcAft>
              <a:buFont typeface="Arial" panose="020B0604020202020204" pitchFamily="34" charset="0"/>
              <a:buChar char="•"/>
            </a:pPr>
            <a:r>
              <a:rPr lang="en-US" sz="1050" b="1" dirty="0">
                <a:latin typeface="Arial" panose="020B0604020202020204" pitchFamily="34" charset="0"/>
                <a:cs typeface="Arial" panose="020B0604020202020204" pitchFamily="34" charset="0"/>
              </a:rPr>
              <a:t>When you can’t answer a call</a:t>
            </a:r>
            <a:r>
              <a:rPr lang="en-US" sz="1050" dirty="0">
                <a:latin typeface="Arial" panose="020B0604020202020204" pitchFamily="34" charset="0"/>
                <a:cs typeface="Arial" panose="020B0604020202020204" pitchFamily="34" charset="0"/>
              </a:rPr>
              <a:t>: You may designate what should happen when you do not answer a call.</a:t>
            </a:r>
          </a:p>
          <a:p>
            <a:pPr marL="171450" indent="-171450">
              <a:spcAft>
                <a:spcPts val="1200"/>
              </a:spcAft>
              <a:buFont typeface="Arial" panose="020B0604020202020204" pitchFamily="34" charset="0"/>
              <a:buChar char="•"/>
            </a:pPr>
            <a:r>
              <a:rPr lang="en-US" sz="1050" b="1" dirty="0">
                <a:latin typeface="Arial" panose="020B0604020202020204" pitchFamily="34" charset="0"/>
                <a:cs typeface="Arial" panose="020B0604020202020204" pitchFamily="34" charset="0"/>
              </a:rPr>
              <a:t>Ring for this many seconds before redirecting</a:t>
            </a:r>
            <a:r>
              <a:rPr lang="en-US" sz="1050" dirty="0">
                <a:latin typeface="Arial" panose="020B0604020202020204" pitchFamily="34" charset="0"/>
                <a:cs typeface="Arial" panose="020B0604020202020204" pitchFamily="34" charset="0"/>
              </a:rPr>
              <a:t>: You may designate how long your calls should ring before redirecting to your designated preference. Each ring = 5 seconds.</a:t>
            </a:r>
            <a:endParaRPr lang="en-US" sz="1050" b="1" dirty="0">
              <a:latin typeface="Arial" panose="020B0604020202020204" pitchFamily="34" charset="0"/>
              <a:cs typeface="Arial" panose="020B0604020202020204" pitchFamily="34" charset="0"/>
            </a:endParaRPr>
          </a:p>
        </p:txBody>
      </p:sp>
      <p:pic>
        <p:nvPicPr>
          <p:cNvPr id="24" name="Picture 23">
            <a:extLst>
              <a:ext uri="{FF2B5EF4-FFF2-40B4-BE49-F238E27FC236}">
                <a16:creationId xmlns:a16="http://schemas.microsoft.com/office/drawing/2014/main" id="{D079A965-212E-D9E4-DE6A-DD6BDDE598F0}"/>
              </a:ext>
            </a:extLst>
          </p:cNvPr>
          <p:cNvPicPr>
            <a:picLocks noChangeAspect="1"/>
          </p:cNvPicPr>
          <p:nvPr/>
        </p:nvPicPr>
        <p:blipFill>
          <a:blip r:embed="rId2"/>
          <a:stretch>
            <a:fillRect/>
          </a:stretch>
        </p:blipFill>
        <p:spPr>
          <a:xfrm>
            <a:off x="3519377" y="1495894"/>
            <a:ext cx="3875309" cy="2290449"/>
          </a:xfrm>
          <a:prstGeom prst="rect">
            <a:avLst/>
          </a:prstGeom>
          <a:ln>
            <a:solidFill>
              <a:schemeClr val="accent1"/>
            </a:solidFill>
          </a:ln>
        </p:spPr>
      </p:pic>
      <p:pic>
        <p:nvPicPr>
          <p:cNvPr id="25" name="Picture 24">
            <a:extLst>
              <a:ext uri="{FF2B5EF4-FFF2-40B4-BE49-F238E27FC236}">
                <a16:creationId xmlns:a16="http://schemas.microsoft.com/office/drawing/2014/main" id="{D5FF2028-196D-818E-0DC9-7FEC6ADD1B60}"/>
              </a:ext>
            </a:extLst>
          </p:cNvPr>
          <p:cNvPicPr>
            <a:picLocks noChangeAspect="1"/>
          </p:cNvPicPr>
          <p:nvPr/>
        </p:nvPicPr>
        <p:blipFill>
          <a:blip r:embed="rId3"/>
          <a:stretch>
            <a:fillRect/>
          </a:stretch>
        </p:blipFill>
        <p:spPr>
          <a:xfrm>
            <a:off x="2817331" y="4139536"/>
            <a:ext cx="4577355" cy="1779327"/>
          </a:xfrm>
          <a:prstGeom prst="rect">
            <a:avLst/>
          </a:prstGeom>
          <a:ln>
            <a:solidFill>
              <a:schemeClr val="accent1"/>
            </a:solidFill>
          </a:ln>
        </p:spPr>
      </p:pic>
      <p:sp>
        <p:nvSpPr>
          <p:cNvPr id="3" name="TextBox 2">
            <a:extLst>
              <a:ext uri="{FF2B5EF4-FFF2-40B4-BE49-F238E27FC236}">
                <a16:creationId xmlns:a16="http://schemas.microsoft.com/office/drawing/2014/main" id="{EAA4BE18-7E1D-1B46-DCB2-EDD536EE8978}"/>
              </a:ext>
            </a:extLst>
          </p:cNvPr>
          <p:cNvSpPr txBox="1"/>
          <p:nvPr/>
        </p:nvSpPr>
        <p:spPr>
          <a:xfrm>
            <a:off x="151898" y="3988884"/>
            <a:ext cx="2457953" cy="738664"/>
          </a:xfrm>
          <a:prstGeom prst="rect">
            <a:avLst/>
          </a:prstGeom>
          <a:noFill/>
          <a:ln>
            <a:noFill/>
          </a:ln>
        </p:spPr>
        <p:txBody>
          <a:bodyPr wrap="square" rtlCol="0" anchor="t">
            <a:spAutoFit/>
          </a:bodyPr>
          <a:lstStyle/>
          <a:p>
            <a:pPr marL="171450" indent="-171450">
              <a:spcAft>
                <a:spcPts val="1200"/>
              </a:spcAft>
              <a:buFont typeface="Arial" panose="020B0604020202020204" pitchFamily="34" charset="0"/>
              <a:buChar char="•"/>
            </a:pPr>
            <a:r>
              <a:rPr lang="en-US" sz="1050" b="1" dirty="0">
                <a:latin typeface="Arial" panose="020B0604020202020204" pitchFamily="34" charset="0"/>
                <a:cs typeface="Arial" panose="020B0604020202020204" pitchFamily="34" charset="0"/>
              </a:rPr>
              <a:t>Choose a ringtone</a:t>
            </a:r>
            <a:r>
              <a:rPr lang="en-US" sz="1050" dirty="0">
                <a:latin typeface="Arial" panose="020B0604020202020204" pitchFamily="34" charset="0"/>
                <a:cs typeface="Arial" panose="020B0604020202020204" pitchFamily="34" charset="0"/>
              </a:rPr>
              <a:t>: You may select a unique ring tone for calls for you, forwarded calls, and delegated calls.</a:t>
            </a:r>
            <a:endParaRPr lang="en-US" sz="105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743323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5FBB5F-35E3-215F-27BE-F8AD351222B1}"/>
            </a:ext>
          </a:extLst>
        </p:cNvPr>
        <p:cNvGrpSpPr/>
        <p:nvPr/>
      </p:nvGrpSpPr>
      <p:grpSpPr>
        <a:xfrm>
          <a:off x="0" y="0"/>
          <a:ext cx="0" cy="0"/>
          <a:chOff x="0" y="0"/>
          <a:chExt cx="0" cy="0"/>
        </a:xfrm>
      </p:grpSpPr>
      <p:sp>
        <p:nvSpPr>
          <p:cNvPr id="21" name="TextBox 20">
            <a:extLst>
              <a:ext uri="{FF2B5EF4-FFF2-40B4-BE49-F238E27FC236}">
                <a16:creationId xmlns:a16="http://schemas.microsoft.com/office/drawing/2014/main" id="{9C4929D6-0D43-918F-535C-64F55EC7C136}"/>
              </a:ext>
            </a:extLst>
          </p:cNvPr>
          <p:cNvSpPr txBox="1"/>
          <p:nvPr/>
        </p:nvSpPr>
        <p:spPr>
          <a:xfrm>
            <a:off x="161617" y="2234467"/>
            <a:ext cx="3259763" cy="492443"/>
          </a:xfrm>
          <a:prstGeom prst="rect">
            <a:avLst/>
          </a:prstGeom>
          <a:noFill/>
        </p:spPr>
        <p:txBody>
          <a:bodyPr wrap="square" rtlCol="0" anchor="t">
            <a:spAutoFit/>
          </a:bodyPr>
          <a:lstStyle/>
          <a:p>
            <a:pPr marL="228600" indent="-228600">
              <a:spcAft>
                <a:spcPts val="600"/>
              </a:spcAft>
              <a:buFont typeface="+mj-lt"/>
              <a:buAutoNum type="arabicPeriod"/>
            </a:pPr>
            <a:r>
              <a:rPr lang="en-US" sz="1050" dirty="0">
                <a:latin typeface="Arial" panose="020B0604020202020204" pitchFamily="34" charset="0"/>
                <a:cs typeface="Arial" panose="020B0604020202020204" pitchFamily="34" charset="0"/>
              </a:rPr>
              <a:t>Click on </a:t>
            </a:r>
            <a:r>
              <a:rPr lang="en-US" sz="1050" b="1" dirty="0">
                <a:latin typeface="Arial" panose="020B0604020202020204" pitchFamily="34" charset="0"/>
                <a:cs typeface="Arial" panose="020B0604020202020204" pitchFamily="34" charset="0"/>
              </a:rPr>
              <a:t>Settings</a:t>
            </a:r>
            <a:r>
              <a:rPr lang="en-US" sz="1050" dirty="0">
                <a:latin typeface="Arial" panose="020B0604020202020204" pitchFamily="34" charset="0"/>
                <a:cs typeface="Arial" panose="020B0604020202020204" pitchFamily="34" charset="0"/>
              </a:rPr>
              <a:t> </a:t>
            </a:r>
            <a:r>
              <a:rPr lang="en-US" sz="1050" b="1" dirty="0">
                <a:latin typeface="Arial" panose="020B0604020202020204" pitchFamily="34" charset="0"/>
                <a:cs typeface="Arial" panose="020B0604020202020204" pitchFamily="34" charset="0"/>
              </a:rPr>
              <a:t>and</a:t>
            </a:r>
            <a:r>
              <a:rPr lang="en-US" sz="1050" dirty="0">
                <a:latin typeface="Arial" panose="020B0604020202020204" pitchFamily="34" charset="0"/>
                <a:cs typeface="Arial" panose="020B0604020202020204" pitchFamily="34" charset="0"/>
              </a:rPr>
              <a:t> </a:t>
            </a:r>
            <a:r>
              <a:rPr lang="en-US" sz="1050" b="1" dirty="0">
                <a:latin typeface="Arial" panose="020B0604020202020204" pitchFamily="34" charset="0"/>
                <a:cs typeface="Arial" panose="020B0604020202020204" pitchFamily="34" charset="0"/>
              </a:rPr>
              <a:t>more</a:t>
            </a:r>
            <a:r>
              <a:rPr lang="en-US" sz="1050" dirty="0">
                <a:latin typeface="Arial" panose="020B0604020202020204" pitchFamily="34" charset="0"/>
                <a:cs typeface="Arial" panose="020B0604020202020204" pitchFamily="34" charset="0"/>
              </a:rPr>
              <a:t>, then </a:t>
            </a:r>
            <a:r>
              <a:rPr lang="en-US" sz="1050" b="1" dirty="0">
                <a:latin typeface="Arial" panose="020B0604020202020204" pitchFamily="34" charset="0"/>
                <a:cs typeface="Arial" panose="020B0604020202020204" pitchFamily="34" charset="0"/>
              </a:rPr>
              <a:t>Settings</a:t>
            </a:r>
            <a:r>
              <a:rPr lang="en-US" sz="1050" dirty="0">
                <a:latin typeface="Arial" panose="020B0604020202020204" pitchFamily="34" charset="0"/>
                <a:cs typeface="Arial" panose="020B0604020202020204" pitchFamily="34" charset="0"/>
              </a:rPr>
              <a:t>.</a:t>
            </a:r>
          </a:p>
          <a:p>
            <a:pPr marL="228600" indent="-228600">
              <a:spcAft>
                <a:spcPts val="600"/>
              </a:spcAft>
              <a:buFont typeface="+mj-lt"/>
              <a:buAutoNum type="arabicPeriod"/>
            </a:pPr>
            <a:endParaRPr lang="en-US" sz="1050" dirty="0">
              <a:latin typeface="Arial" panose="020B0604020202020204" pitchFamily="34" charset="0"/>
              <a:cs typeface="Arial" panose="020B0604020202020204" pitchFamily="34" charset="0"/>
            </a:endParaRPr>
          </a:p>
        </p:txBody>
      </p:sp>
      <p:sp>
        <p:nvSpPr>
          <p:cNvPr id="2" name="Title 1">
            <a:extLst>
              <a:ext uri="{FF2B5EF4-FFF2-40B4-BE49-F238E27FC236}">
                <a16:creationId xmlns:a16="http://schemas.microsoft.com/office/drawing/2014/main" id="{DB66C893-D56C-E148-74CF-F41171E7915E}"/>
              </a:ext>
            </a:extLst>
          </p:cNvPr>
          <p:cNvSpPr>
            <a:spLocks noGrp="1"/>
          </p:cNvSpPr>
          <p:nvPr>
            <p:ph type="title"/>
          </p:nvPr>
        </p:nvSpPr>
        <p:spPr/>
        <p:txBody>
          <a:bodyPr>
            <a:normAutofit/>
          </a:bodyPr>
          <a:lstStyle/>
          <a:p>
            <a:r>
              <a:rPr lang="en-US" sz="2400" dirty="0"/>
              <a:t>Call Management: Call Groups</a:t>
            </a:r>
          </a:p>
        </p:txBody>
      </p:sp>
      <p:sp>
        <p:nvSpPr>
          <p:cNvPr id="3" name="TextBox 2">
            <a:extLst>
              <a:ext uri="{FF2B5EF4-FFF2-40B4-BE49-F238E27FC236}">
                <a16:creationId xmlns:a16="http://schemas.microsoft.com/office/drawing/2014/main" id="{05A0E343-1D8C-4F69-1C51-09620EE60776}"/>
              </a:ext>
            </a:extLst>
          </p:cNvPr>
          <p:cNvSpPr txBox="1"/>
          <p:nvPr/>
        </p:nvSpPr>
        <p:spPr>
          <a:xfrm>
            <a:off x="145686" y="3408894"/>
            <a:ext cx="3089263" cy="577081"/>
          </a:xfrm>
          <a:prstGeom prst="rect">
            <a:avLst/>
          </a:prstGeom>
          <a:noFill/>
        </p:spPr>
        <p:txBody>
          <a:bodyPr wrap="square" rtlCol="0" anchor="t">
            <a:spAutoFit/>
          </a:bodyPr>
          <a:lstStyle/>
          <a:p>
            <a:pPr marL="228600" indent="-228600">
              <a:spcAft>
                <a:spcPts val="600"/>
              </a:spcAft>
              <a:buFont typeface="+mj-lt"/>
              <a:buAutoNum type="arabicPeriod" startAt="2"/>
            </a:pPr>
            <a:r>
              <a:rPr lang="en-US" sz="1050" dirty="0">
                <a:latin typeface="Arial" panose="020B0604020202020204" pitchFamily="34" charset="0"/>
                <a:cs typeface="Arial" panose="020B0604020202020204" pitchFamily="34" charset="0"/>
              </a:rPr>
              <a:t>Click the </a:t>
            </a:r>
            <a:r>
              <a:rPr lang="en-US" sz="1050" b="1" dirty="0">
                <a:latin typeface="Arial" panose="020B0604020202020204" pitchFamily="34" charset="0"/>
                <a:cs typeface="Arial" panose="020B0604020202020204" pitchFamily="34" charset="0"/>
              </a:rPr>
              <a:t>Calls</a:t>
            </a:r>
            <a:r>
              <a:rPr lang="en-US" sz="1050" dirty="0">
                <a:latin typeface="Arial" panose="020B0604020202020204" pitchFamily="34" charset="0"/>
                <a:cs typeface="Arial" panose="020B0604020202020204" pitchFamily="34" charset="0"/>
              </a:rPr>
              <a:t> menu, scroll down to the Manage call group section, and click the </a:t>
            </a:r>
            <a:r>
              <a:rPr lang="en-US" sz="1050" b="1" dirty="0">
                <a:latin typeface="Arial" panose="020B0604020202020204" pitchFamily="34" charset="0"/>
                <a:cs typeface="Arial" panose="020B0604020202020204" pitchFamily="34" charset="0"/>
              </a:rPr>
              <a:t>Add</a:t>
            </a:r>
            <a:r>
              <a:rPr lang="en-US" sz="1050" dirty="0">
                <a:latin typeface="Arial" panose="020B0604020202020204" pitchFamily="34" charset="0"/>
                <a:cs typeface="Arial" panose="020B0604020202020204" pitchFamily="34" charset="0"/>
              </a:rPr>
              <a:t> </a:t>
            </a:r>
            <a:r>
              <a:rPr lang="en-US" sz="1050" b="1" dirty="0">
                <a:latin typeface="Arial" panose="020B0604020202020204" pitchFamily="34" charset="0"/>
                <a:cs typeface="Arial" panose="020B0604020202020204" pitchFamily="34" charset="0"/>
              </a:rPr>
              <a:t>a call group </a:t>
            </a:r>
            <a:r>
              <a:rPr lang="en-US" sz="1050" dirty="0">
                <a:latin typeface="Arial" panose="020B0604020202020204" pitchFamily="34" charset="0"/>
                <a:cs typeface="Arial" panose="020B0604020202020204" pitchFamily="34" charset="0"/>
              </a:rPr>
              <a:t>button.</a:t>
            </a:r>
          </a:p>
        </p:txBody>
      </p:sp>
      <p:sp>
        <p:nvSpPr>
          <p:cNvPr id="5" name="TextBox 4">
            <a:extLst>
              <a:ext uri="{FF2B5EF4-FFF2-40B4-BE49-F238E27FC236}">
                <a16:creationId xmlns:a16="http://schemas.microsoft.com/office/drawing/2014/main" id="{4A586597-FB4A-34E3-742C-C8AD51EEE6A0}"/>
              </a:ext>
            </a:extLst>
          </p:cNvPr>
          <p:cNvSpPr txBox="1"/>
          <p:nvPr/>
        </p:nvSpPr>
        <p:spPr>
          <a:xfrm>
            <a:off x="151898" y="1093702"/>
            <a:ext cx="7406640" cy="815608"/>
          </a:xfrm>
          <a:prstGeom prst="rect">
            <a:avLst/>
          </a:prstGeom>
          <a:noFill/>
        </p:spPr>
        <p:txBody>
          <a:bodyPr wrap="square" rtlCol="0" anchor="t">
            <a:spAutoFit/>
          </a:bodyPr>
          <a:lstStyle/>
          <a:p>
            <a:pPr marL="171450" indent="-171450">
              <a:spcAft>
                <a:spcPts val="600"/>
              </a:spcAft>
              <a:buFont typeface="Arial" panose="020B0604020202020204" pitchFamily="34" charset="0"/>
              <a:buChar char="•"/>
            </a:pPr>
            <a:r>
              <a:rPr lang="en-US" sz="1050" dirty="0">
                <a:latin typeface="Arial" panose="020B0604020202020204" pitchFamily="34" charset="0"/>
                <a:cs typeface="Arial" panose="020B0604020202020204" pitchFamily="34" charset="0"/>
              </a:rPr>
              <a:t>Call Groups let users share their incoming calls with colleagues so they can answer calls that occur when the user is unavailable. </a:t>
            </a:r>
          </a:p>
          <a:p>
            <a:pPr marL="171450" indent="-171450">
              <a:spcAft>
                <a:spcPts val="600"/>
              </a:spcAft>
              <a:buFont typeface="Arial" panose="020B0604020202020204" pitchFamily="34" charset="0"/>
              <a:buChar char="•"/>
            </a:pPr>
            <a:r>
              <a:rPr lang="en-US" sz="1050" dirty="0">
                <a:latin typeface="Arial" panose="020B0604020202020204" pitchFamily="34" charset="0"/>
                <a:cs typeface="Arial" panose="020B0604020202020204" pitchFamily="34" charset="0"/>
              </a:rPr>
              <a:t>Once created, users may use forwarding instructions to have calls forwarded to the call group or have incoming calls ring the call group at the same time as their own line.</a:t>
            </a:r>
          </a:p>
        </p:txBody>
      </p:sp>
      <p:grpSp>
        <p:nvGrpSpPr>
          <p:cNvPr id="6" name="Group 5">
            <a:extLst>
              <a:ext uri="{FF2B5EF4-FFF2-40B4-BE49-F238E27FC236}">
                <a16:creationId xmlns:a16="http://schemas.microsoft.com/office/drawing/2014/main" id="{77F7C079-6F2D-B22A-4A81-1593500C2E4B}"/>
              </a:ext>
            </a:extLst>
          </p:cNvPr>
          <p:cNvGrpSpPr/>
          <p:nvPr/>
        </p:nvGrpSpPr>
        <p:grpSpPr>
          <a:xfrm>
            <a:off x="3419478" y="2086273"/>
            <a:ext cx="1191276" cy="815609"/>
            <a:chOff x="9884501" y="1178867"/>
            <a:chExt cx="2152950" cy="1584014"/>
          </a:xfrm>
          <a:effectLst>
            <a:outerShdw blurRad="50800" dist="38100" dir="2700000" algn="tl" rotWithShape="0">
              <a:prstClr val="black">
                <a:alpha val="40000"/>
              </a:prstClr>
            </a:outerShdw>
          </a:effectLst>
        </p:grpSpPr>
        <p:pic>
          <p:nvPicPr>
            <p:cNvPr id="7" name="Picture 6">
              <a:extLst>
                <a:ext uri="{FF2B5EF4-FFF2-40B4-BE49-F238E27FC236}">
                  <a16:creationId xmlns:a16="http://schemas.microsoft.com/office/drawing/2014/main" id="{DAC1A78B-D95F-D76D-75D7-69A24BA28366}"/>
                </a:ext>
              </a:extLst>
            </p:cNvPr>
            <p:cNvPicPr>
              <a:picLocks noChangeAspect="1"/>
            </p:cNvPicPr>
            <p:nvPr/>
          </p:nvPicPr>
          <p:blipFill>
            <a:blip r:embed="rId2"/>
            <a:stretch>
              <a:fillRect/>
            </a:stretch>
          </p:blipFill>
          <p:spPr>
            <a:xfrm>
              <a:off x="9884501" y="1191037"/>
              <a:ext cx="2152950" cy="1571844"/>
            </a:xfrm>
            <a:prstGeom prst="rect">
              <a:avLst/>
            </a:prstGeom>
            <a:ln>
              <a:solidFill>
                <a:schemeClr val="accent1"/>
              </a:solidFill>
            </a:ln>
          </p:spPr>
        </p:pic>
        <p:sp>
          <p:nvSpPr>
            <p:cNvPr id="8" name="Rectangle 7">
              <a:extLst>
                <a:ext uri="{FF2B5EF4-FFF2-40B4-BE49-F238E27FC236}">
                  <a16:creationId xmlns:a16="http://schemas.microsoft.com/office/drawing/2014/main" id="{33221A7B-CC30-0E48-4A31-5D104618EB02}"/>
                </a:ext>
              </a:extLst>
            </p:cNvPr>
            <p:cNvSpPr/>
            <p:nvPr/>
          </p:nvSpPr>
          <p:spPr>
            <a:xfrm>
              <a:off x="10710441" y="1178867"/>
              <a:ext cx="501070" cy="440541"/>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Avenir Next LT Pro Light" panose="020B0304020202020204" pitchFamily="34" charset="0"/>
                <a:cs typeface="Segoe UI" panose="020B0502040204020203" pitchFamily="34" charset="0"/>
              </a:endParaRPr>
            </a:p>
          </p:txBody>
        </p:sp>
        <p:sp>
          <p:nvSpPr>
            <p:cNvPr id="9" name="Rectangle 8">
              <a:extLst>
                <a:ext uri="{FF2B5EF4-FFF2-40B4-BE49-F238E27FC236}">
                  <a16:creationId xmlns:a16="http://schemas.microsoft.com/office/drawing/2014/main" id="{720A10D8-4FF1-96BA-3BF3-E65144B6E093}"/>
                </a:ext>
              </a:extLst>
            </p:cNvPr>
            <p:cNvSpPr/>
            <p:nvPr/>
          </p:nvSpPr>
          <p:spPr>
            <a:xfrm>
              <a:off x="9905269" y="1667691"/>
              <a:ext cx="1784819" cy="374977"/>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Avenir Next LT Pro Light" panose="020B0304020202020204" pitchFamily="34" charset="0"/>
                <a:cs typeface="Segoe UI" panose="020B0502040204020203" pitchFamily="34" charset="0"/>
              </a:endParaRPr>
            </a:p>
          </p:txBody>
        </p:sp>
      </p:grpSp>
      <p:grpSp>
        <p:nvGrpSpPr>
          <p:cNvPr id="10" name="Group 9">
            <a:extLst>
              <a:ext uri="{FF2B5EF4-FFF2-40B4-BE49-F238E27FC236}">
                <a16:creationId xmlns:a16="http://schemas.microsoft.com/office/drawing/2014/main" id="{B1BF2ED2-511C-10C6-EE0A-44A5C9C375AB}"/>
              </a:ext>
            </a:extLst>
          </p:cNvPr>
          <p:cNvGrpSpPr/>
          <p:nvPr/>
        </p:nvGrpSpPr>
        <p:grpSpPr>
          <a:xfrm>
            <a:off x="3419478" y="3147312"/>
            <a:ext cx="3089263" cy="1529085"/>
            <a:chOff x="711132" y="4674230"/>
            <a:chExt cx="4136123" cy="2047246"/>
          </a:xfrm>
          <a:effectLst>
            <a:outerShdw blurRad="50800" dist="38100" dir="2700000" algn="tl" rotWithShape="0">
              <a:prstClr val="black">
                <a:alpha val="40000"/>
              </a:prstClr>
            </a:outerShdw>
          </a:effectLst>
        </p:grpSpPr>
        <p:grpSp>
          <p:nvGrpSpPr>
            <p:cNvPr id="11" name="Group 10">
              <a:extLst>
                <a:ext uri="{FF2B5EF4-FFF2-40B4-BE49-F238E27FC236}">
                  <a16:creationId xmlns:a16="http://schemas.microsoft.com/office/drawing/2014/main" id="{7C1E3400-DA54-F995-A5BC-A610B61122A6}"/>
                </a:ext>
              </a:extLst>
            </p:cNvPr>
            <p:cNvGrpSpPr/>
            <p:nvPr/>
          </p:nvGrpSpPr>
          <p:grpSpPr>
            <a:xfrm>
              <a:off x="711132" y="4674230"/>
              <a:ext cx="1859741" cy="2047246"/>
              <a:chOff x="508887" y="3857938"/>
              <a:chExt cx="2370743" cy="2762489"/>
            </a:xfrm>
          </p:grpSpPr>
          <p:pic>
            <p:nvPicPr>
              <p:cNvPr id="15" name="Picture 14">
                <a:extLst>
                  <a:ext uri="{FF2B5EF4-FFF2-40B4-BE49-F238E27FC236}">
                    <a16:creationId xmlns:a16="http://schemas.microsoft.com/office/drawing/2014/main" id="{05A25E23-9DAE-3BBB-3A97-FD2803FE463F}"/>
                  </a:ext>
                </a:extLst>
              </p:cNvPr>
              <p:cNvPicPr>
                <a:picLocks noChangeAspect="1"/>
              </p:cNvPicPr>
              <p:nvPr/>
            </p:nvPicPr>
            <p:blipFill>
              <a:blip r:embed="rId3"/>
              <a:stretch>
                <a:fillRect/>
              </a:stretch>
            </p:blipFill>
            <p:spPr>
              <a:xfrm>
                <a:off x="508887" y="3857938"/>
                <a:ext cx="2370743" cy="2762489"/>
              </a:xfrm>
              <a:prstGeom prst="rect">
                <a:avLst/>
              </a:prstGeom>
              <a:ln>
                <a:solidFill>
                  <a:schemeClr val="accent1"/>
                </a:solidFill>
              </a:ln>
            </p:spPr>
          </p:pic>
          <p:sp>
            <p:nvSpPr>
              <p:cNvPr id="16" name="Rectangle 15">
                <a:extLst>
                  <a:ext uri="{FF2B5EF4-FFF2-40B4-BE49-F238E27FC236}">
                    <a16:creationId xmlns:a16="http://schemas.microsoft.com/office/drawing/2014/main" id="{DD9230F2-EBCC-5AB5-F77A-48151A61DA8D}"/>
                  </a:ext>
                </a:extLst>
              </p:cNvPr>
              <p:cNvSpPr/>
              <p:nvPr/>
            </p:nvSpPr>
            <p:spPr>
              <a:xfrm>
                <a:off x="508887" y="5770438"/>
                <a:ext cx="2370742" cy="256868"/>
              </a:xfrm>
              <a:prstGeom prst="rect">
                <a:avLst/>
              </a:prstGeom>
              <a:noFill/>
              <a:ln w="28575">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50">
                  <a:latin typeface="Avenir Next LT Pro Light" panose="020B0304020202020204" pitchFamily="34" charset="0"/>
                </a:endParaRPr>
              </a:p>
            </p:txBody>
          </p:sp>
        </p:grpSp>
        <p:grpSp>
          <p:nvGrpSpPr>
            <p:cNvPr id="12" name="Group 11">
              <a:extLst>
                <a:ext uri="{FF2B5EF4-FFF2-40B4-BE49-F238E27FC236}">
                  <a16:creationId xmlns:a16="http://schemas.microsoft.com/office/drawing/2014/main" id="{287B432C-97C8-29FA-1C9B-A1FF25DF324D}"/>
                </a:ext>
              </a:extLst>
            </p:cNvPr>
            <p:cNvGrpSpPr/>
            <p:nvPr/>
          </p:nvGrpSpPr>
          <p:grpSpPr>
            <a:xfrm>
              <a:off x="2123816" y="4897939"/>
              <a:ext cx="2723439" cy="830998"/>
              <a:chOff x="2123816" y="4897939"/>
              <a:chExt cx="2723439" cy="830998"/>
            </a:xfrm>
          </p:grpSpPr>
          <p:pic>
            <p:nvPicPr>
              <p:cNvPr id="13" name="Picture 12">
                <a:extLst>
                  <a:ext uri="{FF2B5EF4-FFF2-40B4-BE49-F238E27FC236}">
                    <a16:creationId xmlns:a16="http://schemas.microsoft.com/office/drawing/2014/main" id="{91DB4FEB-6CA1-7597-FAA4-EE9F3C17FC32}"/>
                  </a:ext>
                </a:extLst>
              </p:cNvPr>
              <p:cNvPicPr>
                <a:picLocks noChangeAspect="1"/>
              </p:cNvPicPr>
              <p:nvPr/>
            </p:nvPicPr>
            <p:blipFill>
              <a:blip r:embed="rId4"/>
              <a:stretch>
                <a:fillRect/>
              </a:stretch>
            </p:blipFill>
            <p:spPr>
              <a:xfrm>
                <a:off x="2123816" y="4897939"/>
                <a:ext cx="2723439" cy="830998"/>
              </a:xfrm>
              <a:prstGeom prst="rect">
                <a:avLst/>
              </a:prstGeom>
              <a:ln>
                <a:solidFill>
                  <a:schemeClr val="accent1"/>
                </a:solidFill>
              </a:ln>
            </p:spPr>
          </p:pic>
          <p:sp>
            <p:nvSpPr>
              <p:cNvPr id="14" name="Rectangle 13">
                <a:extLst>
                  <a:ext uri="{FF2B5EF4-FFF2-40B4-BE49-F238E27FC236}">
                    <a16:creationId xmlns:a16="http://schemas.microsoft.com/office/drawing/2014/main" id="{7418B8A0-B4DE-3D2A-205A-9C4677CA4898}"/>
                  </a:ext>
                </a:extLst>
              </p:cNvPr>
              <p:cNvSpPr/>
              <p:nvPr/>
            </p:nvSpPr>
            <p:spPr>
              <a:xfrm>
                <a:off x="2374491" y="5365263"/>
                <a:ext cx="1034538" cy="301492"/>
              </a:xfrm>
              <a:prstGeom prst="rect">
                <a:avLst/>
              </a:prstGeom>
              <a:noFill/>
              <a:ln w="28575">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50">
                  <a:latin typeface="Avenir Next LT Pro Light" panose="020B0304020202020204" pitchFamily="34" charset="0"/>
                </a:endParaRPr>
              </a:p>
            </p:txBody>
          </p:sp>
        </p:grpSp>
      </p:grpSp>
      <p:sp>
        <p:nvSpPr>
          <p:cNvPr id="4" name="TextBox 3">
            <a:extLst>
              <a:ext uri="{FF2B5EF4-FFF2-40B4-BE49-F238E27FC236}">
                <a16:creationId xmlns:a16="http://schemas.microsoft.com/office/drawing/2014/main" id="{0A163F2D-33D5-CEDC-AEA0-BF228B408A1B}"/>
              </a:ext>
            </a:extLst>
          </p:cNvPr>
          <p:cNvSpPr txBox="1"/>
          <p:nvPr/>
        </p:nvSpPr>
        <p:spPr>
          <a:xfrm>
            <a:off x="145686" y="4829890"/>
            <a:ext cx="7071918" cy="1446550"/>
          </a:xfrm>
          <a:prstGeom prst="rect">
            <a:avLst/>
          </a:prstGeom>
          <a:noFill/>
        </p:spPr>
        <p:txBody>
          <a:bodyPr wrap="square" rtlCol="0" anchor="t">
            <a:spAutoFit/>
          </a:bodyPr>
          <a:lstStyle/>
          <a:p>
            <a:pPr marL="342900" indent="-342900">
              <a:spcAft>
                <a:spcPts val="600"/>
              </a:spcAft>
              <a:buFont typeface="+mj-lt"/>
              <a:buAutoNum type="arabicPeriod" startAt="3"/>
            </a:pPr>
            <a:r>
              <a:rPr lang="en-US" sz="1050" dirty="0">
                <a:latin typeface="Arial" panose="020B0604020202020204" pitchFamily="34" charset="0"/>
                <a:cs typeface="Arial" panose="020B0604020202020204" pitchFamily="34" charset="0"/>
              </a:rPr>
              <a:t>Begin typing the names of those to be in the call group and select as the names appear.  </a:t>
            </a:r>
          </a:p>
          <a:p>
            <a:pPr marL="342900" indent="-342900">
              <a:spcAft>
                <a:spcPts val="600"/>
              </a:spcAft>
              <a:buFont typeface="+mj-lt"/>
              <a:buAutoNum type="arabicPeriod" startAt="3"/>
            </a:pPr>
            <a:r>
              <a:rPr lang="en-US" sz="1050" dirty="0">
                <a:latin typeface="Arial" panose="020B0604020202020204" pitchFamily="34" charset="0"/>
                <a:cs typeface="Arial" panose="020B0604020202020204" pitchFamily="34" charset="0"/>
              </a:rPr>
              <a:t>Designate the Ring order:</a:t>
            </a:r>
          </a:p>
          <a:p>
            <a:pPr marL="742950" lvl="1" indent="-285750">
              <a:spcAft>
                <a:spcPts val="600"/>
              </a:spcAft>
              <a:buFont typeface="Arial" panose="020B0604020202020204" pitchFamily="34" charset="0"/>
              <a:buChar char="•"/>
            </a:pPr>
            <a:r>
              <a:rPr lang="en-US" sz="1050" dirty="0">
                <a:latin typeface="Arial" panose="020B0604020202020204" pitchFamily="34" charset="0"/>
                <a:cs typeface="Arial" panose="020B0604020202020204" pitchFamily="34" charset="0"/>
              </a:rPr>
              <a:t>Call groups of 5 or less people: May designate as </a:t>
            </a:r>
            <a:r>
              <a:rPr lang="en-US" sz="1050" b="1" dirty="0">
                <a:latin typeface="Arial" panose="020B0604020202020204" pitchFamily="34" charset="0"/>
                <a:cs typeface="Arial" panose="020B0604020202020204" pitchFamily="34" charset="0"/>
              </a:rPr>
              <a:t>Everyone at once</a:t>
            </a:r>
            <a:r>
              <a:rPr lang="en-US" sz="1050" dirty="0">
                <a:latin typeface="Arial" panose="020B0604020202020204" pitchFamily="34" charset="0"/>
                <a:cs typeface="Arial" panose="020B0604020202020204" pitchFamily="34" charset="0"/>
              </a:rPr>
              <a:t> or </a:t>
            </a:r>
            <a:r>
              <a:rPr lang="en-US" sz="1050" b="1" dirty="0">
                <a:latin typeface="Arial" panose="020B0604020202020204" pitchFamily="34" charset="0"/>
                <a:cs typeface="Arial" panose="020B0604020202020204" pitchFamily="34" charset="0"/>
              </a:rPr>
              <a:t>In the order below</a:t>
            </a:r>
            <a:r>
              <a:rPr lang="en-US" sz="1050" dirty="0">
                <a:latin typeface="Arial" panose="020B0604020202020204" pitchFamily="34" charset="0"/>
                <a:cs typeface="Arial" panose="020B0604020202020204" pitchFamily="34" charset="0"/>
              </a:rPr>
              <a:t>.</a:t>
            </a:r>
          </a:p>
          <a:p>
            <a:pPr marL="742950" lvl="1" indent="-285750">
              <a:spcAft>
                <a:spcPts val="600"/>
              </a:spcAft>
              <a:buFont typeface="Arial" panose="020B0604020202020204" pitchFamily="34" charset="0"/>
              <a:buChar char="•"/>
            </a:pPr>
            <a:r>
              <a:rPr lang="en-US" sz="1050" dirty="0">
                <a:latin typeface="Arial" panose="020B0604020202020204" pitchFamily="34" charset="0"/>
                <a:cs typeface="Arial" panose="020B0604020202020204" pitchFamily="34" charset="0"/>
              </a:rPr>
              <a:t>Call groups of 6-25 members: May only be </a:t>
            </a:r>
            <a:r>
              <a:rPr lang="en-US" sz="1050" b="1" dirty="0">
                <a:latin typeface="Arial" panose="020B0604020202020204" pitchFamily="34" charset="0"/>
                <a:cs typeface="Arial" panose="020B0604020202020204" pitchFamily="34" charset="0"/>
              </a:rPr>
              <a:t>Everyone at once</a:t>
            </a:r>
            <a:r>
              <a:rPr lang="en-US" sz="1050" dirty="0">
                <a:latin typeface="Arial" panose="020B0604020202020204" pitchFamily="34" charset="0"/>
                <a:cs typeface="Arial" panose="020B0604020202020204" pitchFamily="34" charset="0"/>
              </a:rPr>
              <a:t>.</a:t>
            </a:r>
          </a:p>
          <a:p>
            <a:pPr marL="228600" indent="-228600">
              <a:spcAft>
                <a:spcPts val="600"/>
              </a:spcAft>
              <a:buFont typeface="+mj-lt"/>
              <a:buAutoNum type="arabicPeriod"/>
            </a:pPr>
            <a:endParaRPr lang="en-US" sz="1050" dirty="0">
              <a:latin typeface="Arial" panose="020B0604020202020204" pitchFamily="34" charset="0"/>
              <a:cs typeface="Arial" panose="020B0604020202020204" pitchFamily="34" charset="0"/>
            </a:endParaRPr>
          </a:p>
          <a:p>
            <a:pPr marL="228600" indent="-228600">
              <a:spcAft>
                <a:spcPts val="600"/>
              </a:spcAft>
              <a:buFont typeface="+mj-lt"/>
              <a:buAutoNum type="arabicPeriod"/>
            </a:pPr>
            <a:endParaRPr lang="en-US" sz="1050" dirty="0">
              <a:latin typeface="Arial" panose="020B0604020202020204" pitchFamily="34" charset="0"/>
              <a:cs typeface="Arial" panose="020B0604020202020204" pitchFamily="34" charset="0"/>
            </a:endParaRPr>
          </a:p>
        </p:txBody>
      </p:sp>
      <p:grpSp>
        <p:nvGrpSpPr>
          <p:cNvPr id="27" name="Group 26">
            <a:extLst>
              <a:ext uri="{FF2B5EF4-FFF2-40B4-BE49-F238E27FC236}">
                <a16:creationId xmlns:a16="http://schemas.microsoft.com/office/drawing/2014/main" id="{8760A483-BF5B-DB6D-2D1E-0DC170A6C99C}"/>
              </a:ext>
            </a:extLst>
          </p:cNvPr>
          <p:cNvGrpSpPr/>
          <p:nvPr/>
        </p:nvGrpSpPr>
        <p:grpSpPr>
          <a:xfrm>
            <a:off x="1284587" y="5973510"/>
            <a:ext cx="5461056" cy="2829401"/>
            <a:chOff x="2720340" y="4376262"/>
            <a:chExt cx="5461056" cy="2829401"/>
          </a:xfrm>
          <a:effectLst>
            <a:outerShdw blurRad="50800" dist="38100" dir="2700000" algn="tl" rotWithShape="0">
              <a:prstClr val="black">
                <a:alpha val="40000"/>
              </a:prstClr>
            </a:outerShdw>
          </a:effectLst>
        </p:grpSpPr>
        <p:pic>
          <p:nvPicPr>
            <p:cNvPr id="1026" name="Picture 2" descr="call group">
              <a:extLst>
                <a:ext uri="{FF2B5EF4-FFF2-40B4-BE49-F238E27FC236}">
                  <a16:creationId xmlns:a16="http://schemas.microsoft.com/office/drawing/2014/main" id="{35C8539C-6F81-ABBB-B1CE-91E6AB41B0B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20340" y="4376262"/>
              <a:ext cx="5052060" cy="2829401"/>
            </a:xfrm>
            <a:prstGeom prst="rect">
              <a:avLst/>
            </a:prstGeom>
            <a:noFill/>
            <a:ln>
              <a:solidFill>
                <a:schemeClr val="accent1"/>
              </a:solidFill>
            </a:ln>
            <a:extLst>
              <a:ext uri="{909E8E84-426E-40DD-AFC4-6F175D3DCCD1}">
                <a14:hiddenFill xmlns:a14="http://schemas.microsoft.com/office/drawing/2010/main">
                  <a:solidFill>
                    <a:srgbClr val="FFFFFF"/>
                  </a:solidFill>
                </a14:hiddenFill>
              </a:ext>
            </a:extLst>
          </p:spPr>
        </p:pic>
        <p:sp>
          <p:nvSpPr>
            <p:cNvPr id="22" name="Rectangle 21">
              <a:extLst>
                <a:ext uri="{FF2B5EF4-FFF2-40B4-BE49-F238E27FC236}">
                  <a16:creationId xmlns:a16="http://schemas.microsoft.com/office/drawing/2014/main" id="{580F1C5C-F48E-347D-AE0D-9020E904F3D5}"/>
                </a:ext>
              </a:extLst>
            </p:cNvPr>
            <p:cNvSpPr/>
            <p:nvPr/>
          </p:nvSpPr>
          <p:spPr>
            <a:xfrm>
              <a:off x="4049110" y="5148844"/>
              <a:ext cx="2587910" cy="307565"/>
            </a:xfrm>
            <a:prstGeom prst="rect">
              <a:avLst/>
            </a:prstGeom>
            <a:noFill/>
            <a:ln w="28575">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50">
                <a:latin typeface="Avenir Next LT Pro Light" panose="020B0304020202020204" pitchFamily="34" charset="0"/>
              </a:endParaRPr>
            </a:p>
          </p:txBody>
        </p:sp>
        <p:pic>
          <p:nvPicPr>
            <p:cNvPr id="24" name="Picture 23">
              <a:extLst>
                <a:ext uri="{FF2B5EF4-FFF2-40B4-BE49-F238E27FC236}">
                  <a16:creationId xmlns:a16="http://schemas.microsoft.com/office/drawing/2014/main" id="{CE78668F-8E4F-F42F-639B-09989B321F6F}"/>
                </a:ext>
              </a:extLst>
            </p:cNvPr>
            <p:cNvPicPr>
              <a:picLocks noChangeAspect="1"/>
            </p:cNvPicPr>
            <p:nvPr/>
          </p:nvPicPr>
          <p:blipFill>
            <a:blip r:embed="rId6"/>
            <a:stretch>
              <a:fillRect/>
            </a:stretch>
          </p:blipFill>
          <p:spPr>
            <a:xfrm>
              <a:off x="6760985" y="5790496"/>
              <a:ext cx="1420411" cy="737833"/>
            </a:xfrm>
            <a:prstGeom prst="rect">
              <a:avLst/>
            </a:prstGeom>
            <a:ln w="28575">
              <a:solidFill>
                <a:schemeClr val="accent3"/>
              </a:solidFill>
            </a:ln>
          </p:spPr>
        </p:pic>
        <p:sp>
          <p:nvSpPr>
            <p:cNvPr id="26" name="Callout: Bent Line 25">
              <a:extLst>
                <a:ext uri="{FF2B5EF4-FFF2-40B4-BE49-F238E27FC236}">
                  <a16:creationId xmlns:a16="http://schemas.microsoft.com/office/drawing/2014/main" id="{74569154-8C8B-E1A9-B574-4BB158B91BF3}"/>
                </a:ext>
              </a:extLst>
            </p:cNvPr>
            <p:cNvSpPr/>
            <p:nvPr/>
          </p:nvSpPr>
          <p:spPr>
            <a:xfrm>
              <a:off x="5888744" y="5456409"/>
              <a:ext cx="748276" cy="173774"/>
            </a:xfrm>
            <a:prstGeom prst="borderCallout2">
              <a:avLst>
                <a:gd name="adj1" fmla="val 56666"/>
                <a:gd name="adj2" fmla="val 101179"/>
                <a:gd name="adj3" fmla="val 55859"/>
                <a:gd name="adj4" fmla="val 167179"/>
                <a:gd name="adj5" fmla="val 187948"/>
                <a:gd name="adj6" fmla="val 167343"/>
              </a:avLst>
            </a:prstGeom>
            <a:noFill/>
            <a:ln w="28575">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50" dirty="0">
                <a:latin typeface="Avenir Next LT Pro Light" panose="020B0304020202020204" pitchFamily="34" charset="0"/>
              </a:endParaRPr>
            </a:p>
          </p:txBody>
        </p:sp>
      </p:grpSp>
      <p:sp>
        <p:nvSpPr>
          <p:cNvPr id="28" name="TextBox 27">
            <a:extLst>
              <a:ext uri="{FF2B5EF4-FFF2-40B4-BE49-F238E27FC236}">
                <a16:creationId xmlns:a16="http://schemas.microsoft.com/office/drawing/2014/main" id="{B58955CA-4E55-096A-A41A-5E3ED50EE9CD}"/>
              </a:ext>
            </a:extLst>
          </p:cNvPr>
          <p:cNvSpPr txBox="1"/>
          <p:nvPr/>
        </p:nvSpPr>
        <p:spPr>
          <a:xfrm>
            <a:off x="161616" y="8989271"/>
            <a:ext cx="7375833" cy="415498"/>
          </a:xfrm>
          <a:prstGeom prst="rect">
            <a:avLst/>
          </a:prstGeom>
          <a:noFill/>
        </p:spPr>
        <p:txBody>
          <a:bodyPr wrap="square" rtlCol="0" anchor="t">
            <a:spAutoFit/>
          </a:bodyPr>
          <a:lstStyle/>
          <a:p>
            <a:pPr>
              <a:spcAft>
                <a:spcPts val="600"/>
              </a:spcAft>
            </a:pPr>
            <a:r>
              <a:rPr lang="en-US" sz="1050" dirty="0">
                <a:latin typeface="Arial" panose="020B0604020202020204" pitchFamily="34" charset="0"/>
                <a:cs typeface="Arial" panose="020B0604020202020204" pitchFamily="34" charset="0"/>
              </a:rPr>
              <a:t>Group call pickup is less disruptive than other forms of call forwarding. Recipients can choose how to be notified of an incoming call in their settings and decide whether to answer it.</a:t>
            </a:r>
          </a:p>
        </p:txBody>
      </p:sp>
    </p:spTree>
    <p:extLst>
      <p:ext uri="{BB962C8B-B14F-4D97-AF65-F5344CB8AC3E}">
        <p14:creationId xmlns:p14="http://schemas.microsoft.com/office/powerpoint/2010/main" val="17184502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51EAA2-7217-DF20-7BAF-7E201AEEFB9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B3BEB42-BD6B-F9A9-20CE-FB2C4370D017}"/>
              </a:ext>
            </a:extLst>
          </p:cNvPr>
          <p:cNvSpPr>
            <a:spLocks noGrp="1"/>
          </p:cNvSpPr>
          <p:nvPr>
            <p:ph type="title"/>
          </p:nvPr>
        </p:nvSpPr>
        <p:spPr/>
        <p:txBody>
          <a:bodyPr>
            <a:normAutofit/>
          </a:bodyPr>
          <a:lstStyle/>
          <a:p>
            <a:r>
              <a:rPr lang="en-US" sz="2400" dirty="0"/>
              <a:t>Delegate Settings: Assign a Delegate</a:t>
            </a:r>
          </a:p>
        </p:txBody>
      </p:sp>
      <p:sp>
        <p:nvSpPr>
          <p:cNvPr id="4" name="TextBox 3">
            <a:extLst>
              <a:ext uri="{FF2B5EF4-FFF2-40B4-BE49-F238E27FC236}">
                <a16:creationId xmlns:a16="http://schemas.microsoft.com/office/drawing/2014/main" id="{428B6C3C-778E-B31C-6672-B6C5A033B8D1}"/>
              </a:ext>
            </a:extLst>
          </p:cNvPr>
          <p:cNvSpPr txBox="1"/>
          <p:nvPr/>
        </p:nvSpPr>
        <p:spPr>
          <a:xfrm>
            <a:off x="202992" y="1028863"/>
            <a:ext cx="7391044" cy="430887"/>
          </a:xfrm>
          <a:prstGeom prst="rect">
            <a:avLst/>
          </a:prstGeom>
          <a:solidFill>
            <a:schemeClr val="bg1"/>
          </a:solidFill>
        </p:spPr>
        <p:txBody>
          <a:bodyPr wrap="square" rtlCol="0" anchor="t">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en-US" sz="1050" dirty="0">
                <a:solidFill>
                  <a:srgbClr val="3C3C3B"/>
                </a:solidFill>
                <a:latin typeface="Arial" panose="020B0604020202020204" pitchFamily="34" charset="0"/>
                <a:cs typeface="Arial" panose="020B0604020202020204" pitchFamily="34" charset="0"/>
              </a:rPr>
              <a:t>Assign </a:t>
            </a:r>
            <a:r>
              <a:rPr kumimoji="0" lang="en-US" sz="1050" b="0" i="0" u="none" strike="noStrike" kern="1200" cap="none" spc="0" normalizeH="0" baseline="0" noProof="0" dirty="0">
                <a:ln>
                  <a:noFill/>
                </a:ln>
                <a:solidFill>
                  <a:srgbClr val="3C3C3B"/>
                </a:solidFill>
                <a:effectLst/>
                <a:uLnTx/>
                <a:uFillTx/>
                <a:latin typeface="Arial" panose="020B0604020202020204" pitchFamily="34" charset="0"/>
                <a:cs typeface="Arial" panose="020B0604020202020204" pitchFamily="34" charset="0"/>
              </a:rPr>
              <a:t>delegate permissions to another person to enable them to make and receive calls on your behalf. Permissions can also be assigned</a:t>
            </a:r>
            <a:r>
              <a:rPr lang="en-US" sz="1050" dirty="0">
                <a:solidFill>
                  <a:srgbClr val="3C3C3B"/>
                </a:solidFill>
                <a:latin typeface="Arial" panose="020B0604020202020204" pitchFamily="34" charset="0"/>
                <a:cs typeface="Arial" panose="020B0604020202020204" pitchFamily="34" charset="0"/>
              </a:rPr>
              <a:t> to allow a delegate to change your call and delegate settings. </a:t>
            </a:r>
            <a:r>
              <a:rPr kumimoji="0" lang="en-US" sz="1050" b="0" i="0" u="none" strike="noStrike" kern="1200" cap="none" spc="0" normalizeH="0" baseline="0" noProof="0" dirty="0">
                <a:ln>
                  <a:noFill/>
                </a:ln>
                <a:solidFill>
                  <a:srgbClr val="3C3C3B"/>
                </a:solidFill>
                <a:effectLst/>
                <a:uLnTx/>
                <a:uFillTx/>
                <a:latin typeface="Arial" panose="020B0604020202020204" pitchFamily="34" charset="0"/>
                <a:cs typeface="Arial" panose="020B0604020202020204" pitchFamily="34" charset="0"/>
              </a:rPr>
              <a:t> </a:t>
            </a:r>
          </a:p>
        </p:txBody>
      </p:sp>
      <p:sp>
        <p:nvSpPr>
          <p:cNvPr id="24" name="TextBox 23">
            <a:extLst>
              <a:ext uri="{FF2B5EF4-FFF2-40B4-BE49-F238E27FC236}">
                <a16:creationId xmlns:a16="http://schemas.microsoft.com/office/drawing/2014/main" id="{50AB2A70-6EE9-976D-80ED-A5B358EC2806}"/>
              </a:ext>
            </a:extLst>
          </p:cNvPr>
          <p:cNvSpPr txBox="1"/>
          <p:nvPr/>
        </p:nvSpPr>
        <p:spPr>
          <a:xfrm>
            <a:off x="172359" y="1734257"/>
            <a:ext cx="3136336" cy="253916"/>
          </a:xfrm>
          <a:prstGeom prst="rect">
            <a:avLst/>
          </a:prstGeom>
          <a:noFill/>
        </p:spPr>
        <p:txBody>
          <a:bodyPr wrap="square">
            <a:spAutoFit/>
          </a:bodyPr>
          <a:lstStyle/>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050" dirty="0">
                <a:latin typeface="Arial" panose="020B0604020202020204" pitchFamily="34" charset="0"/>
                <a:cs typeface="Arial" panose="020B0604020202020204" pitchFamily="34" charset="0"/>
              </a:rPr>
              <a:t>Click </a:t>
            </a:r>
            <a:r>
              <a:rPr lang="en-US" sz="1050" b="1" dirty="0">
                <a:latin typeface="Arial" panose="020B0604020202020204" pitchFamily="34" charset="0"/>
                <a:cs typeface="Arial" panose="020B0604020202020204" pitchFamily="34" charset="0"/>
              </a:rPr>
              <a:t>Settings and more</a:t>
            </a:r>
            <a:r>
              <a:rPr lang="en-US" sz="1050" dirty="0">
                <a:latin typeface="Arial" panose="020B0604020202020204" pitchFamily="34" charset="0"/>
                <a:cs typeface="Arial" panose="020B0604020202020204" pitchFamily="34" charset="0"/>
              </a:rPr>
              <a:t>, then </a:t>
            </a:r>
            <a:r>
              <a:rPr lang="en-US" sz="1050" b="1" dirty="0">
                <a:latin typeface="Arial" panose="020B0604020202020204" pitchFamily="34" charset="0"/>
                <a:cs typeface="Arial" panose="020B0604020202020204" pitchFamily="34" charset="0"/>
              </a:rPr>
              <a:t>Settings</a:t>
            </a:r>
            <a:r>
              <a:rPr lang="en-US" sz="1050" dirty="0">
                <a:latin typeface="Arial" panose="020B0604020202020204" pitchFamily="34" charset="0"/>
                <a:cs typeface="Arial" panose="020B0604020202020204" pitchFamily="34" charset="0"/>
              </a:rPr>
              <a:t>.</a:t>
            </a:r>
          </a:p>
        </p:txBody>
      </p:sp>
      <p:sp>
        <p:nvSpPr>
          <p:cNvPr id="25" name="TextBox 24">
            <a:extLst>
              <a:ext uri="{FF2B5EF4-FFF2-40B4-BE49-F238E27FC236}">
                <a16:creationId xmlns:a16="http://schemas.microsoft.com/office/drawing/2014/main" id="{E57A5097-BC24-698A-9D25-DE777FE5E078}"/>
              </a:ext>
            </a:extLst>
          </p:cNvPr>
          <p:cNvSpPr txBox="1"/>
          <p:nvPr/>
        </p:nvSpPr>
        <p:spPr>
          <a:xfrm>
            <a:off x="139869" y="3013713"/>
            <a:ext cx="2965281" cy="1215717"/>
          </a:xfrm>
          <a:prstGeom prst="rect">
            <a:avLst/>
          </a:prstGeom>
          <a:noFill/>
        </p:spPr>
        <p:txBody>
          <a:bodyPr wrap="square">
            <a:spAutoFit/>
          </a:bodyPr>
          <a:lstStyle/>
          <a:p>
            <a:pPr marL="228600" marR="0" lvl="0" indent="-228600" algn="l" defTabSz="914400" rtl="0" eaLnBrk="1" fontAlgn="auto" latinLnBrk="0" hangingPunct="1">
              <a:lnSpc>
                <a:spcPct val="100000"/>
              </a:lnSpc>
              <a:spcBef>
                <a:spcPts val="0"/>
              </a:spcBef>
              <a:spcAft>
                <a:spcPts val="600"/>
              </a:spcAft>
              <a:buClrTx/>
              <a:buSzTx/>
              <a:buFont typeface="+mj-lt"/>
              <a:buAutoNum type="arabicPeriod" startAt="2"/>
              <a:tabLst/>
              <a:defRPr/>
            </a:pPr>
            <a:r>
              <a:rPr lang="en-US" sz="1050" dirty="0">
                <a:solidFill>
                  <a:srgbClr val="3C3C3B"/>
                </a:solidFill>
                <a:latin typeface="Arial" panose="020B0604020202020204" pitchFamily="34" charset="0"/>
                <a:cs typeface="Arial" panose="020B0604020202020204" pitchFamily="34" charset="0"/>
              </a:rPr>
              <a:t>Click </a:t>
            </a:r>
            <a:r>
              <a:rPr lang="en-US" sz="1050" b="1" dirty="0">
                <a:solidFill>
                  <a:srgbClr val="3C3C3B"/>
                </a:solidFill>
                <a:latin typeface="Arial" panose="020B0604020202020204" pitchFamily="34" charset="0"/>
                <a:cs typeface="Arial" panose="020B0604020202020204" pitchFamily="34" charset="0"/>
              </a:rPr>
              <a:t>Calls</a:t>
            </a:r>
            <a:r>
              <a:rPr lang="en-US" sz="1050" dirty="0">
                <a:solidFill>
                  <a:srgbClr val="3C3C3B"/>
                </a:solidFill>
                <a:latin typeface="Arial" panose="020B0604020202020204" pitchFamily="34" charset="0"/>
                <a:cs typeface="Arial" panose="020B0604020202020204" pitchFamily="34" charset="0"/>
              </a:rPr>
              <a:t> and scroll to the </a:t>
            </a:r>
            <a:r>
              <a:rPr lang="en-US" sz="1050" b="1" dirty="0">
                <a:solidFill>
                  <a:srgbClr val="3C3C3B"/>
                </a:solidFill>
                <a:latin typeface="Arial" panose="020B0604020202020204" pitchFamily="34" charset="0"/>
                <a:cs typeface="Arial" panose="020B0604020202020204" pitchFamily="34" charset="0"/>
              </a:rPr>
              <a:t>Manage delegates </a:t>
            </a:r>
            <a:r>
              <a:rPr lang="en-US" sz="1050" dirty="0">
                <a:solidFill>
                  <a:srgbClr val="3C3C3B"/>
                </a:solidFill>
                <a:latin typeface="Arial" panose="020B0604020202020204" pitchFamily="34" charset="0"/>
                <a:cs typeface="Arial" panose="020B0604020202020204" pitchFamily="34" charset="0"/>
              </a:rPr>
              <a:t>section.  </a:t>
            </a:r>
          </a:p>
          <a:p>
            <a:pPr marL="457200" indent="-171450" defTabSz="914400">
              <a:spcAft>
                <a:spcPts val="600"/>
              </a:spcAft>
              <a:buFont typeface="Arial" panose="020B0604020202020204" pitchFamily="34" charset="0"/>
              <a:buChar char="•"/>
              <a:defRPr/>
            </a:pPr>
            <a:r>
              <a:rPr lang="en-US" sz="1050" dirty="0">
                <a:solidFill>
                  <a:srgbClr val="3C3C3B"/>
                </a:solidFill>
                <a:latin typeface="Arial" panose="020B0604020202020204" pitchFamily="34" charset="0"/>
                <a:cs typeface="Arial" panose="020B0604020202020204" pitchFamily="34" charset="0"/>
              </a:rPr>
              <a:t>When adding your first delegate, click </a:t>
            </a:r>
            <a:r>
              <a:rPr lang="en-US" sz="1050" b="1" dirty="0">
                <a:solidFill>
                  <a:srgbClr val="3C3C3B"/>
                </a:solidFill>
                <a:latin typeface="Arial" panose="020B0604020202020204" pitchFamily="34" charset="0"/>
                <a:cs typeface="Arial" panose="020B0604020202020204" pitchFamily="34" charset="0"/>
              </a:rPr>
              <a:t>Add a delegate</a:t>
            </a:r>
            <a:r>
              <a:rPr lang="en-US" sz="1050" dirty="0">
                <a:solidFill>
                  <a:srgbClr val="3C3C3B"/>
                </a:solidFill>
                <a:latin typeface="Arial" panose="020B0604020202020204" pitchFamily="34" charset="0"/>
                <a:cs typeface="Arial" panose="020B0604020202020204" pitchFamily="34" charset="0"/>
              </a:rPr>
              <a:t>.</a:t>
            </a:r>
          </a:p>
          <a:p>
            <a:pPr marL="457200" indent="-171450" defTabSz="914400">
              <a:spcAft>
                <a:spcPts val="600"/>
              </a:spcAft>
              <a:buFont typeface="Arial" panose="020B0604020202020204" pitchFamily="34" charset="0"/>
              <a:buChar char="•"/>
              <a:defRPr/>
            </a:pPr>
            <a:r>
              <a:rPr lang="en-US" sz="1050" dirty="0">
                <a:solidFill>
                  <a:srgbClr val="3C3C3B"/>
                </a:solidFill>
                <a:latin typeface="Arial" panose="020B0604020202020204" pitchFamily="34" charset="0"/>
                <a:cs typeface="Arial" panose="020B0604020202020204" pitchFamily="34" charset="0"/>
              </a:rPr>
              <a:t>When adding more delegates, click </a:t>
            </a:r>
            <a:r>
              <a:rPr lang="en-US" sz="1050" b="1" dirty="0">
                <a:solidFill>
                  <a:srgbClr val="3C3C3B"/>
                </a:solidFill>
                <a:latin typeface="Arial" panose="020B0604020202020204" pitchFamily="34" charset="0"/>
                <a:cs typeface="Arial" panose="020B0604020202020204" pitchFamily="34" charset="0"/>
              </a:rPr>
              <a:t>Edit</a:t>
            </a:r>
            <a:r>
              <a:rPr lang="en-US" sz="1050" dirty="0">
                <a:solidFill>
                  <a:srgbClr val="3C3C3B"/>
                </a:solidFill>
                <a:latin typeface="Arial" panose="020B0604020202020204" pitchFamily="34" charset="0"/>
                <a:cs typeface="Arial" panose="020B0604020202020204" pitchFamily="34" charset="0"/>
              </a:rPr>
              <a:t>.</a:t>
            </a:r>
          </a:p>
        </p:txBody>
      </p:sp>
      <p:sp>
        <p:nvSpPr>
          <p:cNvPr id="26" name="TextBox 25">
            <a:extLst>
              <a:ext uri="{FF2B5EF4-FFF2-40B4-BE49-F238E27FC236}">
                <a16:creationId xmlns:a16="http://schemas.microsoft.com/office/drawing/2014/main" id="{FF693D8A-D07B-720C-BD0E-5729070FBF66}"/>
              </a:ext>
            </a:extLst>
          </p:cNvPr>
          <p:cNvSpPr txBox="1"/>
          <p:nvPr/>
        </p:nvSpPr>
        <p:spPr>
          <a:xfrm>
            <a:off x="202992" y="5238972"/>
            <a:ext cx="2965281" cy="415498"/>
          </a:xfrm>
          <a:prstGeom prst="rect">
            <a:avLst/>
          </a:prstGeom>
          <a:noFill/>
        </p:spPr>
        <p:txBody>
          <a:bodyPr wrap="square">
            <a:spAutoFit/>
          </a:bodyPr>
          <a:lstStyle/>
          <a:p>
            <a:pPr marL="228600" marR="0" lvl="0" indent="-228600" algn="l" defTabSz="914400" rtl="0" eaLnBrk="1" fontAlgn="auto" latinLnBrk="0" hangingPunct="1">
              <a:lnSpc>
                <a:spcPct val="100000"/>
              </a:lnSpc>
              <a:spcBef>
                <a:spcPts val="0"/>
              </a:spcBef>
              <a:spcAft>
                <a:spcPts val="0"/>
              </a:spcAft>
              <a:buClrTx/>
              <a:buSzTx/>
              <a:buFont typeface="+mj-lt"/>
              <a:buAutoNum type="arabicPeriod" startAt="3"/>
              <a:tabLst/>
              <a:defRPr/>
            </a:pPr>
            <a:r>
              <a:rPr kumimoji="0" lang="en-US" sz="1050" i="0" u="none" strike="noStrike" kern="1200" cap="none" spc="0" normalizeH="0" baseline="0" noProof="0" dirty="0">
                <a:ln>
                  <a:noFill/>
                </a:ln>
                <a:solidFill>
                  <a:srgbClr val="3C3C3B"/>
                </a:solidFill>
                <a:effectLst/>
                <a:uLnTx/>
                <a:uFillTx/>
                <a:latin typeface="Arial" panose="020B0604020202020204" pitchFamily="34" charset="0"/>
                <a:cs typeface="Arial" panose="020B0604020202020204" pitchFamily="34" charset="0"/>
              </a:rPr>
              <a:t>Begin typing the name of your delegate and click their name when it </a:t>
            </a:r>
            <a:r>
              <a:rPr lang="en-US" sz="1050" dirty="0">
                <a:solidFill>
                  <a:srgbClr val="3C3C3B"/>
                </a:solidFill>
                <a:latin typeface="Arial" panose="020B0604020202020204" pitchFamily="34" charset="0"/>
                <a:cs typeface="Arial" panose="020B0604020202020204" pitchFamily="34" charset="0"/>
              </a:rPr>
              <a:t>displays</a:t>
            </a:r>
            <a:r>
              <a:rPr kumimoji="0" lang="en-US" sz="1050" i="0" u="none" strike="noStrike" kern="1200" cap="none" spc="0" normalizeH="0" baseline="0" noProof="0" dirty="0">
                <a:ln>
                  <a:noFill/>
                </a:ln>
                <a:solidFill>
                  <a:srgbClr val="3C3C3B"/>
                </a:solidFill>
                <a:effectLst/>
                <a:uLnTx/>
                <a:uFillTx/>
                <a:latin typeface="Arial" panose="020B0604020202020204" pitchFamily="34" charset="0"/>
                <a:cs typeface="Arial" panose="020B0604020202020204" pitchFamily="34" charset="0"/>
              </a:rPr>
              <a:t>.</a:t>
            </a:r>
          </a:p>
        </p:txBody>
      </p:sp>
      <p:sp>
        <p:nvSpPr>
          <p:cNvPr id="27" name="TextBox 26">
            <a:extLst>
              <a:ext uri="{FF2B5EF4-FFF2-40B4-BE49-F238E27FC236}">
                <a16:creationId xmlns:a16="http://schemas.microsoft.com/office/drawing/2014/main" id="{D2C54C55-CB21-05AC-5F20-F7E76619A3AA}"/>
              </a:ext>
            </a:extLst>
          </p:cNvPr>
          <p:cNvSpPr txBox="1"/>
          <p:nvPr/>
        </p:nvSpPr>
        <p:spPr>
          <a:xfrm>
            <a:off x="172359" y="6856982"/>
            <a:ext cx="2828016" cy="1054135"/>
          </a:xfrm>
          <a:prstGeom prst="rect">
            <a:avLst/>
          </a:prstGeom>
          <a:noFill/>
        </p:spPr>
        <p:txBody>
          <a:bodyPr wrap="square">
            <a:spAutoFit/>
          </a:bodyPr>
          <a:lstStyle/>
          <a:p>
            <a:pPr marL="228600" marR="0" lvl="0" indent="-228600" algn="l" defTabSz="914400" rtl="0" eaLnBrk="1" fontAlgn="auto" latinLnBrk="0" hangingPunct="1">
              <a:lnSpc>
                <a:spcPct val="100000"/>
              </a:lnSpc>
              <a:spcBef>
                <a:spcPts val="0"/>
              </a:spcBef>
              <a:spcAft>
                <a:spcPts val="600"/>
              </a:spcAft>
              <a:buClrTx/>
              <a:buSzTx/>
              <a:buFont typeface="+mj-lt"/>
              <a:buAutoNum type="arabicPeriod" startAt="4"/>
              <a:tabLst/>
              <a:defRPr/>
            </a:pPr>
            <a:r>
              <a:rPr kumimoji="0" lang="en-US" sz="1050" i="0" u="none" strike="noStrike" kern="1200" cap="none" spc="0" normalizeH="0" baseline="0" noProof="0" dirty="0">
                <a:ln>
                  <a:noFill/>
                </a:ln>
                <a:solidFill>
                  <a:srgbClr val="3C3C3B"/>
                </a:solidFill>
                <a:effectLst/>
                <a:uLnTx/>
                <a:uFillTx/>
                <a:latin typeface="Arial" panose="020B0604020202020204" pitchFamily="34" charset="0"/>
                <a:cs typeface="Arial" panose="020B0604020202020204" pitchFamily="34" charset="0"/>
              </a:rPr>
              <a:t>Select the appropriate permissions. </a:t>
            </a:r>
          </a:p>
          <a:p>
            <a:pPr marL="342900" lvl="1" indent="-114300" defTabSz="914400">
              <a:spcAft>
                <a:spcPts val="600"/>
              </a:spcAft>
              <a:buFont typeface="Arial" panose="020B0604020202020204" pitchFamily="34" charset="0"/>
              <a:buChar char="•"/>
              <a:defRPr/>
            </a:pPr>
            <a:r>
              <a:rPr lang="en-US" sz="1050" dirty="0">
                <a:solidFill>
                  <a:srgbClr val="3C3C3B"/>
                </a:solidFill>
                <a:latin typeface="Arial" panose="020B0604020202020204" pitchFamily="34" charset="0"/>
                <a:cs typeface="Arial" panose="020B0604020202020204" pitchFamily="34" charset="0"/>
              </a:rPr>
              <a:t>The recipient will be notified via chat that they have been added as a delegate:</a:t>
            </a:r>
          </a:p>
          <a:p>
            <a:pPr lvl="1" indent="-228600" defTabSz="914400">
              <a:spcAft>
                <a:spcPts val="600"/>
              </a:spcAft>
              <a:buFont typeface="Arial" panose="020B0604020202020204" pitchFamily="34" charset="0"/>
              <a:buChar char="•"/>
              <a:defRPr/>
            </a:pPr>
            <a:endParaRPr kumimoji="0" lang="en-US" sz="1050" i="0" u="none" strike="noStrike" kern="1200" cap="none" spc="0" normalizeH="0" baseline="0" noProof="0" dirty="0">
              <a:ln>
                <a:noFill/>
              </a:ln>
              <a:solidFill>
                <a:srgbClr val="3C3C3B"/>
              </a:solidFill>
              <a:effectLst/>
              <a:uLnTx/>
              <a:uFillTx/>
              <a:latin typeface="Arial" panose="020B0604020202020204" pitchFamily="34" charset="0"/>
              <a:cs typeface="Arial" panose="020B0604020202020204" pitchFamily="34" charset="0"/>
            </a:endParaRPr>
          </a:p>
        </p:txBody>
      </p:sp>
      <p:grpSp>
        <p:nvGrpSpPr>
          <p:cNvPr id="28" name="Group 27">
            <a:extLst>
              <a:ext uri="{FF2B5EF4-FFF2-40B4-BE49-F238E27FC236}">
                <a16:creationId xmlns:a16="http://schemas.microsoft.com/office/drawing/2014/main" id="{D5ECBCB4-F52B-7716-4DBE-C0611E03EDBB}"/>
              </a:ext>
            </a:extLst>
          </p:cNvPr>
          <p:cNvGrpSpPr/>
          <p:nvPr/>
        </p:nvGrpSpPr>
        <p:grpSpPr>
          <a:xfrm>
            <a:off x="3495497" y="1741402"/>
            <a:ext cx="1178672" cy="800022"/>
            <a:chOff x="9884501" y="1178867"/>
            <a:chExt cx="2152950" cy="1584014"/>
          </a:xfrm>
          <a:effectLst>
            <a:outerShdw blurRad="50800" dist="38100" dir="2700000" algn="tl" rotWithShape="0">
              <a:prstClr val="black">
                <a:alpha val="40000"/>
              </a:prstClr>
            </a:outerShdw>
          </a:effectLst>
        </p:grpSpPr>
        <p:pic>
          <p:nvPicPr>
            <p:cNvPr id="29" name="Picture 28">
              <a:extLst>
                <a:ext uri="{FF2B5EF4-FFF2-40B4-BE49-F238E27FC236}">
                  <a16:creationId xmlns:a16="http://schemas.microsoft.com/office/drawing/2014/main" id="{CE94509E-26D7-D3AF-B8E1-587BE409C63A}"/>
                </a:ext>
              </a:extLst>
            </p:cNvPr>
            <p:cNvPicPr>
              <a:picLocks noChangeAspect="1"/>
            </p:cNvPicPr>
            <p:nvPr/>
          </p:nvPicPr>
          <p:blipFill>
            <a:blip r:embed="rId2"/>
            <a:stretch>
              <a:fillRect/>
            </a:stretch>
          </p:blipFill>
          <p:spPr>
            <a:xfrm>
              <a:off x="9884501" y="1191037"/>
              <a:ext cx="2152950" cy="1571844"/>
            </a:xfrm>
            <a:prstGeom prst="rect">
              <a:avLst/>
            </a:prstGeom>
            <a:solidFill>
              <a:schemeClr val="accent1"/>
            </a:solidFill>
            <a:ln>
              <a:solidFill>
                <a:schemeClr val="accent1"/>
              </a:solidFill>
            </a:ln>
          </p:spPr>
        </p:pic>
        <p:sp>
          <p:nvSpPr>
            <p:cNvPr id="30" name="Rectangle 29">
              <a:extLst>
                <a:ext uri="{FF2B5EF4-FFF2-40B4-BE49-F238E27FC236}">
                  <a16:creationId xmlns:a16="http://schemas.microsoft.com/office/drawing/2014/main" id="{D2209F9B-E1E8-AAA5-BCFD-8E6334DBA360}"/>
                </a:ext>
              </a:extLst>
            </p:cNvPr>
            <p:cNvSpPr/>
            <p:nvPr/>
          </p:nvSpPr>
          <p:spPr>
            <a:xfrm>
              <a:off x="10710441" y="1178867"/>
              <a:ext cx="501070" cy="440541"/>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Avenir Next LT Pro Light" panose="020B0304020202020204" pitchFamily="34" charset="0"/>
                <a:cs typeface="Segoe UI" panose="020B0502040204020203" pitchFamily="34" charset="0"/>
              </a:endParaRPr>
            </a:p>
          </p:txBody>
        </p:sp>
        <p:sp>
          <p:nvSpPr>
            <p:cNvPr id="31" name="Rectangle 30">
              <a:extLst>
                <a:ext uri="{FF2B5EF4-FFF2-40B4-BE49-F238E27FC236}">
                  <a16:creationId xmlns:a16="http://schemas.microsoft.com/office/drawing/2014/main" id="{A4CC9605-4A0D-D1AB-D956-145F349C381E}"/>
                </a:ext>
              </a:extLst>
            </p:cNvPr>
            <p:cNvSpPr/>
            <p:nvPr/>
          </p:nvSpPr>
          <p:spPr>
            <a:xfrm>
              <a:off x="9905269" y="1667691"/>
              <a:ext cx="1784819" cy="374977"/>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Avenir Next LT Pro Light" panose="020B0304020202020204" pitchFamily="34" charset="0"/>
                <a:cs typeface="Segoe UI" panose="020B0502040204020203" pitchFamily="34" charset="0"/>
              </a:endParaRPr>
            </a:p>
          </p:txBody>
        </p:sp>
      </p:grpSp>
      <p:grpSp>
        <p:nvGrpSpPr>
          <p:cNvPr id="32" name="Group 31">
            <a:extLst>
              <a:ext uri="{FF2B5EF4-FFF2-40B4-BE49-F238E27FC236}">
                <a16:creationId xmlns:a16="http://schemas.microsoft.com/office/drawing/2014/main" id="{35C4B220-5750-A653-7B45-4C054376C5C2}"/>
              </a:ext>
            </a:extLst>
          </p:cNvPr>
          <p:cNvGrpSpPr/>
          <p:nvPr/>
        </p:nvGrpSpPr>
        <p:grpSpPr>
          <a:xfrm>
            <a:off x="3505126" y="3885114"/>
            <a:ext cx="4040811" cy="881403"/>
            <a:chOff x="348417" y="5340984"/>
            <a:chExt cx="4938528" cy="1077218"/>
          </a:xfrm>
          <a:effectLst>
            <a:outerShdw blurRad="50800" dist="38100" dir="2700000" algn="tl" rotWithShape="0">
              <a:prstClr val="black">
                <a:alpha val="40000"/>
              </a:prstClr>
            </a:outerShdw>
          </a:effectLst>
        </p:grpSpPr>
        <p:pic>
          <p:nvPicPr>
            <p:cNvPr id="33" name="Picture 32">
              <a:extLst>
                <a:ext uri="{FF2B5EF4-FFF2-40B4-BE49-F238E27FC236}">
                  <a16:creationId xmlns:a16="http://schemas.microsoft.com/office/drawing/2014/main" id="{8CEDD951-A81F-47B0-FB22-06575EF097FD}"/>
                </a:ext>
              </a:extLst>
            </p:cNvPr>
            <p:cNvPicPr>
              <a:picLocks noChangeAspect="1"/>
            </p:cNvPicPr>
            <p:nvPr/>
          </p:nvPicPr>
          <p:blipFill rotWithShape="1">
            <a:blip r:embed="rId3">
              <a:extLst>
                <a:ext uri="{BEBA8EAE-BF5A-486C-A8C5-ECC9F3942E4B}">
                  <a14:imgProps xmlns:a14="http://schemas.microsoft.com/office/drawing/2010/main">
                    <a14:imgLayer r:embed="rId4">
                      <a14:imgEffect>
                        <a14:sharpenSoften amount="25000"/>
                      </a14:imgEffect>
                    </a14:imgLayer>
                  </a14:imgProps>
                </a:ext>
              </a:extLst>
            </a:blip>
            <a:srcRect l="1229"/>
            <a:stretch/>
          </p:blipFill>
          <p:spPr>
            <a:xfrm>
              <a:off x="348417" y="5340984"/>
              <a:ext cx="4938528" cy="1077218"/>
            </a:xfrm>
            <a:prstGeom prst="rect">
              <a:avLst/>
            </a:prstGeom>
            <a:ln>
              <a:solidFill>
                <a:schemeClr val="accent1"/>
              </a:solidFill>
            </a:ln>
          </p:spPr>
        </p:pic>
        <p:sp>
          <p:nvSpPr>
            <p:cNvPr id="34" name="Rectangle 9">
              <a:extLst>
                <a:ext uri="{FF2B5EF4-FFF2-40B4-BE49-F238E27FC236}">
                  <a16:creationId xmlns:a16="http://schemas.microsoft.com/office/drawing/2014/main" id="{632787E6-3468-2940-89B8-B6FCA4079281}"/>
                </a:ext>
              </a:extLst>
            </p:cNvPr>
            <p:cNvSpPr/>
            <p:nvPr/>
          </p:nvSpPr>
          <p:spPr>
            <a:xfrm>
              <a:off x="630790" y="6050776"/>
              <a:ext cx="1121811" cy="367425"/>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n>
                  <a:solidFill>
                    <a:schemeClr val="tx1"/>
                  </a:solidFill>
                </a:ln>
                <a:latin typeface="Avenir Next LT Pro Light" panose="020B0304020202020204" pitchFamily="34" charset="0"/>
                <a:cs typeface="Segoe UI" panose="020B0502040204020203" pitchFamily="34" charset="0"/>
              </a:endParaRPr>
            </a:p>
          </p:txBody>
        </p:sp>
      </p:grpSp>
      <p:grpSp>
        <p:nvGrpSpPr>
          <p:cNvPr id="35" name="Group 34">
            <a:extLst>
              <a:ext uri="{FF2B5EF4-FFF2-40B4-BE49-F238E27FC236}">
                <a16:creationId xmlns:a16="http://schemas.microsoft.com/office/drawing/2014/main" id="{DA93A695-F41A-880F-7D44-23F345EE4FFE}"/>
              </a:ext>
            </a:extLst>
          </p:cNvPr>
          <p:cNvGrpSpPr/>
          <p:nvPr/>
        </p:nvGrpSpPr>
        <p:grpSpPr>
          <a:xfrm>
            <a:off x="3509891" y="2823077"/>
            <a:ext cx="4036046" cy="944970"/>
            <a:chOff x="354242" y="3998317"/>
            <a:chExt cx="4932703" cy="1154906"/>
          </a:xfrm>
          <a:effectLst>
            <a:outerShdw blurRad="50800" dist="38100" dir="2700000" algn="tl" rotWithShape="0">
              <a:prstClr val="black">
                <a:alpha val="40000"/>
              </a:prstClr>
            </a:outerShdw>
          </a:effectLst>
        </p:grpSpPr>
        <p:pic>
          <p:nvPicPr>
            <p:cNvPr id="36" name="Picture 35">
              <a:extLst>
                <a:ext uri="{FF2B5EF4-FFF2-40B4-BE49-F238E27FC236}">
                  <a16:creationId xmlns:a16="http://schemas.microsoft.com/office/drawing/2014/main" id="{9AFB9E3C-4FD9-DC05-3CF8-D422B8485F1D}"/>
                </a:ext>
              </a:extLst>
            </p:cNvPr>
            <p:cNvPicPr>
              <a:picLocks noChangeAspect="1"/>
            </p:cNvPicPr>
            <p:nvPr/>
          </p:nvPicPr>
          <p:blipFill>
            <a:blip r:embed="rId5"/>
            <a:stretch>
              <a:fillRect/>
            </a:stretch>
          </p:blipFill>
          <p:spPr>
            <a:xfrm>
              <a:off x="354242" y="3998317"/>
              <a:ext cx="4932703" cy="1154906"/>
            </a:xfrm>
            <a:prstGeom prst="rect">
              <a:avLst/>
            </a:prstGeom>
            <a:ln>
              <a:solidFill>
                <a:schemeClr val="accent1"/>
              </a:solidFill>
            </a:ln>
          </p:spPr>
        </p:pic>
        <p:sp>
          <p:nvSpPr>
            <p:cNvPr id="37" name="Rectangle 36">
              <a:extLst>
                <a:ext uri="{FF2B5EF4-FFF2-40B4-BE49-F238E27FC236}">
                  <a16:creationId xmlns:a16="http://schemas.microsoft.com/office/drawing/2014/main" id="{E5650969-4DF1-2BCC-5588-43E857208F1B}"/>
                </a:ext>
              </a:extLst>
            </p:cNvPr>
            <p:cNvSpPr/>
            <p:nvPr/>
          </p:nvSpPr>
          <p:spPr>
            <a:xfrm>
              <a:off x="630791" y="4701275"/>
              <a:ext cx="1121810" cy="375803"/>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n>
                  <a:solidFill>
                    <a:schemeClr val="tx1"/>
                  </a:solidFill>
                </a:ln>
                <a:latin typeface="Avenir Next LT Pro Light" panose="020B0304020202020204" pitchFamily="34" charset="0"/>
                <a:cs typeface="Segoe UI" panose="020B0502040204020203" pitchFamily="34" charset="0"/>
              </a:endParaRPr>
            </a:p>
          </p:txBody>
        </p:sp>
      </p:grpSp>
      <p:grpSp>
        <p:nvGrpSpPr>
          <p:cNvPr id="38" name="Group 37">
            <a:extLst>
              <a:ext uri="{FF2B5EF4-FFF2-40B4-BE49-F238E27FC236}">
                <a16:creationId xmlns:a16="http://schemas.microsoft.com/office/drawing/2014/main" id="{4806A30C-0E8B-9BFE-EC28-19154244426A}"/>
              </a:ext>
            </a:extLst>
          </p:cNvPr>
          <p:cNvGrpSpPr/>
          <p:nvPr/>
        </p:nvGrpSpPr>
        <p:grpSpPr>
          <a:xfrm>
            <a:off x="3505127" y="5090532"/>
            <a:ext cx="2876624" cy="1309659"/>
            <a:chOff x="8138476" y="1575737"/>
            <a:chExt cx="3883654" cy="1671116"/>
          </a:xfrm>
          <a:effectLst>
            <a:outerShdw blurRad="50800" dist="38100" dir="2700000" algn="tl" rotWithShape="0">
              <a:prstClr val="black">
                <a:alpha val="40000"/>
              </a:prstClr>
            </a:outerShdw>
          </a:effectLst>
        </p:grpSpPr>
        <p:pic>
          <p:nvPicPr>
            <p:cNvPr id="39" name="Picture 38">
              <a:extLst>
                <a:ext uri="{FF2B5EF4-FFF2-40B4-BE49-F238E27FC236}">
                  <a16:creationId xmlns:a16="http://schemas.microsoft.com/office/drawing/2014/main" id="{F5AC8964-796D-7E1A-0C84-8CA2591FD638}"/>
                </a:ext>
              </a:extLst>
            </p:cNvPr>
            <p:cNvPicPr>
              <a:picLocks noChangeAspect="1"/>
            </p:cNvPicPr>
            <p:nvPr/>
          </p:nvPicPr>
          <p:blipFill>
            <a:blip r:embed="rId6"/>
            <a:stretch>
              <a:fillRect/>
            </a:stretch>
          </p:blipFill>
          <p:spPr>
            <a:xfrm>
              <a:off x="8138476" y="1575737"/>
              <a:ext cx="3883654" cy="1671116"/>
            </a:xfrm>
            <a:prstGeom prst="rect">
              <a:avLst/>
            </a:prstGeom>
            <a:ln>
              <a:solidFill>
                <a:schemeClr val="accent1"/>
              </a:solidFill>
            </a:ln>
          </p:spPr>
        </p:pic>
        <p:sp>
          <p:nvSpPr>
            <p:cNvPr id="40" name="Rectangle 39">
              <a:extLst>
                <a:ext uri="{FF2B5EF4-FFF2-40B4-BE49-F238E27FC236}">
                  <a16:creationId xmlns:a16="http://schemas.microsoft.com/office/drawing/2014/main" id="{B2311686-6AD8-AF1D-70E1-84B9D1268BC1}"/>
                </a:ext>
              </a:extLst>
            </p:cNvPr>
            <p:cNvSpPr/>
            <p:nvPr/>
          </p:nvSpPr>
          <p:spPr>
            <a:xfrm>
              <a:off x="8179971" y="2498700"/>
              <a:ext cx="3591411" cy="748153"/>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Avenir Next LT Pro Light" panose="020B0304020202020204" pitchFamily="34" charset="0"/>
                <a:cs typeface="Segoe UI" panose="020B0502040204020203" pitchFamily="34" charset="0"/>
              </a:endParaRPr>
            </a:p>
          </p:txBody>
        </p:sp>
      </p:grpSp>
      <p:pic>
        <p:nvPicPr>
          <p:cNvPr id="41" name="Picture 40">
            <a:extLst>
              <a:ext uri="{FF2B5EF4-FFF2-40B4-BE49-F238E27FC236}">
                <a16:creationId xmlns:a16="http://schemas.microsoft.com/office/drawing/2014/main" id="{A90FE573-F6CB-026D-C66B-20507A674B86}"/>
              </a:ext>
            </a:extLst>
          </p:cNvPr>
          <p:cNvPicPr>
            <a:picLocks noChangeAspect="1"/>
          </p:cNvPicPr>
          <p:nvPr/>
        </p:nvPicPr>
        <p:blipFill>
          <a:blip r:embed="rId7"/>
          <a:stretch>
            <a:fillRect/>
          </a:stretch>
        </p:blipFill>
        <p:spPr>
          <a:xfrm>
            <a:off x="3495497" y="6724206"/>
            <a:ext cx="3433050" cy="2669114"/>
          </a:xfrm>
          <a:prstGeom prst="rect">
            <a:avLst/>
          </a:prstGeom>
          <a:ln>
            <a:solidFill>
              <a:schemeClr val="accent1"/>
            </a:solidFill>
          </a:ln>
          <a:effectLst>
            <a:outerShdw blurRad="50800" dist="38100" dir="2700000" algn="tl" rotWithShape="0">
              <a:prstClr val="black">
                <a:alpha val="40000"/>
              </a:prstClr>
            </a:outerShdw>
          </a:effectLst>
        </p:spPr>
      </p:pic>
      <p:pic>
        <p:nvPicPr>
          <p:cNvPr id="42" name="Picture 2">
            <a:extLst>
              <a:ext uri="{FF2B5EF4-FFF2-40B4-BE49-F238E27FC236}">
                <a16:creationId xmlns:a16="http://schemas.microsoft.com/office/drawing/2014/main" id="{304D65E4-3DA7-47E1-8BFB-077D5F4C15A4}"/>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897482" y="8661294"/>
            <a:ext cx="2597077" cy="1056041"/>
          </a:xfrm>
          <a:prstGeom prst="rect">
            <a:avLst/>
          </a:prstGeom>
          <a:noFill/>
          <a:ln>
            <a:solidFill>
              <a:schemeClr val="accent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725776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B590D2-906E-78FA-1D2F-E031E700431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66F8CE3-551E-BB27-942F-8346C5C7C21D}"/>
              </a:ext>
            </a:extLst>
          </p:cNvPr>
          <p:cNvSpPr>
            <a:spLocks noGrp="1"/>
          </p:cNvSpPr>
          <p:nvPr>
            <p:ph type="title"/>
          </p:nvPr>
        </p:nvSpPr>
        <p:spPr/>
        <p:txBody>
          <a:bodyPr>
            <a:normAutofit/>
          </a:bodyPr>
          <a:lstStyle/>
          <a:p>
            <a:r>
              <a:rPr lang="en-US" sz="2400" dirty="0"/>
              <a:t>Delegate Settings: Delegate Duties</a:t>
            </a:r>
          </a:p>
        </p:txBody>
      </p:sp>
      <p:sp>
        <p:nvSpPr>
          <p:cNvPr id="23" name="TextBox 22">
            <a:extLst>
              <a:ext uri="{FF2B5EF4-FFF2-40B4-BE49-F238E27FC236}">
                <a16:creationId xmlns:a16="http://schemas.microsoft.com/office/drawing/2014/main" id="{4436DFD8-4CE4-E643-264C-FFDF03E12E9A}"/>
              </a:ext>
            </a:extLst>
          </p:cNvPr>
          <p:cNvSpPr txBox="1"/>
          <p:nvPr/>
        </p:nvSpPr>
        <p:spPr>
          <a:xfrm>
            <a:off x="166052" y="1059407"/>
            <a:ext cx="7391044" cy="430887"/>
          </a:xfrm>
          <a:prstGeom prst="rect">
            <a:avLst/>
          </a:prstGeom>
          <a:solidFill>
            <a:schemeClr val="bg1"/>
          </a:solidFill>
        </p:spPr>
        <p:txBody>
          <a:bodyPr wrap="square" rtlCol="0" anchor="t">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en-US" sz="1050" dirty="0">
                <a:solidFill>
                  <a:srgbClr val="3C3C3B"/>
                </a:solidFill>
                <a:latin typeface="Arial" panose="020B0604020202020204" pitchFamily="34" charset="0"/>
                <a:cs typeface="Arial" panose="020B0604020202020204" pitchFamily="34" charset="0"/>
              </a:rPr>
              <a:t>When someone else has added you as a delegate, depending on the granted permissions, you may update their call settings as needed.</a:t>
            </a:r>
          </a:p>
        </p:txBody>
      </p:sp>
      <p:sp>
        <p:nvSpPr>
          <p:cNvPr id="43" name="TextBox 42">
            <a:extLst>
              <a:ext uri="{FF2B5EF4-FFF2-40B4-BE49-F238E27FC236}">
                <a16:creationId xmlns:a16="http://schemas.microsoft.com/office/drawing/2014/main" id="{0AA15377-F9F6-3967-9463-A955272F0C62}"/>
              </a:ext>
            </a:extLst>
          </p:cNvPr>
          <p:cNvSpPr txBox="1"/>
          <p:nvPr/>
        </p:nvSpPr>
        <p:spPr>
          <a:xfrm>
            <a:off x="174680" y="1699197"/>
            <a:ext cx="3605848" cy="1454244"/>
          </a:xfrm>
          <a:prstGeom prst="rect">
            <a:avLst/>
          </a:prstGeom>
          <a:noFill/>
        </p:spPr>
        <p:txBody>
          <a:bodyPr wrap="square">
            <a:spAutoFit/>
          </a:bodyPr>
          <a:lstStyle/>
          <a:p>
            <a:pPr marL="233363" marR="0" lvl="0" indent="-233363" algn="l" defTabSz="914400" rtl="0" eaLnBrk="1" fontAlgn="auto" latinLnBrk="0" hangingPunct="1">
              <a:lnSpc>
                <a:spcPct val="100000"/>
              </a:lnSpc>
              <a:spcBef>
                <a:spcPts val="0"/>
              </a:spcBef>
              <a:spcAft>
                <a:spcPts val="600"/>
              </a:spcAft>
              <a:buClrTx/>
              <a:buSzTx/>
              <a:buFont typeface="+mj-lt"/>
              <a:buAutoNum type="arabicPeriod"/>
              <a:tabLst/>
              <a:defRPr/>
            </a:pPr>
            <a:r>
              <a:rPr lang="en-US" sz="1050" dirty="0">
                <a:latin typeface="Arial" panose="020B0604020202020204" pitchFamily="34" charset="0"/>
                <a:cs typeface="Arial" panose="020B0604020202020204" pitchFamily="34" charset="0"/>
              </a:rPr>
              <a:t>To access their call settings, click </a:t>
            </a:r>
            <a:r>
              <a:rPr lang="en-US" sz="1050" b="1" dirty="0">
                <a:latin typeface="Arial" panose="020B0604020202020204" pitchFamily="34" charset="0"/>
                <a:cs typeface="Arial" panose="020B0604020202020204" pitchFamily="34" charset="0"/>
              </a:rPr>
              <a:t>Settings and more</a:t>
            </a:r>
            <a:r>
              <a:rPr lang="en-US" sz="1050" dirty="0">
                <a:latin typeface="Arial" panose="020B0604020202020204" pitchFamily="34" charset="0"/>
                <a:cs typeface="Arial" panose="020B0604020202020204" pitchFamily="34" charset="0"/>
              </a:rPr>
              <a:t>, then </a:t>
            </a:r>
            <a:r>
              <a:rPr lang="en-US" sz="1050" b="1" dirty="0">
                <a:latin typeface="Arial" panose="020B0604020202020204" pitchFamily="34" charset="0"/>
                <a:cs typeface="Arial" panose="020B0604020202020204" pitchFamily="34" charset="0"/>
              </a:rPr>
              <a:t>Settings</a:t>
            </a:r>
            <a:r>
              <a:rPr lang="en-US" sz="1050" dirty="0">
                <a:latin typeface="Arial" panose="020B0604020202020204" pitchFamily="34" charset="0"/>
                <a:cs typeface="Arial" panose="020B0604020202020204" pitchFamily="34" charset="0"/>
              </a:rPr>
              <a:t>.</a:t>
            </a:r>
          </a:p>
          <a:p>
            <a:pPr marL="233363" marR="0" lvl="0" indent="-233363" algn="l" defTabSz="914400" rtl="0" eaLnBrk="1" fontAlgn="auto" latinLnBrk="0" hangingPunct="1">
              <a:lnSpc>
                <a:spcPct val="100000"/>
              </a:lnSpc>
              <a:spcBef>
                <a:spcPts val="0"/>
              </a:spcBef>
              <a:spcAft>
                <a:spcPts val="600"/>
              </a:spcAft>
              <a:buClrTx/>
              <a:buSzTx/>
              <a:buFont typeface="+mj-lt"/>
              <a:buAutoNum type="arabicPeriod"/>
              <a:tabLst/>
              <a:defRPr/>
            </a:pPr>
            <a:endParaRPr lang="en-US" sz="1050" dirty="0">
              <a:latin typeface="Arial" panose="020B0604020202020204" pitchFamily="34" charset="0"/>
              <a:cs typeface="Arial" panose="020B0604020202020204" pitchFamily="34" charset="0"/>
            </a:endParaRPr>
          </a:p>
          <a:p>
            <a:pPr marL="233363" marR="0" lvl="0" indent="-233363" algn="l" defTabSz="914400" rtl="0" eaLnBrk="1" fontAlgn="auto" latinLnBrk="0" hangingPunct="1">
              <a:lnSpc>
                <a:spcPct val="100000"/>
              </a:lnSpc>
              <a:spcBef>
                <a:spcPts val="0"/>
              </a:spcBef>
              <a:spcAft>
                <a:spcPts val="600"/>
              </a:spcAft>
              <a:buClrTx/>
              <a:buSzTx/>
              <a:buFont typeface="+mj-lt"/>
              <a:buAutoNum type="arabicPeriod"/>
              <a:tabLst/>
              <a:defRPr/>
            </a:pPr>
            <a:endParaRPr lang="en-US" sz="1050" dirty="0">
              <a:latin typeface="Arial" panose="020B0604020202020204" pitchFamily="34" charset="0"/>
              <a:cs typeface="Arial" panose="020B0604020202020204" pitchFamily="34" charset="0"/>
            </a:endParaRPr>
          </a:p>
          <a:p>
            <a:pPr marL="233363" indent="-233363" defTabSz="914400">
              <a:spcAft>
                <a:spcPts val="600"/>
              </a:spcAft>
              <a:buFont typeface="+mj-lt"/>
              <a:buAutoNum type="arabicPeriod"/>
              <a:defRPr/>
            </a:pPr>
            <a:r>
              <a:rPr lang="en-US" sz="1050" dirty="0">
                <a:solidFill>
                  <a:srgbClr val="3C3C3B"/>
                </a:solidFill>
                <a:latin typeface="Arial" panose="020B0604020202020204" pitchFamily="34" charset="0"/>
                <a:cs typeface="Arial" panose="020B0604020202020204" pitchFamily="34" charset="0"/>
              </a:rPr>
              <a:t>Click </a:t>
            </a:r>
            <a:r>
              <a:rPr lang="en-US" sz="1050" b="1" dirty="0">
                <a:solidFill>
                  <a:srgbClr val="3C3C3B"/>
                </a:solidFill>
                <a:latin typeface="Arial" panose="020B0604020202020204" pitchFamily="34" charset="0"/>
                <a:cs typeface="Arial" panose="020B0604020202020204" pitchFamily="34" charset="0"/>
              </a:rPr>
              <a:t>Calls</a:t>
            </a:r>
            <a:r>
              <a:rPr lang="en-US" sz="1050" dirty="0">
                <a:solidFill>
                  <a:srgbClr val="3C3C3B"/>
                </a:solidFill>
                <a:latin typeface="Arial" panose="020B0604020202020204" pitchFamily="34" charset="0"/>
                <a:cs typeface="Arial" panose="020B0604020202020204" pitchFamily="34" charset="0"/>
              </a:rPr>
              <a:t>. Once on the Calls menu, select Personal with your Teams icon, plus the name and Teams icon of anyone you are a delegate.</a:t>
            </a:r>
            <a:endParaRPr lang="en-US" sz="1050" dirty="0">
              <a:latin typeface="Arial" panose="020B0604020202020204" pitchFamily="34" charset="0"/>
              <a:cs typeface="Arial" panose="020B0604020202020204" pitchFamily="34" charset="0"/>
            </a:endParaRPr>
          </a:p>
        </p:txBody>
      </p:sp>
      <p:sp>
        <p:nvSpPr>
          <p:cNvPr id="44" name="TextBox 43">
            <a:extLst>
              <a:ext uri="{FF2B5EF4-FFF2-40B4-BE49-F238E27FC236}">
                <a16:creationId xmlns:a16="http://schemas.microsoft.com/office/drawing/2014/main" id="{91F075A9-D751-06FE-BCDD-E3087BD7DB4D}"/>
              </a:ext>
            </a:extLst>
          </p:cNvPr>
          <p:cNvSpPr txBox="1"/>
          <p:nvPr/>
        </p:nvSpPr>
        <p:spPr>
          <a:xfrm>
            <a:off x="166052" y="5590720"/>
            <a:ext cx="3605847" cy="577081"/>
          </a:xfrm>
          <a:prstGeom prst="rect">
            <a:avLst/>
          </a:prstGeom>
          <a:noFill/>
        </p:spPr>
        <p:txBody>
          <a:bodyPr wrap="square">
            <a:spAutoFit/>
          </a:bodyPr>
          <a:lstStyle/>
          <a:p>
            <a:pPr marL="233363" marR="0" lvl="0" indent="-233363" algn="l" defTabSz="914400" rtl="0" eaLnBrk="1" fontAlgn="auto" latinLnBrk="0" hangingPunct="1">
              <a:lnSpc>
                <a:spcPct val="100000"/>
              </a:lnSpc>
              <a:spcBef>
                <a:spcPts val="0"/>
              </a:spcBef>
              <a:spcAft>
                <a:spcPts val="0"/>
              </a:spcAft>
              <a:buClrTx/>
              <a:buSzTx/>
              <a:buFont typeface="+mj-lt"/>
              <a:buAutoNum type="arabicPeriod" startAt="3"/>
              <a:tabLst/>
              <a:defRPr/>
            </a:pPr>
            <a:r>
              <a:rPr kumimoji="0" lang="en-US" sz="1050" i="0" u="none" strike="noStrike" kern="1200" cap="none" spc="0" normalizeH="0" baseline="0" noProof="0" dirty="0">
                <a:ln>
                  <a:noFill/>
                </a:ln>
                <a:solidFill>
                  <a:srgbClr val="3C3C3B"/>
                </a:solidFill>
                <a:effectLst/>
                <a:uLnTx/>
                <a:uFillTx/>
                <a:latin typeface="Arial" panose="020B0604020202020204" pitchFamily="34" charset="0"/>
                <a:cs typeface="Arial" panose="020B0604020202020204" pitchFamily="34" charset="0"/>
              </a:rPr>
              <a:t>Click on the delegator you wish to manage and update their settings as appropriate and as you have access.</a:t>
            </a:r>
          </a:p>
        </p:txBody>
      </p:sp>
      <p:grpSp>
        <p:nvGrpSpPr>
          <p:cNvPr id="45" name="Group 44">
            <a:extLst>
              <a:ext uri="{FF2B5EF4-FFF2-40B4-BE49-F238E27FC236}">
                <a16:creationId xmlns:a16="http://schemas.microsoft.com/office/drawing/2014/main" id="{6A064208-0C15-21ED-1279-26DCE16BBEF2}"/>
              </a:ext>
            </a:extLst>
          </p:cNvPr>
          <p:cNvGrpSpPr/>
          <p:nvPr/>
        </p:nvGrpSpPr>
        <p:grpSpPr>
          <a:xfrm>
            <a:off x="3886199" y="1449783"/>
            <a:ext cx="1448696" cy="979648"/>
            <a:chOff x="9884500" y="1178867"/>
            <a:chExt cx="2152950" cy="1584014"/>
          </a:xfrm>
          <a:effectLst>
            <a:outerShdw blurRad="50800" dist="38100" dir="2700000" algn="tl" rotWithShape="0">
              <a:prstClr val="black">
                <a:alpha val="40000"/>
              </a:prstClr>
            </a:outerShdw>
          </a:effectLst>
        </p:grpSpPr>
        <p:pic>
          <p:nvPicPr>
            <p:cNvPr id="46" name="Picture 45">
              <a:extLst>
                <a:ext uri="{FF2B5EF4-FFF2-40B4-BE49-F238E27FC236}">
                  <a16:creationId xmlns:a16="http://schemas.microsoft.com/office/drawing/2014/main" id="{A0279191-461F-F83C-D7C1-1C0E112DCE8B}"/>
                </a:ext>
              </a:extLst>
            </p:cNvPr>
            <p:cNvPicPr>
              <a:picLocks noChangeAspect="1"/>
            </p:cNvPicPr>
            <p:nvPr/>
          </p:nvPicPr>
          <p:blipFill>
            <a:blip r:embed="rId2"/>
            <a:stretch>
              <a:fillRect/>
            </a:stretch>
          </p:blipFill>
          <p:spPr>
            <a:xfrm>
              <a:off x="9884500" y="1191038"/>
              <a:ext cx="2152950" cy="1571843"/>
            </a:xfrm>
            <a:prstGeom prst="rect">
              <a:avLst/>
            </a:prstGeom>
            <a:ln>
              <a:solidFill>
                <a:schemeClr val="accent1"/>
              </a:solidFill>
            </a:ln>
          </p:spPr>
        </p:pic>
        <p:sp>
          <p:nvSpPr>
            <p:cNvPr id="47" name="Rectangle 46">
              <a:extLst>
                <a:ext uri="{FF2B5EF4-FFF2-40B4-BE49-F238E27FC236}">
                  <a16:creationId xmlns:a16="http://schemas.microsoft.com/office/drawing/2014/main" id="{2658EE3C-E411-2FFD-3127-5E083FF8F1A9}"/>
                </a:ext>
              </a:extLst>
            </p:cNvPr>
            <p:cNvSpPr/>
            <p:nvPr/>
          </p:nvSpPr>
          <p:spPr>
            <a:xfrm>
              <a:off x="10710441" y="1178867"/>
              <a:ext cx="501070" cy="440541"/>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Avenir Next LT Pro Light" panose="020B0304020202020204" pitchFamily="34" charset="0"/>
                <a:cs typeface="Segoe UI" panose="020B0502040204020203" pitchFamily="34" charset="0"/>
              </a:endParaRPr>
            </a:p>
          </p:txBody>
        </p:sp>
        <p:sp>
          <p:nvSpPr>
            <p:cNvPr id="48" name="Rectangle 47">
              <a:extLst>
                <a:ext uri="{FF2B5EF4-FFF2-40B4-BE49-F238E27FC236}">
                  <a16:creationId xmlns:a16="http://schemas.microsoft.com/office/drawing/2014/main" id="{99B7F157-7E6D-D1D0-4B57-0F511412FD1E}"/>
                </a:ext>
              </a:extLst>
            </p:cNvPr>
            <p:cNvSpPr/>
            <p:nvPr/>
          </p:nvSpPr>
          <p:spPr>
            <a:xfrm>
              <a:off x="9905269" y="1667691"/>
              <a:ext cx="1784819" cy="374977"/>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Avenir Next LT Pro Light" panose="020B0304020202020204" pitchFamily="34" charset="0"/>
                <a:cs typeface="Segoe UI" panose="020B0502040204020203" pitchFamily="34" charset="0"/>
              </a:endParaRPr>
            </a:p>
          </p:txBody>
        </p:sp>
      </p:grpSp>
      <p:grpSp>
        <p:nvGrpSpPr>
          <p:cNvPr id="49" name="Group 48">
            <a:extLst>
              <a:ext uri="{FF2B5EF4-FFF2-40B4-BE49-F238E27FC236}">
                <a16:creationId xmlns:a16="http://schemas.microsoft.com/office/drawing/2014/main" id="{B8FEFACD-7BB6-CB55-E046-1D8FFE30FA24}"/>
              </a:ext>
            </a:extLst>
          </p:cNvPr>
          <p:cNvGrpSpPr/>
          <p:nvPr/>
        </p:nvGrpSpPr>
        <p:grpSpPr>
          <a:xfrm>
            <a:off x="3886200" y="2607917"/>
            <a:ext cx="3528542" cy="2501658"/>
            <a:chOff x="461846" y="3736132"/>
            <a:chExt cx="3896440" cy="2762489"/>
          </a:xfrm>
          <a:effectLst>
            <a:outerShdw blurRad="50800" dist="38100" dir="2700000" algn="tl" rotWithShape="0">
              <a:prstClr val="black">
                <a:alpha val="40000"/>
              </a:prstClr>
            </a:outerShdw>
          </a:effectLst>
        </p:grpSpPr>
        <p:pic>
          <p:nvPicPr>
            <p:cNvPr id="50" name="Picture 49">
              <a:extLst>
                <a:ext uri="{FF2B5EF4-FFF2-40B4-BE49-F238E27FC236}">
                  <a16:creationId xmlns:a16="http://schemas.microsoft.com/office/drawing/2014/main" id="{91AABA6D-A033-0DE9-3B34-322A77B4902C}"/>
                </a:ext>
              </a:extLst>
            </p:cNvPr>
            <p:cNvPicPr>
              <a:picLocks noChangeAspect="1"/>
            </p:cNvPicPr>
            <p:nvPr/>
          </p:nvPicPr>
          <p:blipFill>
            <a:blip r:embed="rId3"/>
            <a:stretch>
              <a:fillRect/>
            </a:stretch>
          </p:blipFill>
          <p:spPr>
            <a:xfrm>
              <a:off x="461846" y="3736132"/>
              <a:ext cx="2370743" cy="2762489"/>
            </a:xfrm>
            <a:prstGeom prst="rect">
              <a:avLst/>
            </a:prstGeom>
            <a:ln>
              <a:solidFill>
                <a:schemeClr val="accent1"/>
              </a:solidFill>
            </a:ln>
          </p:spPr>
        </p:pic>
        <p:sp>
          <p:nvSpPr>
            <p:cNvPr id="51" name="Rectangle 50">
              <a:extLst>
                <a:ext uri="{FF2B5EF4-FFF2-40B4-BE49-F238E27FC236}">
                  <a16:creationId xmlns:a16="http://schemas.microsoft.com/office/drawing/2014/main" id="{35F94301-DFE5-BA1D-F03E-7D226CEE7426}"/>
                </a:ext>
              </a:extLst>
            </p:cNvPr>
            <p:cNvSpPr/>
            <p:nvPr/>
          </p:nvSpPr>
          <p:spPr>
            <a:xfrm>
              <a:off x="461846" y="5648632"/>
              <a:ext cx="2370742" cy="256868"/>
            </a:xfrm>
            <a:prstGeom prst="rect">
              <a:avLst/>
            </a:prstGeom>
            <a:noFill/>
            <a:ln w="28575">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50">
                <a:latin typeface="Avenir Next LT Pro Light" panose="020B0304020202020204" pitchFamily="34" charset="0"/>
                <a:cs typeface="Segoe UI" panose="020B0502040204020203" pitchFamily="34" charset="0"/>
              </a:endParaRPr>
            </a:p>
          </p:txBody>
        </p:sp>
        <p:grpSp>
          <p:nvGrpSpPr>
            <p:cNvPr id="52" name="Group 51">
              <a:extLst>
                <a:ext uri="{FF2B5EF4-FFF2-40B4-BE49-F238E27FC236}">
                  <a16:creationId xmlns:a16="http://schemas.microsoft.com/office/drawing/2014/main" id="{FBDE82FE-4E32-3A00-0FB0-C015D978F3D3}"/>
                </a:ext>
              </a:extLst>
            </p:cNvPr>
            <p:cNvGrpSpPr/>
            <p:nvPr/>
          </p:nvGrpSpPr>
          <p:grpSpPr>
            <a:xfrm>
              <a:off x="1883189" y="3980628"/>
              <a:ext cx="2475097" cy="465708"/>
              <a:chOff x="2000250" y="4298189"/>
              <a:chExt cx="2541643" cy="447612"/>
            </a:xfrm>
          </p:grpSpPr>
          <p:pic>
            <p:nvPicPr>
              <p:cNvPr id="53" name="Picture 52">
                <a:extLst>
                  <a:ext uri="{FF2B5EF4-FFF2-40B4-BE49-F238E27FC236}">
                    <a16:creationId xmlns:a16="http://schemas.microsoft.com/office/drawing/2014/main" id="{C934975F-AAFF-91A0-25BB-2759B7C766E3}"/>
                  </a:ext>
                </a:extLst>
              </p:cNvPr>
              <p:cNvPicPr>
                <a:picLocks noChangeAspect="1"/>
              </p:cNvPicPr>
              <p:nvPr/>
            </p:nvPicPr>
            <p:blipFill rotWithShape="1">
              <a:blip r:embed="rId4"/>
              <a:srcRect l="1668"/>
              <a:stretch/>
            </p:blipFill>
            <p:spPr>
              <a:xfrm>
                <a:off x="2000250" y="4298189"/>
                <a:ext cx="2541643" cy="433759"/>
              </a:xfrm>
              <a:prstGeom prst="rect">
                <a:avLst/>
              </a:prstGeom>
              <a:ln>
                <a:solidFill>
                  <a:schemeClr val="accent1"/>
                </a:solidFill>
              </a:ln>
            </p:spPr>
          </p:pic>
          <p:sp>
            <p:nvSpPr>
              <p:cNvPr id="54" name="Rectangle 53">
                <a:extLst>
                  <a:ext uri="{FF2B5EF4-FFF2-40B4-BE49-F238E27FC236}">
                    <a16:creationId xmlns:a16="http://schemas.microsoft.com/office/drawing/2014/main" id="{BB35948A-02FC-9565-B2E9-BD395DF961A9}"/>
                  </a:ext>
                </a:extLst>
              </p:cNvPr>
              <p:cNvSpPr/>
              <p:nvPr/>
            </p:nvSpPr>
            <p:spPr>
              <a:xfrm>
                <a:off x="3582657" y="4312044"/>
                <a:ext cx="945875" cy="433757"/>
              </a:xfrm>
              <a:prstGeom prst="rect">
                <a:avLst/>
              </a:prstGeom>
              <a:noFill/>
              <a:ln w="28575">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50">
                  <a:latin typeface="Avenir Next LT Pro Light" panose="020B0304020202020204" pitchFamily="34" charset="0"/>
                  <a:cs typeface="Segoe UI" panose="020B0502040204020203" pitchFamily="34" charset="0"/>
                </a:endParaRPr>
              </a:p>
            </p:txBody>
          </p:sp>
        </p:grpSp>
      </p:grpSp>
      <p:pic>
        <p:nvPicPr>
          <p:cNvPr id="55" name="Picture 54">
            <a:extLst>
              <a:ext uri="{FF2B5EF4-FFF2-40B4-BE49-F238E27FC236}">
                <a16:creationId xmlns:a16="http://schemas.microsoft.com/office/drawing/2014/main" id="{8BCBEC98-1494-3605-A967-F8D71BCBE228}"/>
              </a:ext>
            </a:extLst>
          </p:cNvPr>
          <p:cNvPicPr>
            <a:picLocks noChangeAspect="1"/>
          </p:cNvPicPr>
          <p:nvPr/>
        </p:nvPicPr>
        <p:blipFill>
          <a:blip r:embed="rId5"/>
          <a:stretch>
            <a:fillRect/>
          </a:stretch>
        </p:blipFill>
        <p:spPr>
          <a:xfrm>
            <a:off x="3886200" y="5485945"/>
            <a:ext cx="3433402" cy="3610430"/>
          </a:xfrm>
          <a:prstGeom prst="rect">
            <a:avLst/>
          </a:prstGeom>
          <a:ln>
            <a:solidFill>
              <a:schemeClr val="accent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1159830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782DD9-27AD-53AE-43E7-785BE731C6F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DBE13E3-12F4-E91B-741B-ECDAA464A190}"/>
              </a:ext>
            </a:extLst>
          </p:cNvPr>
          <p:cNvSpPr>
            <a:spLocks noGrp="1"/>
          </p:cNvSpPr>
          <p:nvPr>
            <p:ph type="title"/>
          </p:nvPr>
        </p:nvSpPr>
        <p:spPr/>
        <p:txBody>
          <a:bodyPr>
            <a:normAutofit/>
          </a:bodyPr>
          <a:lstStyle/>
          <a:p>
            <a:r>
              <a:rPr lang="en-US" sz="2400" dirty="0"/>
              <a:t>Location Services: E911 Location Setting (pt. 1)</a:t>
            </a:r>
          </a:p>
        </p:txBody>
      </p:sp>
      <p:sp>
        <p:nvSpPr>
          <p:cNvPr id="3" name="TextBox 2">
            <a:extLst>
              <a:ext uri="{FF2B5EF4-FFF2-40B4-BE49-F238E27FC236}">
                <a16:creationId xmlns:a16="http://schemas.microsoft.com/office/drawing/2014/main" id="{75015664-2BB6-D336-9580-B7F43C497AE7}"/>
              </a:ext>
            </a:extLst>
          </p:cNvPr>
          <p:cNvSpPr txBox="1"/>
          <p:nvPr/>
        </p:nvSpPr>
        <p:spPr>
          <a:xfrm>
            <a:off x="181378" y="897145"/>
            <a:ext cx="7466658" cy="654025"/>
          </a:xfrm>
          <a:prstGeom prst="rect">
            <a:avLst/>
          </a:prstGeom>
          <a:noFill/>
        </p:spPr>
        <p:txBody>
          <a:bodyPr wrap="square" rtlCol="0">
            <a:spAutoFit/>
          </a:bodyPr>
          <a:lstStyle/>
          <a:p>
            <a:pPr>
              <a:spcAft>
                <a:spcPts val="600"/>
              </a:spcAft>
            </a:pPr>
            <a:r>
              <a:rPr lang="en-US" sz="1050" b="1" dirty="0">
                <a:effectLst/>
                <a:latin typeface="Arial" panose="020B0604020202020204" pitchFamily="34" charset="0"/>
                <a:ea typeface="Calibri" panose="020F0502020204030204" pitchFamily="34" charset="0"/>
                <a:cs typeface="Arial" panose="020B0604020202020204" pitchFamily="34" charset="0"/>
              </a:rPr>
              <a:t>To support secure, </a:t>
            </a:r>
            <a:r>
              <a:rPr lang="en-US" sz="1050" b="1" u="sng" dirty="0">
                <a:effectLst/>
                <a:latin typeface="Arial" panose="020B0604020202020204" pitchFamily="34" charset="0"/>
                <a:ea typeface="Calibri" panose="020F0502020204030204" pitchFamily="34" charset="0"/>
                <a:cs typeface="Arial" panose="020B0604020202020204" pitchFamily="34" charset="0"/>
              </a:rPr>
              <a:t>remote work</a:t>
            </a:r>
            <a:r>
              <a:rPr lang="en-US" sz="1050" b="1" dirty="0">
                <a:effectLst/>
                <a:latin typeface="Arial" panose="020B0604020202020204" pitchFamily="34" charset="0"/>
                <a:ea typeface="Calibri" panose="020F0502020204030204" pitchFamily="34" charset="0"/>
                <a:cs typeface="Arial" panose="020B0604020202020204" pitchFamily="34" charset="0"/>
              </a:rPr>
              <a:t> Microsoft </a:t>
            </a:r>
            <a:r>
              <a:rPr lang="en-US" sz="1050" b="1" dirty="0">
                <a:latin typeface="Arial" panose="020B0604020202020204" pitchFamily="34" charset="0"/>
                <a:ea typeface="Calibri" panose="020F0502020204030204" pitchFamily="34" charset="0"/>
                <a:cs typeface="Arial" panose="020B0604020202020204" pitchFamily="34" charset="0"/>
              </a:rPr>
              <a:t>has a </a:t>
            </a:r>
            <a:r>
              <a:rPr lang="en-US" sz="1050" b="1" dirty="0">
                <a:effectLst/>
                <a:latin typeface="Arial" panose="020B0604020202020204" pitchFamily="34" charset="0"/>
                <a:ea typeface="Calibri" panose="020F0502020204030204" pitchFamily="34" charset="0"/>
                <a:cs typeface="Arial" panose="020B0604020202020204" pitchFamily="34" charset="0"/>
              </a:rPr>
              <a:t>location feature in Teams.</a:t>
            </a:r>
            <a:r>
              <a:rPr lang="en-US" sz="1050" b="1" dirty="0">
                <a:latin typeface="Arial" panose="020B0604020202020204" pitchFamily="34" charset="0"/>
                <a:ea typeface="Calibri" panose="020F0502020204030204" pitchFamily="34" charset="0"/>
                <a:cs typeface="Arial" panose="020B0604020202020204" pitchFamily="34" charset="0"/>
              </a:rPr>
              <a:t> </a:t>
            </a:r>
          </a:p>
          <a:p>
            <a:pPr>
              <a:spcAft>
                <a:spcPts val="600"/>
              </a:spcAft>
            </a:pPr>
            <a:r>
              <a:rPr lang="en-US" sz="1050" dirty="0">
                <a:effectLst/>
                <a:latin typeface="Arial" panose="020B0604020202020204" pitchFamily="34" charset="0"/>
                <a:ea typeface="Calibri" panose="020F0502020204030204" pitchFamily="34" charset="0"/>
                <a:cs typeface="Arial" panose="020B0604020202020204" pitchFamily="34" charset="0"/>
              </a:rPr>
              <a:t>Adding or confirming your location in Teams is designed to get the fastest emergency response when you dial 911 while working remotely. </a:t>
            </a:r>
          </a:p>
        </p:txBody>
      </p:sp>
      <p:sp>
        <p:nvSpPr>
          <p:cNvPr id="4" name="TextBox 3">
            <a:extLst>
              <a:ext uri="{FF2B5EF4-FFF2-40B4-BE49-F238E27FC236}">
                <a16:creationId xmlns:a16="http://schemas.microsoft.com/office/drawing/2014/main" id="{5F15DB52-1500-7D8D-826D-E4FE337EA660}"/>
              </a:ext>
            </a:extLst>
          </p:cNvPr>
          <p:cNvSpPr txBox="1"/>
          <p:nvPr/>
        </p:nvSpPr>
        <p:spPr>
          <a:xfrm>
            <a:off x="181378" y="1723799"/>
            <a:ext cx="7403928" cy="430887"/>
          </a:xfrm>
          <a:prstGeom prst="rect">
            <a:avLst/>
          </a:prstGeom>
          <a:noFill/>
        </p:spPr>
        <p:txBody>
          <a:bodyPr wrap="square">
            <a:spAutoFit/>
          </a:bodyPr>
          <a:lstStyle/>
          <a:p>
            <a:pPr marL="342900" indent="-342900">
              <a:buFont typeface="+mj-lt"/>
              <a:buAutoNum type="arabicPeriod"/>
            </a:pPr>
            <a:r>
              <a:rPr lang="en-US" sz="1050" i="0" dirty="0">
                <a:solidFill>
                  <a:srgbClr val="000000"/>
                </a:solidFill>
                <a:effectLst/>
                <a:latin typeface="Arial" panose="020B0604020202020204" pitchFamily="34" charset="0"/>
                <a:cs typeface="Arial" panose="020B0604020202020204" pitchFamily="34" charset="0"/>
              </a:rPr>
              <a:t>On the bottom left of the Calls menu, </a:t>
            </a:r>
            <a:r>
              <a:rPr lang="en-US" sz="1050" u="sng" dirty="0">
                <a:solidFill>
                  <a:srgbClr val="000000"/>
                </a:solidFill>
                <a:latin typeface="Arial" panose="020B0604020202020204" pitchFamily="34" charset="0"/>
                <a:cs typeface="Arial" panose="020B0604020202020204" pitchFamily="34" charset="0"/>
              </a:rPr>
              <a:t>below your dial pad</a:t>
            </a:r>
            <a:r>
              <a:rPr lang="en-US" sz="1050" dirty="0">
                <a:solidFill>
                  <a:srgbClr val="000000"/>
                </a:solidFill>
                <a:latin typeface="Arial" panose="020B0604020202020204" pitchFamily="34" charset="0"/>
                <a:cs typeface="Arial" panose="020B0604020202020204" pitchFamily="34" charset="0"/>
              </a:rPr>
              <a:t>, locate and select the </a:t>
            </a:r>
            <a:r>
              <a:rPr lang="en-US" sz="1050" i="0" dirty="0">
                <a:solidFill>
                  <a:srgbClr val="000000"/>
                </a:solidFill>
                <a:effectLst/>
                <a:latin typeface="Arial" panose="020B0604020202020204" pitchFamily="34" charset="0"/>
                <a:cs typeface="Arial" panose="020B0604020202020204" pitchFamily="34" charset="0"/>
              </a:rPr>
              <a:t>option referring to location. </a:t>
            </a:r>
            <a:r>
              <a:rPr lang="en-US" sz="1050" dirty="0">
                <a:solidFill>
                  <a:srgbClr val="000000"/>
                </a:solidFill>
                <a:latin typeface="Arial" panose="020B0604020202020204" pitchFamily="34" charset="0"/>
                <a:cs typeface="Arial" panose="020B0604020202020204" pitchFamily="34" charset="0"/>
              </a:rPr>
              <a:t>Y</a:t>
            </a:r>
            <a:r>
              <a:rPr lang="en-US" sz="1050" i="0" dirty="0">
                <a:solidFill>
                  <a:srgbClr val="000000"/>
                </a:solidFill>
                <a:effectLst/>
                <a:latin typeface="Arial" panose="020B0604020202020204" pitchFamily="34" charset="0"/>
                <a:cs typeface="Arial" panose="020B0604020202020204" pitchFamily="34" charset="0"/>
              </a:rPr>
              <a:t>ou will see one of the following three options:</a:t>
            </a:r>
          </a:p>
        </p:txBody>
      </p:sp>
      <p:grpSp>
        <p:nvGrpSpPr>
          <p:cNvPr id="5" name="Group 4" descr="A photo of the bottom left area of your Teams Calls window. The selection shows a location option where an address may show. There is a green callout box around the address.">
            <a:extLst>
              <a:ext uri="{FF2B5EF4-FFF2-40B4-BE49-F238E27FC236}">
                <a16:creationId xmlns:a16="http://schemas.microsoft.com/office/drawing/2014/main" id="{522BFAF8-BC65-4BB7-7C40-4D1668EE8DE8}"/>
              </a:ext>
            </a:extLst>
          </p:cNvPr>
          <p:cNvGrpSpPr/>
          <p:nvPr/>
        </p:nvGrpSpPr>
        <p:grpSpPr>
          <a:xfrm>
            <a:off x="952730" y="2263268"/>
            <a:ext cx="2073184" cy="1447177"/>
            <a:chOff x="888066" y="3225459"/>
            <a:chExt cx="2143347" cy="1496156"/>
          </a:xfrm>
        </p:grpSpPr>
        <p:sp>
          <p:nvSpPr>
            <p:cNvPr id="6" name="TextBox 5">
              <a:extLst>
                <a:ext uri="{FF2B5EF4-FFF2-40B4-BE49-F238E27FC236}">
                  <a16:creationId xmlns:a16="http://schemas.microsoft.com/office/drawing/2014/main" id="{814CFFE3-5328-ADEF-6AD3-0A6B92DADE95}"/>
                </a:ext>
              </a:extLst>
            </p:cNvPr>
            <p:cNvSpPr txBox="1"/>
            <p:nvPr/>
          </p:nvSpPr>
          <p:spPr>
            <a:xfrm>
              <a:off x="888066" y="3225459"/>
              <a:ext cx="2143347" cy="270464"/>
            </a:xfrm>
            <a:prstGeom prst="rect">
              <a:avLst/>
            </a:prstGeom>
            <a:noFill/>
          </p:spPr>
          <p:txBody>
            <a:bodyPr wrap="square">
              <a:spAutoFit/>
            </a:bodyPr>
            <a:lstStyle/>
            <a:p>
              <a:r>
                <a:rPr lang="en-US" sz="1100" b="1" dirty="0">
                  <a:solidFill>
                    <a:srgbClr val="000000"/>
                  </a:solidFill>
                  <a:latin typeface="Arial" panose="020B0604020202020204" pitchFamily="34" charset="0"/>
                  <a:cs typeface="Arial" panose="020B0604020202020204" pitchFamily="34" charset="0"/>
                </a:rPr>
                <a:t>A</a:t>
              </a:r>
              <a:r>
                <a:rPr lang="en-US" sz="1100" b="1" i="0" dirty="0">
                  <a:solidFill>
                    <a:srgbClr val="000000"/>
                  </a:solidFill>
                  <a:effectLst/>
                  <a:latin typeface="Arial" panose="020B0604020202020204" pitchFamily="34" charset="0"/>
                  <a:cs typeface="Arial" panose="020B0604020202020204" pitchFamily="34" charset="0"/>
                </a:rPr>
                <a:t>n address</a:t>
              </a:r>
            </a:p>
          </p:txBody>
        </p:sp>
        <p:grpSp>
          <p:nvGrpSpPr>
            <p:cNvPr id="7" name="Group 6">
              <a:extLst>
                <a:ext uri="{FF2B5EF4-FFF2-40B4-BE49-F238E27FC236}">
                  <a16:creationId xmlns:a16="http://schemas.microsoft.com/office/drawing/2014/main" id="{8F2386F3-84FA-AE68-5E1B-1E950D248396}"/>
                </a:ext>
              </a:extLst>
            </p:cNvPr>
            <p:cNvGrpSpPr/>
            <p:nvPr/>
          </p:nvGrpSpPr>
          <p:grpSpPr>
            <a:xfrm>
              <a:off x="888066" y="3549950"/>
              <a:ext cx="2143347" cy="1171665"/>
              <a:chOff x="5230869" y="3679357"/>
              <a:chExt cx="2143347" cy="1171665"/>
            </a:xfrm>
          </p:grpSpPr>
          <p:pic>
            <p:nvPicPr>
              <p:cNvPr id="8" name="Picture 7">
                <a:extLst>
                  <a:ext uri="{FF2B5EF4-FFF2-40B4-BE49-F238E27FC236}">
                    <a16:creationId xmlns:a16="http://schemas.microsoft.com/office/drawing/2014/main" id="{44AD136A-6486-C953-3B96-9F7125EA6CFA}"/>
                  </a:ext>
                </a:extLst>
              </p:cNvPr>
              <p:cNvPicPr>
                <a:picLocks noChangeAspect="1"/>
              </p:cNvPicPr>
              <p:nvPr/>
            </p:nvPicPr>
            <p:blipFill rotWithShape="1">
              <a:blip r:embed="rId2"/>
              <a:srcRect r="6465"/>
              <a:stretch/>
            </p:blipFill>
            <p:spPr>
              <a:xfrm>
                <a:off x="5230869" y="3681472"/>
                <a:ext cx="2143347" cy="1169550"/>
              </a:xfrm>
              <a:prstGeom prst="rect">
                <a:avLst/>
              </a:prstGeom>
              <a:ln>
                <a:solidFill>
                  <a:schemeClr val="tx1"/>
                </a:solidFill>
              </a:ln>
            </p:spPr>
          </p:pic>
          <p:sp>
            <p:nvSpPr>
              <p:cNvPr id="9" name="Rectangle 8">
                <a:extLst>
                  <a:ext uri="{FF2B5EF4-FFF2-40B4-BE49-F238E27FC236}">
                    <a16:creationId xmlns:a16="http://schemas.microsoft.com/office/drawing/2014/main" id="{51DCD289-AD13-5F41-29C3-E4358EEE1213}"/>
                  </a:ext>
                </a:extLst>
              </p:cNvPr>
              <p:cNvSpPr/>
              <p:nvPr/>
            </p:nvSpPr>
            <p:spPr>
              <a:xfrm>
                <a:off x="5230869" y="3679357"/>
                <a:ext cx="2143347" cy="327387"/>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Avenir Next LT Pro Light" panose="020B0304020202020204" pitchFamily="34" charset="0"/>
                  <a:cs typeface="Segoe UI" panose="020B0502040204020203" pitchFamily="34" charset="0"/>
                </a:endParaRPr>
              </a:p>
            </p:txBody>
          </p:sp>
        </p:grpSp>
      </p:grpSp>
      <p:grpSp>
        <p:nvGrpSpPr>
          <p:cNvPr id="10" name="Group 9" descr="A photo of the bottom left area of your Teams Calls window. The selection shows a location option where it may say, &quot;location not detected.&quot; There is a green callout box around this area.">
            <a:extLst>
              <a:ext uri="{FF2B5EF4-FFF2-40B4-BE49-F238E27FC236}">
                <a16:creationId xmlns:a16="http://schemas.microsoft.com/office/drawing/2014/main" id="{37C4D581-4930-1622-2442-752A5536FA4E}"/>
              </a:ext>
            </a:extLst>
          </p:cNvPr>
          <p:cNvGrpSpPr/>
          <p:nvPr/>
        </p:nvGrpSpPr>
        <p:grpSpPr>
          <a:xfrm>
            <a:off x="3588861" y="2236813"/>
            <a:ext cx="2149852" cy="1494321"/>
            <a:chOff x="3211068" y="3206601"/>
            <a:chExt cx="2090903" cy="1453348"/>
          </a:xfrm>
        </p:grpSpPr>
        <p:sp>
          <p:nvSpPr>
            <p:cNvPr id="11" name="TextBox 10">
              <a:extLst>
                <a:ext uri="{FF2B5EF4-FFF2-40B4-BE49-F238E27FC236}">
                  <a16:creationId xmlns:a16="http://schemas.microsoft.com/office/drawing/2014/main" id="{B87FA2EA-2713-BB8C-6A1F-9B8F411B3CFC}"/>
                </a:ext>
              </a:extLst>
            </p:cNvPr>
            <p:cNvSpPr txBox="1"/>
            <p:nvPr/>
          </p:nvSpPr>
          <p:spPr>
            <a:xfrm>
              <a:off x="3211068" y="3206601"/>
              <a:ext cx="2090903" cy="254437"/>
            </a:xfrm>
            <a:prstGeom prst="rect">
              <a:avLst/>
            </a:prstGeom>
            <a:noFill/>
          </p:spPr>
          <p:txBody>
            <a:bodyPr wrap="square">
              <a:spAutoFit/>
            </a:bodyPr>
            <a:lstStyle/>
            <a:p>
              <a:r>
                <a:rPr lang="en-US" sz="1100" b="1" dirty="0">
                  <a:solidFill>
                    <a:srgbClr val="000000"/>
                  </a:solidFill>
                  <a:latin typeface="Arial" panose="020B0604020202020204" pitchFamily="34" charset="0"/>
                  <a:cs typeface="Arial" panose="020B0604020202020204" pitchFamily="34" charset="0"/>
                </a:rPr>
                <a:t>L</a:t>
              </a:r>
              <a:r>
                <a:rPr lang="en-US" sz="1100" b="1" i="0" dirty="0">
                  <a:solidFill>
                    <a:srgbClr val="000000"/>
                  </a:solidFill>
                  <a:effectLst/>
                  <a:latin typeface="Arial" panose="020B0604020202020204" pitchFamily="34" charset="0"/>
                  <a:cs typeface="Arial" panose="020B0604020202020204" pitchFamily="34" charset="0"/>
                </a:rPr>
                <a:t>ocation not detected</a:t>
              </a:r>
            </a:p>
          </p:txBody>
        </p:sp>
        <p:grpSp>
          <p:nvGrpSpPr>
            <p:cNvPr id="12" name="Group 11">
              <a:extLst>
                <a:ext uri="{FF2B5EF4-FFF2-40B4-BE49-F238E27FC236}">
                  <a16:creationId xmlns:a16="http://schemas.microsoft.com/office/drawing/2014/main" id="{CD6EA7EE-1FBD-DAB8-88E5-F6E9E6F8338B}"/>
                </a:ext>
              </a:extLst>
            </p:cNvPr>
            <p:cNvGrpSpPr/>
            <p:nvPr/>
          </p:nvGrpSpPr>
          <p:grpSpPr>
            <a:xfrm>
              <a:off x="3296622" y="3526285"/>
              <a:ext cx="1656925" cy="1133664"/>
              <a:chOff x="8639392" y="3658698"/>
              <a:chExt cx="1656925" cy="1133664"/>
            </a:xfrm>
          </p:grpSpPr>
          <p:pic>
            <p:nvPicPr>
              <p:cNvPr id="13" name="Picture 12">
                <a:extLst>
                  <a:ext uri="{FF2B5EF4-FFF2-40B4-BE49-F238E27FC236}">
                    <a16:creationId xmlns:a16="http://schemas.microsoft.com/office/drawing/2014/main" id="{9926A27A-65BB-E04E-E3B6-8389C6CE0541}"/>
                  </a:ext>
                </a:extLst>
              </p:cNvPr>
              <p:cNvPicPr>
                <a:picLocks noChangeAspect="1"/>
              </p:cNvPicPr>
              <p:nvPr/>
            </p:nvPicPr>
            <p:blipFill>
              <a:blip r:embed="rId3"/>
              <a:stretch>
                <a:fillRect/>
              </a:stretch>
            </p:blipFill>
            <p:spPr>
              <a:xfrm>
                <a:off x="8639392" y="3660846"/>
                <a:ext cx="1656925" cy="1131516"/>
              </a:xfrm>
              <a:prstGeom prst="rect">
                <a:avLst/>
              </a:prstGeom>
              <a:ln>
                <a:solidFill>
                  <a:srgbClr val="7F7F7F"/>
                </a:solidFill>
              </a:ln>
            </p:spPr>
          </p:pic>
          <p:sp>
            <p:nvSpPr>
              <p:cNvPr id="14" name="Rectangle 13">
                <a:extLst>
                  <a:ext uri="{FF2B5EF4-FFF2-40B4-BE49-F238E27FC236}">
                    <a16:creationId xmlns:a16="http://schemas.microsoft.com/office/drawing/2014/main" id="{92245C83-D2B3-B417-1A4A-975D14E03CF3}"/>
                  </a:ext>
                </a:extLst>
              </p:cNvPr>
              <p:cNvSpPr/>
              <p:nvPr/>
            </p:nvSpPr>
            <p:spPr>
              <a:xfrm>
                <a:off x="8639392" y="3658698"/>
                <a:ext cx="1656925" cy="286957"/>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Avenir Next LT Pro Light" panose="020B0304020202020204" pitchFamily="34" charset="0"/>
                  <a:cs typeface="Segoe UI" panose="020B0502040204020203" pitchFamily="34" charset="0"/>
                </a:endParaRPr>
              </a:p>
            </p:txBody>
          </p:sp>
        </p:grpSp>
      </p:grpSp>
      <p:grpSp>
        <p:nvGrpSpPr>
          <p:cNvPr id="15" name="Group 14" descr="A photo of the bottom left area of your Teams Calls window. This selection doesn't show anything referring to a location.">
            <a:extLst>
              <a:ext uri="{FF2B5EF4-FFF2-40B4-BE49-F238E27FC236}">
                <a16:creationId xmlns:a16="http://schemas.microsoft.com/office/drawing/2014/main" id="{B57CA081-A056-3EA3-E756-CC7B91A2E638}"/>
              </a:ext>
            </a:extLst>
          </p:cNvPr>
          <p:cNvGrpSpPr/>
          <p:nvPr/>
        </p:nvGrpSpPr>
        <p:grpSpPr>
          <a:xfrm>
            <a:off x="857224" y="4064664"/>
            <a:ext cx="3966293" cy="1125078"/>
            <a:chOff x="3780070" y="4923301"/>
            <a:chExt cx="4342299" cy="1231734"/>
          </a:xfrm>
        </p:grpSpPr>
        <p:sp>
          <p:nvSpPr>
            <p:cNvPr id="16" name="TextBox 15">
              <a:extLst>
                <a:ext uri="{FF2B5EF4-FFF2-40B4-BE49-F238E27FC236}">
                  <a16:creationId xmlns:a16="http://schemas.microsoft.com/office/drawing/2014/main" id="{FEEF0AC9-0EEF-DED5-39DB-22E013933D33}"/>
                </a:ext>
              </a:extLst>
            </p:cNvPr>
            <p:cNvSpPr txBox="1"/>
            <p:nvPr/>
          </p:nvSpPr>
          <p:spPr>
            <a:xfrm>
              <a:off x="6084863" y="5416364"/>
              <a:ext cx="2037506" cy="606517"/>
            </a:xfrm>
            <a:prstGeom prst="rect">
              <a:avLst/>
            </a:prstGeom>
            <a:noFill/>
          </p:spPr>
          <p:txBody>
            <a:bodyPr wrap="square">
              <a:spAutoFit/>
            </a:bodyPr>
            <a:lstStyle/>
            <a:p>
              <a:r>
                <a:rPr lang="en-US" sz="1000" dirty="0">
                  <a:solidFill>
                    <a:srgbClr val="000000"/>
                  </a:solidFill>
                  <a:latin typeface="Arial" panose="020B0604020202020204" pitchFamily="34" charset="0"/>
                  <a:cs typeface="Arial" panose="020B0604020202020204" pitchFamily="34" charset="0"/>
                </a:rPr>
                <a:t>If you do not see anything referring to location, please contact IT.</a:t>
              </a:r>
              <a:endParaRPr lang="en-US" sz="1000" dirty="0">
                <a:solidFill>
                  <a:srgbClr val="FF0000"/>
                </a:solidFill>
                <a:highlight>
                  <a:srgbClr val="FFFF00"/>
                </a:highlight>
                <a:latin typeface="Arial" panose="020B0604020202020204" pitchFamily="34" charset="0"/>
                <a:cs typeface="Arial" panose="020B0604020202020204" pitchFamily="34" charset="0"/>
              </a:endParaRPr>
            </a:p>
          </p:txBody>
        </p:sp>
        <p:sp>
          <p:nvSpPr>
            <p:cNvPr id="17" name="TextBox 16">
              <a:extLst>
                <a:ext uri="{FF2B5EF4-FFF2-40B4-BE49-F238E27FC236}">
                  <a16:creationId xmlns:a16="http://schemas.microsoft.com/office/drawing/2014/main" id="{8CB20911-7EB6-9761-C8CF-87EAA01EA143}"/>
                </a:ext>
              </a:extLst>
            </p:cNvPr>
            <p:cNvSpPr txBox="1"/>
            <p:nvPr/>
          </p:nvSpPr>
          <p:spPr>
            <a:xfrm>
              <a:off x="3780070" y="4923301"/>
              <a:ext cx="2818173" cy="286410"/>
            </a:xfrm>
            <a:prstGeom prst="rect">
              <a:avLst/>
            </a:prstGeom>
            <a:noFill/>
          </p:spPr>
          <p:txBody>
            <a:bodyPr wrap="square">
              <a:spAutoFit/>
            </a:bodyPr>
            <a:lstStyle/>
            <a:p>
              <a:r>
                <a:rPr lang="en-US" sz="1100" b="1" dirty="0">
                  <a:solidFill>
                    <a:srgbClr val="000000"/>
                  </a:solidFill>
                  <a:latin typeface="Arial" panose="020B0604020202020204" pitchFamily="34" charset="0"/>
                  <a:cs typeface="Arial" panose="020B0604020202020204" pitchFamily="34" charset="0"/>
                </a:rPr>
                <a:t>No item referring to location at all. </a:t>
              </a:r>
              <a:endParaRPr lang="en-US" sz="1100" b="1" dirty="0">
                <a:latin typeface="Arial" panose="020B0604020202020204" pitchFamily="34" charset="0"/>
                <a:cs typeface="Arial" panose="020B0604020202020204" pitchFamily="34" charset="0"/>
              </a:endParaRPr>
            </a:p>
          </p:txBody>
        </p:sp>
        <p:pic>
          <p:nvPicPr>
            <p:cNvPr id="18" name="Picture 17">
              <a:extLst>
                <a:ext uri="{FF2B5EF4-FFF2-40B4-BE49-F238E27FC236}">
                  <a16:creationId xmlns:a16="http://schemas.microsoft.com/office/drawing/2014/main" id="{33D8F001-75D0-3E87-44EF-08E478D6F3DC}"/>
                </a:ext>
              </a:extLst>
            </p:cNvPr>
            <p:cNvPicPr>
              <a:picLocks noChangeAspect="1"/>
            </p:cNvPicPr>
            <p:nvPr/>
          </p:nvPicPr>
          <p:blipFill>
            <a:blip r:embed="rId4"/>
            <a:stretch>
              <a:fillRect/>
            </a:stretch>
          </p:blipFill>
          <p:spPr>
            <a:xfrm>
              <a:off x="3899581" y="5284212"/>
              <a:ext cx="1712619" cy="870823"/>
            </a:xfrm>
            <a:prstGeom prst="rect">
              <a:avLst/>
            </a:prstGeom>
            <a:ln>
              <a:solidFill>
                <a:schemeClr val="tx1"/>
              </a:solidFill>
            </a:ln>
          </p:spPr>
        </p:pic>
        <p:cxnSp>
          <p:nvCxnSpPr>
            <p:cNvPr id="19" name="Straight Arrow Connector 18">
              <a:extLst>
                <a:ext uri="{FF2B5EF4-FFF2-40B4-BE49-F238E27FC236}">
                  <a16:creationId xmlns:a16="http://schemas.microsoft.com/office/drawing/2014/main" id="{CA5DC948-F929-962A-FF03-8084303CE34B}"/>
                </a:ext>
              </a:extLst>
            </p:cNvPr>
            <p:cNvCxnSpPr>
              <a:cxnSpLocks/>
              <a:stCxn id="18" idx="3"/>
              <a:endCxn id="16" idx="1"/>
            </p:cNvCxnSpPr>
            <p:nvPr/>
          </p:nvCxnSpPr>
          <p:spPr>
            <a:xfrm>
              <a:off x="5612200" y="5719624"/>
              <a:ext cx="472664" cy="0"/>
            </a:xfrm>
            <a:prstGeom prst="straightConnector1">
              <a:avLst/>
            </a:prstGeom>
            <a:ln w="28575">
              <a:solidFill>
                <a:schemeClr val="accent3"/>
              </a:solidFill>
              <a:tailEnd type="triangle"/>
            </a:ln>
          </p:spPr>
          <p:style>
            <a:lnRef idx="1">
              <a:schemeClr val="accent1"/>
            </a:lnRef>
            <a:fillRef idx="0">
              <a:schemeClr val="accent1"/>
            </a:fillRef>
            <a:effectRef idx="0">
              <a:schemeClr val="accent1"/>
            </a:effectRef>
            <a:fontRef idx="minor">
              <a:schemeClr val="tx1"/>
            </a:fontRef>
          </p:style>
        </p:cxnSp>
      </p:grpSp>
      <p:sp>
        <p:nvSpPr>
          <p:cNvPr id="20" name="TextBox 19">
            <a:extLst>
              <a:ext uri="{FF2B5EF4-FFF2-40B4-BE49-F238E27FC236}">
                <a16:creationId xmlns:a16="http://schemas.microsoft.com/office/drawing/2014/main" id="{D802F541-96B5-A774-0BCA-C275C77A3F16}"/>
              </a:ext>
            </a:extLst>
          </p:cNvPr>
          <p:cNvSpPr txBox="1"/>
          <p:nvPr/>
        </p:nvSpPr>
        <p:spPr>
          <a:xfrm>
            <a:off x="181378" y="6054469"/>
            <a:ext cx="7325345" cy="430887"/>
          </a:xfrm>
          <a:prstGeom prst="rect">
            <a:avLst/>
          </a:prstGeom>
          <a:noFill/>
        </p:spPr>
        <p:txBody>
          <a:bodyPr wrap="square">
            <a:spAutoFit/>
          </a:bodyPr>
          <a:lstStyle/>
          <a:p>
            <a:pPr marL="342900" indent="-342900">
              <a:buFont typeface="+mj-lt"/>
              <a:buAutoNum type="arabicPeriod" startAt="2"/>
            </a:pPr>
            <a:r>
              <a:rPr lang="en-US" sz="1050" i="0" dirty="0">
                <a:solidFill>
                  <a:srgbClr val="000000"/>
                </a:solidFill>
                <a:effectLst/>
                <a:latin typeface="Arial" panose="020B0604020202020204" pitchFamily="34" charset="0"/>
                <a:cs typeface="Arial" panose="020B0604020202020204" pitchFamily="34" charset="0"/>
              </a:rPr>
              <a:t>Click the </a:t>
            </a:r>
            <a:r>
              <a:rPr lang="en-US" sz="1050" b="1" i="0" dirty="0">
                <a:solidFill>
                  <a:srgbClr val="000000"/>
                </a:solidFill>
                <a:effectLst/>
                <a:latin typeface="Arial" panose="020B0604020202020204" pitchFamily="34" charset="0"/>
                <a:cs typeface="Arial" panose="020B0604020202020204" pitchFamily="34" charset="0"/>
              </a:rPr>
              <a:t>dropdown</a:t>
            </a:r>
            <a:r>
              <a:rPr lang="en-US" sz="1050" i="0" dirty="0">
                <a:solidFill>
                  <a:srgbClr val="000000"/>
                </a:solidFill>
                <a:effectLst/>
                <a:latin typeface="Arial" panose="020B0604020202020204" pitchFamily="34" charset="0"/>
                <a:cs typeface="Arial" panose="020B0604020202020204" pitchFamily="34" charset="0"/>
              </a:rPr>
              <a:t> next to the location option (showing an address or “location not detected”) and select </a:t>
            </a:r>
            <a:r>
              <a:rPr lang="en-US" sz="1050" b="1" i="0" dirty="0">
                <a:solidFill>
                  <a:srgbClr val="000000"/>
                </a:solidFill>
                <a:effectLst/>
                <a:latin typeface="Arial" panose="020B0604020202020204" pitchFamily="34" charset="0"/>
                <a:cs typeface="Arial" panose="020B0604020202020204" pitchFamily="34" charset="0"/>
              </a:rPr>
              <a:t>edit or add</a:t>
            </a:r>
            <a:r>
              <a:rPr lang="en-US" sz="1050" i="0" dirty="0">
                <a:solidFill>
                  <a:srgbClr val="000000"/>
                </a:solidFill>
                <a:effectLst/>
                <a:latin typeface="Arial" panose="020B0604020202020204" pitchFamily="34" charset="0"/>
                <a:cs typeface="Arial" panose="020B0604020202020204" pitchFamily="34" charset="0"/>
              </a:rPr>
              <a:t> to manually confirm address (</a:t>
            </a:r>
            <a:r>
              <a:rPr lang="en-US" sz="1050" i="1" dirty="0">
                <a:solidFill>
                  <a:srgbClr val="000000"/>
                </a:solidFill>
                <a:effectLst/>
                <a:latin typeface="Arial" panose="020B0604020202020204" pitchFamily="34" charset="0"/>
                <a:cs typeface="Arial" panose="020B0604020202020204" pitchFamily="34" charset="0"/>
              </a:rPr>
              <a:t>do this</a:t>
            </a:r>
            <a:r>
              <a:rPr lang="en-US" sz="1050" i="0" dirty="0">
                <a:solidFill>
                  <a:srgbClr val="000000"/>
                </a:solidFill>
                <a:effectLst/>
                <a:latin typeface="Arial" panose="020B0604020202020204" pitchFamily="34" charset="0"/>
                <a:cs typeface="Arial" panose="020B0604020202020204" pitchFamily="34" charset="0"/>
              </a:rPr>
              <a:t> </a:t>
            </a:r>
            <a:r>
              <a:rPr lang="en-US" sz="1050" i="1" dirty="0">
                <a:solidFill>
                  <a:srgbClr val="000000"/>
                </a:solidFill>
                <a:effectLst/>
                <a:latin typeface="Arial" panose="020B0604020202020204" pitchFamily="34" charset="0"/>
                <a:cs typeface="Arial" panose="020B0604020202020204" pitchFamily="34" charset="0"/>
              </a:rPr>
              <a:t>even if address is correct</a:t>
            </a:r>
            <a:r>
              <a:rPr lang="en-US" sz="1050" i="0" dirty="0">
                <a:solidFill>
                  <a:srgbClr val="000000"/>
                </a:solidFill>
                <a:effectLst/>
                <a:latin typeface="Arial" panose="020B0604020202020204" pitchFamily="34" charset="0"/>
                <a:cs typeface="Arial" panose="020B0604020202020204" pitchFamily="34" charset="0"/>
              </a:rPr>
              <a:t>). </a:t>
            </a:r>
            <a:endParaRPr lang="en-US" sz="1050" dirty="0">
              <a:latin typeface="Arial" panose="020B0604020202020204" pitchFamily="34" charset="0"/>
              <a:cs typeface="Arial" panose="020B0604020202020204" pitchFamily="34" charset="0"/>
            </a:endParaRPr>
          </a:p>
        </p:txBody>
      </p:sp>
      <p:grpSp>
        <p:nvGrpSpPr>
          <p:cNvPr id="22" name="Group 21">
            <a:extLst>
              <a:ext uri="{FF2B5EF4-FFF2-40B4-BE49-F238E27FC236}">
                <a16:creationId xmlns:a16="http://schemas.microsoft.com/office/drawing/2014/main" id="{63640B20-0674-ACD1-EFBF-A429F55A74D5}"/>
              </a:ext>
            </a:extLst>
          </p:cNvPr>
          <p:cNvGrpSpPr/>
          <p:nvPr/>
        </p:nvGrpSpPr>
        <p:grpSpPr>
          <a:xfrm>
            <a:off x="1065944" y="6649609"/>
            <a:ext cx="2171752" cy="1265925"/>
            <a:chOff x="6678833" y="4736402"/>
            <a:chExt cx="3104708" cy="1809750"/>
          </a:xfrm>
        </p:grpSpPr>
        <p:pic>
          <p:nvPicPr>
            <p:cNvPr id="25" name="Picture 21">
              <a:extLst>
                <a:ext uri="{FF2B5EF4-FFF2-40B4-BE49-F238E27FC236}">
                  <a16:creationId xmlns:a16="http://schemas.microsoft.com/office/drawing/2014/main" id="{A2E1FF1B-B7FA-7677-8B0C-235272C93EC0}"/>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4416" r="21502"/>
            <a:stretch/>
          </p:blipFill>
          <p:spPr bwMode="auto">
            <a:xfrm>
              <a:off x="6678833" y="4736402"/>
              <a:ext cx="3104708" cy="1809750"/>
            </a:xfrm>
            <a:prstGeom prst="rect">
              <a:avLst/>
            </a:prstGeom>
            <a:noFill/>
            <a:ln>
              <a:solidFill>
                <a:schemeClr val="accent1"/>
              </a:solidFill>
            </a:ln>
            <a:extLst>
              <a:ext uri="{909E8E84-426E-40DD-AFC4-6F175D3DCCD1}">
                <a14:hiddenFill xmlns:a14="http://schemas.microsoft.com/office/drawing/2010/main">
                  <a:solidFill>
                    <a:srgbClr val="FFFFFF"/>
                  </a:solidFill>
                </a14:hiddenFill>
              </a:ext>
            </a:extLst>
          </p:spPr>
        </p:pic>
        <p:sp>
          <p:nvSpPr>
            <p:cNvPr id="26" name="Rectangle 25">
              <a:extLst>
                <a:ext uri="{FF2B5EF4-FFF2-40B4-BE49-F238E27FC236}">
                  <a16:creationId xmlns:a16="http://schemas.microsoft.com/office/drawing/2014/main" id="{ABB3BEDD-3D78-71E1-24B2-861705459F75}"/>
                </a:ext>
              </a:extLst>
            </p:cNvPr>
            <p:cNvSpPr/>
            <p:nvPr/>
          </p:nvSpPr>
          <p:spPr>
            <a:xfrm>
              <a:off x="9462925" y="6192698"/>
              <a:ext cx="299851" cy="298684"/>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Avenir Next LT Pro Light" panose="020B0304020202020204" pitchFamily="34" charset="0"/>
                <a:cs typeface="Segoe UI" panose="020B0502040204020203" pitchFamily="34" charset="0"/>
              </a:endParaRPr>
            </a:p>
          </p:txBody>
        </p:sp>
      </p:grpSp>
      <p:sp>
        <p:nvSpPr>
          <p:cNvPr id="24" name="TextBox 23">
            <a:extLst>
              <a:ext uri="{FF2B5EF4-FFF2-40B4-BE49-F238E27FC236}">
                <a16:creationId xmlns:a16="http://schemas.microsoft.com/office/drawing/2014/main" id="{BCAAE919-98E9-FFF9-FCB4-B6D39B0184C8}"/>
              </a:ext>
            </a:extLst>
          </p:cNvPr>
          <p:cNvSpPr txBox="1"/>
          <p:nvPr/>
        </p:nvSpPr>
        <p:spPr>
          <a:xfrm>
            <a:off x="3342232" y="7096167"/>
            <a:ext cx="2852751" cy="253916"/>
          </a:xfrm>
          <a:prstGeom prst="rect">
            <a:avLst/>
          </a:prstGeom>
          <a:noFill/>
        </p:spPr>
        <p:txBody>
          <a:bodyPr wrap="square">
            <a:spAutoFit/>
          </a:bodyPr>
          <a:lstStyle/>
          <a:p>
            <a:r>
              <a:rPr lang="en-US" sz="1050" b="1" i="0" dirty="0">
                <a:solidFill>
                  <a:srgbClr val="000000"/>
                </a:solidFill>
                <a:effectLst/>
                <a:latin typeface="Arial" panose="020B0604020202020204" pitchFamily="34" charset="0"/>
                <a:cs typeface="Arial" panose="020B0604020202020204" pitchFamily="34" charset="0"/>
              </a:rPr>
              <a:t>Experience </a:t>
            </a:r>
            <a:r>
              <a:rPr lang="en-US" sz="1050" b="1" dirty="0">
                <a:solidFill>
                  <a:srgbClr val="000000"/>
                </a:solidFill>
                <a:latin typeface="Arial" panose="020B0604020202020204" pitchFamily="34" charset="0"/>
                <a:cs typeface="Arial" panose="020B0604020202020204" pitchFamily="34" charset="0"/>
              </a:rPr>
              <a:t>when </a:t>
            </a:r>
            <a:r>
              <a:rPr lang="en-US" sz="1050" b="1" i="0" dirty="0">
                <a:solidFill>
                  <a:srgbClr val="000000"/>
                </a:solidFill>
                <a:effectLst/>
                <a:latin typeface="Arial" panose="020B0604020202020204" pitchFamily="34" charset="0"/>
                <a:cs typeface="Arial" panose="020B0604020202020204" pitchFamily="34" charset="0"/>
              </a:rPr>
              <a:t>an address is</a:t>
            </a:r>
            <a:r>
              <a:rPr lang="en-US" sz="1050" b="1" dirty="0">
                <a:solidFill>
                  <a:srgbClr val="000000"/>
                </a:solidFill>
                <a:latin typeface="Arial" panose="020B0604020202020204" pitchFamily="34" charset="0"/>
                <a:cs typeface="Arial" panose="020B0604020202020204" pitchFamily="34" charset="0"/>
              </a:rPr>
              <a:t> listed.</a:t>
            </a:r>
            <a:endParaRPr lang="en-US" sz="1050" b="1" i="0" dirty="0">
              <a:solidFill>
                <a:srgbClr val="000000"/>
              </a:solidFill>
              <a:effectLst/>
              <a:latin typeface="Arial" panose="020B0604020202020204" pitchFamily="34" charset="0"/>
              <a:cs typeface="Arial" panose="020B0604020202020204" pitchFamily="34" charset="0"/>
            </a:endParaRPr>
          </a:p>
        </p:txBody>
      </p:sp>
      <p:grpSp>
        <p:nvGrpSpPr>
          <p:cNvPr id="28" name="Group 27">
            <a:extLst>
              <a:ext uri="{FF2B5EF4-FFF2-40B4-BE49-F238E27FC236}">
                <a16:creationId xmlns:a16="http://schemas.microsoft.com/office/drawing/2014/main" id="{A19C00A7-BF46-5451-C2B7-706780F7E7A9}"/>
              </a:ext>
            </a:extLst>
          </p:cNvPr>
          <p:cNvGrpSpPr/>
          <p:nvPr/>
        </p:nvGrpSpPr>
        <p:grpSpPr>
          <a:xfrm>
            <a:off x="1065944" y="8116677"/>
            <a:ext cx="2172395" cy="1122573"/>
            <a:chOff x="6083112" y="2588235"/>
            <a:chExt cx="2319647" cy="1198666"/>
          </a:xfrm>
        </p:grpSpPr>
        <p:pic>
          <p:nvPicPr>
            <p:cNvPr id="30" name="Picture 29">
              <a:extLst>
                <a:ext uri="{FF2B5EF4-FFF2-40B4-BE49-F238E27FC236}">
                  <a16:creationId xmlns:a16="http://schemas.microsoft.com/office/drawing/2014/main" id="{35D9647A-823D-D410-7A77-0B93238AE51A}"/>
                </a:ext>
              </a:extLst>
            </p:cNvPr>
            <p:cNvPicPr>
              <a:picLocks noChangeAspect="1"/>
            </p:cNvPicPr>
            <p:nvPr/>
          </p:nvPicPr>
          <p:blipFill rotWithShape="1">
            <a:blip r:embed="rId6"/>
            <a:srcRect l="4768" t="1506" r="8768"/>
            <a:stretch/>
          </p:blipFill>
          <p:spPr>
            <a:xfrm>
              <a:off x="6083112" y="2588235"/>
              <a:ext cx="2319647" cy="1198666"/>
            </a:xfrm>
            <a:prstGeom prst="rect">
              <a:avLst/>
            </a:prstGeom>
            <a:ln>
              <a:solidFill>
                <a:schemeClr val="accent1"/>
              </a:solidFill>
            </a:ln>
          </p:spPr>
        </p:pic>
        <p:sp>
          <p:nvSpPr>
            <p:cNvPr id="31" name="Rectangle 30">
              <a:extLst>
                <a:ext uri="{FF2B5EF4-FFF2-40B4-BE49-F238E27FC236}">
                  <a16:creationId xmlns:a16="http://schemas.microsoft.com/office/drawing/2014/main" id="{941BAB1F-D8D4-4E72-CB0F-977B2088FB63}"/>
                </a:ext>
              </a:extLst>
            </p:cNvPr>
            <p:cNvSpPr/>
            <p:nvPr/>
          </p:nvSpPr>
          <p:spPr>
            <a:xfrm>
              <a:off x="6276208" y="3041726"/>
              <a:ext cx="815485" cy="279767"/>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Avenir Next LT Pro Light" panose="020B0304020202020204" pitchFamily="34" charset="0"/>
                <a:cs typeface="Segoe UI" panose="020B0502040204020203" pitchFamily="34" charset="0"/>
              </a:endParaRPr>
            </a:p>
          </p:txBody>
        </p:sp>
        <p:sp>
          <p:nvSpPr>
            <p:cNvPr id="32" name="Rectangle 31">
              <a:extLst>
                <a:ext uri="{FF2B5EF4-FFF2-40B4-BE49-F238E27FC236}">
                  <a16:creationId xmlns:a16="http://schemas.microsoft.com/office/drawing/2014/main" id="{9D6A0BE6-B936-4211-2BBF-340884C00FFF}"/>
                </a:ext>
              </a:extLst>
            </p:cNvPr>
            <p:cNvSpPr/>
            <p:nvPr/>
          </p:nvSpPr>
          <p:spPr>
            <a:xfrm>
              <a:off x="7907025" y="3429000"/>
              <a:ext cx="217282" cy="246707"/>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Avenir Next LT Pro Light" panose="020B0304020202020204" pitchFamily="34" charset="0"/>
                <a:cs typeface="Segoe UI" panose="020B0502040204020203" pitchFamily="34" charset="0"/>
              </a:endParaRPr>
            </a:p>
          </p:txBody>
        </p:sp>
      </p:grpSp>
      <p:sp>
        <p:nvSpPr>
          <p:cNvPr id="29" name="TextBox 28">
            <a:extLst>
              <a:ext uri="{FF2B5EF4-FFF2-40B4-BE49-F238E27FC236}">
                <a16:creationId xmlns:a16="http://schemas.microsoft.com/office/drawing/2014/main" id="{3C45F1F4-B6D4-C285-550F-47BFCE6415C9}"/>
              </a:ext>
            </a:extLst>
          </p:cNvPr>
          <p:cNvSpPr txBox="1"/>
          <p:nvPr/>
        </p:nvSpPr>
        <p:spPr>
          <a:xfrm>
            <a:off x="3342233" y="8541380"/>
            <a:ext cx="2852751" cy="253916"/>
          </a:xfrm>
          <a:prstGeom prst="rect">
            <a:avLst/>
          </a:prstGeom>
          <a:noFill/>
        </p:spPr>
        <p:txBody>
          <a:bodyPr wrap="square">
            <a:spAutoFit/>
          </a:bodyPr>
          <a:lstStyle/>
          <a:p>
            <a:r>
              <a:rPr lang="en-US" sz="1050" b="1" dirty="0">
                <a:solidFill>
                  <a:srgbClr val="000000"/>
                </a:solidFill>
                <a:latin typeface="Arial" panose="020B0604020202020204" pitchFamily="34" charset="0"/>
                <a:cs typeface="Arial" panose="020B0604020202020204" pitchFamily="34" charset="0"/>
              </a:rPr>
              <a:t>Experience when </a:t>
            </a:r>
            <a:r>
              <a:rPr lang="en-US" sz="1050" b="1" i="0" dirty="0">
                <a:solidFill>
                  <a:srgbClr val="000000"/>
                </a:solidFill>
                <a:effectLst/>
                <a:latin typeface="Arial" panose="020B0604020202020204" pitchFamily="34" charset="0"/>
                <a:cs typeface="Arial" panose="020B0604020202020204" pitchFamily="34" charset="0"/>
              </a:rPr>
              <a:t>“location not detected”.</a:t>
            </a:r>
          </a:p>
        </p:txBody>
      </p:sp>
    </p:spTree>
    <p:extLst>
      <p:ext uri="{BB962C8B-B14F-4D97-AF65-F5344CB8AC3E}">
        <p14:creationId xmlns:p14="http://schemas.microsoft.com/office/powerpoint/2010/main" val="5427832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E690B4-8BCE-4146-D90D-4666D4C2FA2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BF5674E-66E1-C448-F93E-498134DF01A3}"/>
              </a:ext>
            </a:extLst>
          </p:cNvPr>
          <p:cNvSpPr>
            <a:spLocks noGrp="1"/>
          </p:cNvSpPr>
          <p:nvPr>
            <p:ph type="title"/>
          </p:nvPr>
        </p:nvSpPr>
        <p:spPr/>
        <p:txBody>
          <a:bodyPr>
            <a:normAutofit/>
          </a:bodyPr>
          <a:lstStyle/>
          <a:p>
            <a:r>
              <a:rPr lang="en-US" sz="2400" dirty="0"/>
              <a:t>Location Services: E911 Location Setting (pt. 2)</a:t>
            </a:r>
          </a:p>
        </p:txBody>
      </p:sp>
      <p:sp>
        <p:nvSpPr>
          <p:cNvPr id="33" name="TextBox 32" descr="A group of photos showing the process if you cannot find your address. Here it shows where to click to enter your address manually.">
            <a:extLst>
              <a:ext uri="{FF2B5EF4-FFF2-40B4-BE49-F238E27FC236}">
                <a16:creationId xmlns:a16="http://schemas.microsoft.com/office/drawing/2014/main" id="{B6D59F98-511C-A6EC-1880-78C2CB5823EC}"/>
              </a:ext>
            </a:extLst>
          </p:cNvPr>
          <p:cNvSpPr txBox="1"/>
          <p:nvPr/>
        </p:nvSpPr>
        <p:spPr>
          <a:xfrm>
            <a:off x="199505" y="1889229"/>
            <a:ext cx="7466658" cy="492443"/>
          </a:xfrm>
          <a:prstGeom prst="rect">
            <a:avLst/>
          </a:prstGeom>
          <a:noFill/>
        </p:spPr>
        <p:txBody>
          <a:bodyPr wrap="square">
            <a:spAutoFit/>
          </a:bodyPr>
          <a:lstStyle/>
          <a:p>
            <a:pPr marL="342900" indent="-342900">
              <a:spcAft>
                <a:spcPts val="600"/>
              </a:spcAft>
              <a:buFont typeface="+mj-lt"/>
              <a:buAutoNum type="arabicPeriod" startAt="3"/>
            </a:pPr>
            <a:r>
              <a:rPr lang="en-US" sz="1050" i="0" dirty="0">
                <a:solidFill>
                  <a:srgbClr val="000000"/>
                </a:solidFill>
                <a:effectLst/>
                <a:latin typeface="Arial" panose="020B0604020202020204" pitchFamily="34" charset="0"/>
                <a:cs typeface="Arial" panose="020B0604020202020204" pitchFamily="34" charset="0"/>
              </a:rPr>
              <a:t>Click the </a:t>
            </a:r>
            <a:r>
              <a:rPr lang="en-US" sz="1050" b="1" i="0" dirty="0">
                <a:solidFill>
                  <a:srgbClr val="000000"/>
                </a:solidFill>
                <a:effectLst/>
                <a:latin typeface="Arial" panose="020B0604020202020204" pitchFamily="34" charset="0"/>
                <a:cs typeface="Arial" panose="020B0604020202020204" pitchFamily="34" charset="0"/>
              </a:rPr>
              <a:t>Search for a location</a:t>
            </a:r>
            <a:r>
              <a:rPr lang="en-US" sz="1050" i="0" dirty="0">
                <a:solidFill>
                  <a:srgbClr val="000000"/>
                </a:solidFill>
                <a:effectLst/>
                <a:latin typeface="Arial" panose="020B0604020202020204" pitchFamily="34" charset="0"/>
                <a:cs typeface="Arial" panose="020B0604020202020204" pitchFamily="34" charset="0"/>
              </a:rPr>
              <a:t> </a:t>
            </a:r>
            <a:r>
              <a:rPr lang="en-US" sz="1050" dirty="0">
                <a:solidFill>
                  <a:srgbClr val="000000"/>
                </a:solidFill>
                <a:latin typeface="Arial" panose="020B0604020202020204" pitchFamily="34" charset="0"/>
                <a:cs typeface="Arial" panose="020B0604020202020204" pitchFamily="34" charset="0"/>
              </a:rPr>
              <a:t>field</a:t>
            </a:r>
            <a:r>
              <a:rPr lang="en-US" sz="1050" i="0" dirty="0">
                <a:solidFill>
                  <a:srgbClr val="000000"/>
                </a:solidFill>
                <a:effectLst/>
                <a:latin typeface="Arial" panose="020B0604020202020204" pitchFamily="34" charset="0"/>
                <a:cs typeface="Arial" panose="020B0604020202020204" pitchFamily="34" charset="0"/>
              </a:rPr>
              <a:t> and type your physical address. </a:t>
            </a:r>
          </a:p>
          <a:p>
            <a:pPr marL="628650" lvl="1" indent="-171450">
              <a:spcAft>
                <a:spcPts val="600"/>
              </a:spcAft>
              <a:buFont typeface="Arial" panose="020B0604020202020204" pitchFamily="34" charset="0"/>
              <a:buChar char="•"/>
            </a:pPr>
            <a:r>
              <a:rPr lang="en-US" sz="1050" dirty="0">
                <a:solidFill>
                  <a:srgbClr val="000000"/>
                </a:solidFill>
                <a:latin typeface="Arial" panose="020B0604020202020204" pitchFamily="34" charset="0"/>
                <a:cs typeface="Arial" panose="020B0604020202020204" pitchFamily="34" charset="0"/>
              </a:rPr>
              <a:t>When </a:t>
            </a:r>
            <a:r>
              <a:rPr lang="en-US" sz="1050" i="0" dirty="0">
                <a:solidFill>
                  <a:srgbClr val="000000"/>
                </a:solidFill>
                <a:effectLst/>
                <a:latin typeface="Arial" panose="020B0604020202020204" pitchFamily="34" charset="0"/>
                <a:cs typeface="Arial" panose="020B0604020202020204" pitchFamily="34" charset="0"/>
              </a:rPr>
              <a:t>your address populates, </a:t>
            </a:r>
            <a:r>
              <a:rPr lang="en-US" sz="1050" dirty="0">
                <a:solidFill>
                  <a:srgbClr val="000000"/>
                </a:solidFill>
                <a:latin typeface="Arial" panose="020B0604020202020204" pitchFamily="34" charset="0"/>
                <a:cs typeface="Arial" panose="020B0604020202020204" pitchFamily="34" charset="0"/>
              </a:rPr>
              <a:t>select </a:t>
            </a:r>
            <a:r>
              <a:rPr lang="en-US" sz="1050" i="0" dirty="0">
                <a:solidFill>
                  <a:srgbClr val="000000"/>
                </a:solidFill>
                <a:effectLst/>
                <a:latin typeface="Arial" panose="020B0604020202020204" pitchFamily="34" charset="0"/>
                <a:cs typeface="Arial" panose="020B0604020202020204" pitchFamily="34" charset="0"/>
              </a:rPr>
              <a:t>it and </a:t>
            </a:r>
            <a:r>
              <a:rPr lang="en-US" sz="1050" b="1" i="0" dirty="0">
                <a:solidFill>
                  <a:srgbClr val="000000"/>
                </a:solidFill>
                <a:effectLst/>
                <a:latin typeface="Arial" panose="020B0604020202020204" pitchFamily="34" charset="0"/>
                <a:cs typeface="Arial" panose="020B0604020202020204" pitchFamily="34" charset="0"/>
              </a:rPr>
              <a:t>Confirm</a:t>
            </a:r>
            <a:r>
              <a:rPr lang="en-US" sz="1050" i="0" dirty="0">
                <a:solidFill>
                  <a:srgbClr val="000000"/>
                </a:solidFill>
                <a:effectLst/>
                <a:latin typeface="Arial" panose="020B0604020202020204" pitchFamily="34" charset="0"/>
                <a:cs typeface="Arial" panose="020B0604020202020204" pitchFamily="34" charset="0"/>
              </a:rPr>
              <a:t>.</a:t>
            </a:r>
            <a:endParaRPr lang="en-US" sz="1050" dirty="0">
              <a:latin typeface="Arial" panose="020B0604020202020204" pitchFamily="34" charset="0"/>
              <a:cs typeface="Arial" panose="020B0604020202020204" pitchFamily="34" charset="0"/>
            </a:endParaRPr>
          </a:p>
        </p:txBody>
      </p:sp>
      <p:grpSp>
        <p:nvGrpSpPr>
          <p:cNvPr id="43" name="Group 42">
            <a:extLst>
              <a:ext uri="{FF2B5EF4-FFF2-40B4-BE49-F238E27FC236}">
                <a16:creationId xmlns:a16="http://schemas.microsoft.com/office/drawing/2014/main" id="{28CD6A90-9BC0-4CD0-940D-FFAC91188EF8}"/>
              </a:ext>
            </a:extLst>
          </p:cNvPr>
          <p:cNvGrpSpPr/>
          <p:nvPr/>
        </p:nvGrpSpPr>
        <p:grpSpPr>
          <a:xfrm>
            <a:off x="971550" y="2703069"/>
            <a:ext cx="5518754" cy="2613850"/>
            <a:chOff x="304800" y="2779314"/>
            <a:chExt cx="4745641" cy="2247680"/>
          </a:xfrm>
        </p:grpSpPr>
        <p:pic>
          <p:nvPicPr>
            <p:cNvPr id="35" name="Picture 34">
              <a:extLst>
                <a:ext uri="{FF2B5EF4-FFF2-40B4-BE49-F238E27FC236}">
                  <a16:creationId xmlns:a16="http://schemas.microsoft.com/office/drawing/2014/main" id="{A2D729E3-0747-5814-948F-FDC88280BA80}"/>
                </a:ext>
              </a:extLst>
            </p:cNvPr>
            <p:cNvPicPr>
              <a:picLocks noChangeAspect="1"/>
            </p:cNvPicPr>
            <p:nvPr/>
          </p:nvPicPr>
          <p:blipFill>
            <a:blip r:embed="rId2"/>
            <a:stretch>
              <a:fillRect/>
            </a:stretch>
          </p:blipFill>
          <p:spPr>
            <a:xfrm>
              <a:off x="2964725" y="2788306"/>
              <a:ext cx="2085716" cy="1247289"/>
            </a:xfrm>
            <a:prstGeom prst="rect">
              <a:avLst/>
            </a:prstGeom>
            <a:ln>
              <a:solidFill>
                <a:schemeClr val="accent1"/>
              </a:solidFill>
            </a:ln>
          </p:spPr>
        </p:pic>
        <p:grpSp>
          <p:nvGrpSpPr>
            <p:cNvPr id="36" name="Group 35">
              <a:extLst>
                <a:ext uri="{FF2B5EF4-FFF2-40B4-BE49-F238E27FC236}">
                  <a16:creationId xmlns:a16="http://schemas.microsoft.com/office/drawing/2014/main" id="{5DFAD1DD-3BA0-AAE1-839D-B7EB98D2535F}"/>
                </a:ext>
              </a:extLst>
            </p:cNvPr>
            <p:cNvGrpSpPr/>
            <p:nvPr/>
          </p:nvGrpSpPr>
          <p:grpSpPr>
            <a:xfrm>
              <a:off x="304800" y="2779314"/>
              <a:ext cx="2316847" cy="2247680"/>
              <a:chOff x="621102" y="1924844"/>
              <a:chExt cx="2906899" cy="2820116"/>
            </a:xfrm>
          </p:grpSpPr>
          <p:pic>
            <p:nvPicPr>
              <p:cNvPr id="57" name="Picture 56">
                <a:extLst>
                  <a:ext uri="{FF2B5EF4-FFF2-40B4-BE49-F238E27FC236}">
                    <a16:creationId xmlns:a16="http://schemas.microsoft.com/office/drawing/2014/main" id="{AC5182DE-2BA7-D6D9-90F2-6736F01AC0CF}"/>
                  </a:ext>
                </a:extLst>
              </p:cNvPr>
              <p:cNvPicPr>
                <a:picLocks noChangeAspect="1"/>
              </p:cNvPicPr>
              <p:nvPr/>
            </p:nvPicPr>
            <p:blipFill rotWithShape="1">
              <a:blip r:embed="rId3"/>
              <a:srcRect l="2152" t="5748" r="2797" b="5377"/>
              <a:stretch/>
            </p:blipFill>
            <p:spPr>
              <a:xfrm>
                <a:off x="621102" y="1924844"/>
                <a:ext cx="2889849" cy="2820116"/>
              </a:xfrm>
              <a:prstGeom prst="rect">
                <a:avLst/>
              </a:prstGeom>
              <a:solidFill>
                <a:schemeClr val="bg1">
                  <a:lumMod val="50000"/>
                </a:schemeClr>
              </a:solidFill>
              <a:ln>
                <a:solidFill>
                  <a:schemeClr val="accent1"/>
                </a:solidFill>
              </a:ln>
            </p:spPr>
          </p:pic>
          <p:sp>
            <p:nvSpPr>
              <p:cNvPr id="58" name="Rectangle 57">
                <a:extLst>
                  <a:ext uri="{FF2B5EF4-FFF2-40B4-BE49-F238E27FC236}">
                    <a16:creationId xmlns:a16="http://schemas.microsoft.com/office/drawing/2014/main" id="{E67B686C-53D2-8BB7-67FF-FF216281C509}"/>
                  </a:ext>
                </a:extLst>
              </p:cNvPr>
              <p:cNvSpPr/>
              <p:nvPr/>
            </p:nvSpPr>
            <p:spPr>
              <a:xfrm>
                <a:off x="734576" y="3127999"/>
                <a:ext cx="2793425" cy="438444"/>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latin typeface="Avenir Next LT Pro Light" panose="020B0304020202020204" pitchFamily="34" charset="0"/>
                  <a:cs typeface="Segoe UI" panose="020B0502040204020203" pitchFamily="34" charset="0"/>
                </a:endParaRPr>
              </a:p>
            </p:txBody>
          </p:sp>
        </p:grpSp>
      </p:grpSp>
      <p:cxnSp>
        <p:nvCxnSpPr>
          <p:cNvPr id="37" name="Connector: Elbow 36">
            <a:extLst>
              <a:ext uri="{FF2B5EF4-FFF2-40B4-BE49-F238E27FC236}">
                <a16:creationId xmlns:a16="http://schemas.microsoft.com/office/drawing/2014/main" id="{7B488AC1-E2AC-C091-E675-D72C8637E3AC}"/>
              </a:ext>
            </a:extLst>
          </p:cNvPr>
          <p:cNvCxnSpPr>
            <a:cxnSpLocks/>
            <a:stCxn id="58" idx="3"/>
            <a:endCxn id="35" idx="1"/>
          </p:cNvCxnSpPr>
          <p:nvPr/>
        </p:nvCxnSpPr>
        <p:spPr>
          <a:xfrm flipV="1">
            <a:off x="3665835" y="3438769"/>
            <a:ext cx="398969" cy="582643"/>
          </a:xfrm>
          <a:prstGeom prst="bentConnector3">
            <a:avLst/>
          </a:prstGeom>
          <a:ln w="28575">
            <a:solidFill>
              <a:schemeClr val="accent3"/>
            </a:solidFill>
            <a:tailEnd type="triangle"/>
          </a:ln>
        </p:spPr>
        <p:style>
          <a:lnRef idx="1">
            <a:schemeClr val="accent1"/>
          </a:lnRef>
          <a:fillRef idx="0">
            <a:schemeClr val="accent1"/>
          </a:fillRef>
          <a:effectRef idx="0">
            <a:schemeClr val="accent1"/>
          </a:effectRef>
          <a:fontRef idx="minor">
            <a:schemeClr val="tx1"/>
          </a:fontRef>
        </p:style>
      </p:cxnSp>
      <p:grpSp>
        <p:nvGrpSpPr>
          <p:cNvPr id="38" name="Group 37">
            <a:extLst>
              <a:ext uri="{FF2B5EF4-FFF2-40B4-BE49-F238E27FC236}">
                <a16:creationId xmlns:a16="http://schemas.microsoft.com/office/drawing/2014/main" id="{4203C8EA-9245-237D-15E6-0803561306AB}"/>
              </a:ext>
            </a:extLst>
          </p:cNvPr>
          <p:cNvGrpSpPr/>
          <p:nvPr/>
        </p:nvGrpSpPr>
        <p:grpSpPr>
          <a:xfrm>
            <a:off x="1265804" y="5452273"/>
            <a:ext cx="2089973" cy="1215343"/>
            <a:chOff x="6086679" y="1858325"/>
            <a:chExt cx="2332624" cy="1356448"/>
          </a:xfrm>
        </p:grpSpPr>
        <p:pic>
          <p:nvPicPr>
            <p:cNvPr id="42" name="Picture 41">
              <a:extLst>
                <a:ext uri="{FF2B5EF4-FFF2-40B4-BE49-F238E27FC236}">
                  <a16:creationId xmlns:a16="http://schemas.microsoft.com/office/drawing/2014/main" id="{90ABF6F2-FF07-EB1D-8330-C5CC66D864B1}"/>
                </a:ext>
              </a:extLst>
            </p:cNvPr>
            <p:cNvPicPr>
              <a:picLocks noChangeAspect="1"/>
            </p:cNvPicPr>
            <p:nvPr/>
          </p:nvPicPr>
          <p:blipFill>
            <a:blip r:embed="rId4"/>
            <a:stretch>
              <a:fillRect/>
            </a:stretch>
          </p:blipFill>
          <p:spPr>
            <a:xfrm>
              <a:off x="6086679" y="1858325"/>
              <a:ext cx="2327872" cy="1356444"/>
            </a:xfrm>
            <a:prstGeom prst="rect">
              <a:avLst/>
            </a:prstGeom>
            <a:ln>
              <a:solidFill>
                <a:schemeClr val="accent1"/>
              </a:solidFill>
            </a:ln>
          </p:spPr>
        </p:pic>
        <p:sp>
          <p:nvSpPr>
            <p:cNvPr id="56" name="Rectangle 55">
              <a:extLst>
                <a:ext uri="{FF2B5EF4-FFF2-40B4-BE49-F238E27FC236}">
                  <a16:creationId xmlns:a16="http://schemas.microsoft.com/office/drawing/2014/main" id="{6F9FF71B-E3A8-3DA6-3B20-BF0CA648B5F4}"/>
                </a:ext>
              </a:extLst>
            </p:cNvPr>
            <p:cNvSpPr/>
            <p:nvPr/>
          </p:nvSpPr>
          <p:spPr>
            <a:xfrm>
              <a:off x="7111961" y="2937773"/>
              <a:ext cx="1307342" cy="277000"/>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Avenir Next LT Pro Light" panose="020B0304020202020204" pitchFamily="34" charset="0"/>
                <a:cs typeface="Segoe UI" panose="020B0502040204020203" pitchFamily="34" charset="0"/>
              </a:endParaRPr>
            </a:p>
          </p:txBody>
        </p:sp>
      </p:grpSp>
      <p:sp>
        <p:nvSpPr>
          <p:cNvPr id="39" name="TextBox 38">
            <a:extLst>
              <a:ext uri="{FF2B5EF4-FFF2-40B4-BE49-F238E27FC236}">
                <a16:creationId xmlns:a16="http://schemas.microsoft.com/office/drawing/2014/main" id="{2CD03022-DB96-0D26-6C61-C66D0DABACC0}"/>
              </a:ext>
            </a:extLst>
          </p:cNvPr>
          <p:cNvSpPr txBox="1"/>
          <p:nvPr/>
        </p:nvSpPr>
        <p:spPr>
          <a:xfrm>
            <a:off x="4324349" y="4599987"/>
            <a:ext cx="2768601" cy="415498"/>
          </a:xfrm>
          <a:prstGeom prst="rect">
            <a:avLst/>
          </a:prstGeom>
          <a:noFill/>
          <a:ln>
            <a:solidFill>
              <a:srgbClr val="FFFFFF"/>
            </a:solidFill>
          </a:ln>
        </p:spPr>
        <p:txBody>
          <a:bodyPr wrap="square">
            <a:spAutoFit/>
          </a:bodyPr>
          <a:lstStyle/>
          <a:p>
            <a:r>
              <a:rPr lang="en-US" sz="1050" dirty="0">
                <a:latin typeface="Arial" panose="020B0604020202020204" pitchFamily="34" charset="0"/>
                <a:cs typeface="Arial" panose="020B0604020202020204" pitchFamily="34" charset="0"/>
              </a:rPr>
              <a:t>Add floor and/or unit numbers if it applies to your address.</a:t>
            </a:r>
          </a:p>
        </p:txBody>
      </p:sp>
      <p:sp>
        <p:nvSpPr>
          <p:cNvPr id="40" name="Rectangle 39">
            <a:extLst>
              <a:ext uri="{FF2B5EF4-FFF2-40B4-BE49-F238E27FC236}">
                <a16:creationId xmlns:a16="http://schemas.microsoft.com/office/drawing/2014/main" id="{11510B30-2491-2523-D738-D6651F545C61}"/>
              </a:ext>
            </a:extLst>
          </p:cNvPr>
          <p:cNvSpPr/>
          <p:nvPr/>
        </p:nvSpPr>
        <p:spPr>
          <a:xfrm>
            <a:off x="1076724" y="4510019"/>
            <a:ext cx="2485626" cy="470379"/>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Avenir Next LT Pro Light" panose="020B0304020202020204" pitchFamily="34" charset="0"/>
              <a:cs typeface="Segoe UI" panose="020B0502040204020203" pitchFamily="34" charset="0"/>
            </a:endParaRPr>
          </a:p>
        </p:txBody>
      </p:sp>
      <p:cxnSp>
        <p:nvCxnSpPr>
          <p:cNvPr id="41" name="Straight Arrow Connector 40">
            <a:extLst>
              <a:ext uri="{FF2B5EF4-FFF2-40B4-BE49-F238E27FC236}">
                <a16:creationId xmlns:a16="http://schemas.microsoft.com/office/drawing/2014/main" id="{CADAD0D6-1FDF-6EA9-75B5-4433D79BB6C7}"/>
              </a:ext>
            </a:extLst>
          </p:cNvPr>
          <p:cNvCxnSpPr>
            <a:cxnSpLocks/>
            <a:endCxn id="40" idx="3"/>
          </p:cNvCxnSpPr>
          <p:nvPr/>
        </p:nvCxnSpPr>
        <p:spPr>
          <a:xfrm flipH="1" flipV="1">
            <a:off x="3562350" y="4745209"/>
            <a:ext cx="711200" cy="1446"/>
          </a:xfrm>
          <a:prstGeom prst="straightConnector1">
            <a:avLst/>
          </a:prstGeom>
          <a:ln w="28575">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
        <p:nvSpPr>
          <p:cNvPr id="59" name="TextBox 58">
            <a:extLst>
              <a:ext uri="{FF2B5EF4-FFF2-40B4-BE49-F238E27FC236}">
                <a16:creationId xmlns:a16="http://schemas.microsoft.com/office/drawing/2014/main" id="{39C7F2D3-5EDC-53EC-5E3A-C3332EDCCE3D}"/>
              </a:ext>
            </a:extLst>
          </p:cNvPr>
          <p:cNvSpPr txBox="1"/>
          <p:nvPr/>
        </p:nvSpPr>
        <p:spPr>
          <a:xfrm>
            <a:off x="218202" y="7193043"/>
            <a:ext cx="3466331" cy="654025"/>
          </a:xfrm>
          <a:prstGeom prst="rect">
            <a:avLst/>
          </a:prstGeom>
          <a:noFill/>
        </p:spPr>
        <p:txBody>
          <a:bodyPr wrap="square">
            <a:spAutoFit/>
          </a:bodyPr>
          <a:lstStyle/>
          <a:p>
            <a:pPr marL="342900" indent="-342900">
              <a:spcAft>
                <a:spcPts val="600"/>
              </a:spcAft>
              <a:buFont typeface="+mj-lt"/>
              <a:buAutoNum type="arabicPeriod" startAt="4"/>
            </a:pPr>
            <a:r>
              <a:rPr lang="en-US" sz="1050" i="0" dirty="0">
                <a:solidFill>
                  <a:srgbClr val="000000"/>
                </a:solidFill>
                <a:effectLst/>
                <a:latin typeface="Arial" panose="020B0604020202020204" pitchFamily="34" charset="0"/>
                <a:cs typeface="Arial" panose="020B0604020202020204" pitchFamily="34" charset="0"/>
              </a:rPr>
              <a:t>If your address does not populate, click </a:t>
            </a:r>
            <a:r>
              <a:rPr lang="en-US" sz="1050" b="1" i="0" dirty="0">
                <a:solidFill>
                  <a:srgbClr val="000000"/>
                </a:solidFill>
                <a:effectLst/>
                <a:latin typeface="Arial" panose="020B0604020202020204" pitchFamily="34" charset="0"/>
                <a:cs typeface="Arial" panose="020B0604020202020204" pitchFamily="34" charset="0"/>
              </a:rPr>
              <a:t>Enter address manually</a:t>
            </a:r>
            <a:r>
              <a:rPr lang="en-US" sz="1050" i="0" dirty="0">
                <a:solidFill>
                  <a:srgbClr val="000000"/>
                </a:solidFill>
                <a:effectLst/>
                <a:latin typeface="Arial" panose="020B0604020202020204" pitchFamily="34" charset="0"/>
                <a:cs typeface="Arial" panose="020B0604020202020204" pitchFamily="34" charset="0"/>
              </a:rPr>
              <a:t>. </a:t>
            </a:r>
          </a:p>
          <a:p>
            <a:pPr marL="628650" lvl="1" indent="-171450">
              <a:spcAft>
                <a:spcPts val="600"/>
              </a:spcAft>
              <a:buFont typeface="Arial" panose="020B0604020202020204" pitchFamily="34" charset="0"/>
              <a:buChar char="•"/>
            </a:pPr>
            <a:r>
              <a:rPr lang="en-US" sz="1050" i="0" dirty="0">
                <a:solidFill>
                  <a:srgbClr val="000000"/>
                </a:solidFill>
                <a:effectLst/>
                <a:latin typeface="Arial" panose="020B0604020202020204" pitchFamily="34" charset="0"/>
                <a:cs typeface="Arial" panose="020B0604020202020204" pitchFamily="34" charset="0"/>
              </a:rPr>
              <a:t>Once all information is entered, click </a:t>
            </a:r>
            <a:r>
              <a:rPr lang="en-US" sz="1050" b="1" i="0" dirty="0">
                <a:solidFill>
                  <a:srgbClr val="000000"/>
                </a:solidFill>
                <a:effectLst/>
                <a:latin typeface="Arial" panose="020B0604020202020204" pitchFamily="34" charset="0"/>
                <a:cs typeface="Arial" panose="020B0604020202020204" pitchFamily="34" charset="0"/>
              </a:rPr>
              <a:t>Add</a:t>
            </a:r>
            <a:r>
              <a:rPr lang="en-US" sz="1050" i="0" dirty="0">
                <a:solidFill>
                  <a:srgbClr val="000000"/>
                </a:solidFill>
                <a:effectLst/>
                <a:latin typeface="Arial" panose="020B0604020202020204" pitchFamily="34" charset="0"/>
                <a:cs typeface="Arial" panose="020B0604020202020204" pitchFamily="34" charset="0"/>
              </a:rPr>
              <a:t>.</a:t>
            </a:r>
            <a:endParaRPr lang="en-US" sz="1050" dirty="0">
              <a:latin typeface="Arial" panose="020B0604020202020204" pitchFamily="34" charset="0"/>
              <a:cs typeface="Arial" panose="020B0604020202020204" pitchFamily="34" charset="0"/>
            </a:endParaRPr>
          </a:p>
        </p:txBody>
      </p:sp>
      <p:grpSp>
        <p:nvGrpSpPr>
          <p:cNvPr id="60" name="Group 59">
            <a:extLst>
              <a:ext uri="{FF2B5EF4-FFF2-40B4-BE49-F238E27FC236}">
                <a16:creationId xmlns:a16="http://schemas.microsoft.com/office/drawing/2014/main" id="{0B3E8256-7559-0716-3CDE-D976E6ED0CBA}"/>
              </a:ext>
            </a:extLst>
          </p:cNvPr>
          <p:cNvGrpSpPr/>
          <p:nvPr/>
        </p:nvGrpSpPr>
        <p:grpSpPr>
          <a:xfrm>
            <a:off x="3721976" y="7042150"/>
            <a:ext cx="3928555" cy="2558578"/>
            <a:chOff x="229048" y="7403498"/>
            <a:chExt cx="3562662" cy="2320280"/>
          </a:xfrm>
        </p:grpSpPr>
        <p:sp>
          <p:nvSpPr>
            <p:cNvPr id="61" name="TextBox 60">
              <a:extLst>
                <a:ext uri="{FF2B5EF4-FFF2-40B4-BE49-F238E27FC236}">
                  <a16:creationId xmlns:a16="http://schemas.microsoft.com/office/drawing/2014/main" id="{47D5EB3A-022B-4907-BE5C-9770937FCF5A}"/>
                </a:ext>
              </a:extLst>
            </p:cNvPr>
            <p:cNvSpPr txBox="1"/>
            <p:nvPr/>
          </p:nvSpPr>
          <p:spPr>
            <a:xfrm>
              <a:off x="2194622" y="8292221"/>
              <a:ext cx="1597088" cy="523333"/>
            </a:xfrm>
            <a:prstGeom prst="rect">
              <a:avLst/>
            </a:prstGeom>
            <a:noFill/>
            <a:ln>
              <a:noFill/>
            </a:ln>
          </p:spPr>
          <p:txBody>
            <a:bodyPr wrap="square">
              <a:spAutoFit/>
            </a:bodyPr>
            <a:lstStyle/>
            <a:p>
              <a:r>
                <a:rPr lang="en-US" sz="1050" dirty="0">
                  <a:latin typeface="Arial" panose="020B0604020202020204" pitchFamily="34" charset="0"/>
                  <a:cs typeface="Arial" panose="020B0604020202020204" pitchFamily="34" charset="0"/>
                </a:rPr>
                <a:t>Add a floor and/or unit number if it applies to your address.</a:t>
              </a:r>
            </a:p>
          </p:txBody>
        </p:sp>
        <p:grpSp>
          <p:nvGrpSpPr>
            <p:cNvPr id="62" name="Group 61">
              <a:extLst>
                <a:ext uri="{FF2B5EF4-FFF2-40B4-BE49-F238E27FC236}">
                  <a16:creationId xmlns:a16="http://schemas.microsoft.com/office/drawing/2014/main" id="{1CA8308D-350D-3815-EA01-26BB636109A2}"/>
                </a:ext>
              </a:extLst>
            </p:cNvPr>
            <p:cNvGrpSpPr/>
            <p:nvPr/>
          </p:nvGrpSpPr>
          <p:grpSpPr>
            <a:xfrm>
              <a:off x="229048" y="7403498"/>
              <a:ext cx="1445244" cy="2320280"/>
              <a:chOff x="6951629" y="2222016"/>
              <a:chExt cx="1871513" cy="3004636"/>
            </a:xfrm>
          </p:grpSpPr>
          <p:grpSp>
            <p:nvGrpSpPr>
              <p:cNvPr id="64" name="Group 63">
                <a:extLst>
                  <a:ext uri="{FF2B5EF4-FFF2-40B4-BE49-F238E27FC236}">
                    <a16:creationId xmlns:a16="http://schemas.microsoft.com/office/drawing/2014/main" id="{48C2A650-5BC5-B24F-0CF0-18A2E82CD5BD}"/>
                  </a:ext>
                </a:extLst>
              </p:cNvPr>
              <p:cNvGrpSpPr/>
              <p:nvPr/>
            </p:nvGrpSpPr>
            <p:grpSpPr>
              <a:xfrm>
                <a:off x="6951631" y="2222016"/>
                <a:ext cx="1871511" cy="3004636"/>
                <a:chOff x="8349111" y="2119770"/>
                <a:chExt cx="1871511" cy="3004636"/>
              </a:xfrm>
            </p:grpSpPr>
            <p:pic>
              <p:nvPicPr>
                <p:cNvPr id="66" name="Picture 65">
                  <a:extLst>
                    <a:ext uri="{FF2B5EF4-FFF2-40B4-BE49-F238E27FC236}">
                      <a16:creationId xmlns:a16="http://schemas.microsoft.com/office/drawing/2014/main" id="{95C683D1-98D9-9DD0-29F7-E2266FD6E8B0}"/>
                    </a:ext>
                  </a:extLst>
                </p:cNvPr>
                <p:cNvPicPr>
                  <a:picLocks noChangeAspect="1"/>
                </p:cNvPicPr>
                <p:nvPr/>
              </p:nvPicPr>
              <p:blipFill>
                <a:blip r:embed="rId5"/>
                <a:stretch>
                  <a:fillRect/>
                </a:stretch>
              </p:blipFill>
              <p:spPr>
                <a:xfrm>
                  <a:off x="8349111" y="2119770"/>
                  <a:ext cx="1871511" cy="3004636"/>
                </a:xfrm>
                <a:prstGeom prst="rect">
                  <a:avLst/>
                </a:prstGeom>
                <a:ln>
                  <a:solidFill>
                    <a:schemeClr val="accent1"/>
                  </a:solidFill>
                </a:ln>
              </p:spPr>
            </p:pic>
            <p:sp>
              <p:nvSpPr>
                <p:cNvPr id="67" name="Rectangle 66">
                  <a:extLst>
                    <a:ext uri="{FF2B5EF4-FFF2-40B4-BE49-F238E27FC236}">
                      <a16:creationId xmlns:a16="http://schemas.microsoft.com/office/drawing/2014/main" id="{FCE161FD-9F8F-145D-7A90-D39500156855}"/>
                    </a:ext>
                  </a:extLst>
                </p:cNvPr>
                <p:cNvSpPr/>
                <p:nvPr/>
              </p:nvSpPr>
              <p:spPr>
                <a:xfrm>
                  <a:off x="9678776" y="4847020"/>
                  <a:ext cx="541843" cy="277386"/>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Avenir Next LT Pro Light" panose="020B0304020202020204" pitchFamily="34" charset="0"/>
                    <a:cs typeface="Segoe UI" panose="020B0502040204020203" pitchFamily="34" charset="0"/>
                  </a:endParaRPr>
                </a:p>
              </p:txBody>
            </p:sp>
          </p:grpSp>
          <p:sp>
            <p:nvSpPr>
              <p:cNvPr id="65" name="Rectangle 64">
                <a:extLst>
                  <a:ext uri="{FF2B5EF4-FFF2-40B4-BE49-F238E27FC236}">
                    <a16:creationId xmlns:a16="http://schemas.microsoft.com/office/drawing/2014/main" id="{C46445D8-0925-B60A-BAA8-263A3EA14D9F}"/>
                  </a:ext>
                </a:extLst>
              </p:cNvPr>
              <p:cNvSpPr/>
              <p:nvPr/>
            </p:nvSpPr>
            <p:spPr>
              <a:xfrm>
                <a:off x="6951629" y="3570520"/>
                <a:ext cx="1516086" cy="300715"/>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Avenir Next LT Pro Light" panose="020B0304020202020204" pitchFamily="34" charset="0"/>
                  <a:cs typeface="Segoe UI" panose="020B0502040204020203" pitchFamily="34" charset="0"/>
                </a:endParaRPr>
              </a:p>
            </p:txBody>
          </p:sp>
        </p:grpSp>
        <p:cxnSp>
          <p:nvCxnSpPr>
            <p:cNvPr id="63" name="Straight Arrow Connector 62">
              <a:extLst>
                <a:ext uri="{FF2B5EF4-FFF2-40B4-BE49-F238E27FC236}">
                  <a16:creationId xmlns:a16="http://schemas.microsoft.com/office/drawing/2014/main" id="{B0C6B126-3952-F759-854C-04A67850B057}"/>
                </a:ext>
              </a:extLst>
            </p:cNvPr>
            <p:cNvCxnSpPr>
              <a:cxnSpLocks/>
              <a:endCxn id="65" idx="3"/>
            </p:cNvCxnSpPr>
            <p:nvPr/>
          </p:nvCxnSpPr>
          <p:spPr>
            <a:xfrm flipH="1">
              <a:off x="1399820" y="8560969"/>
              <a:ext cx="761159" cy="0"/>
            </a:xfrm>
            <a:prstGeom prst="straightConnector1">
              <a:avLst/>
            </a:prstGeom>
            <a:ln w="28575">
              <a:solidFill>
                <a:schemeClr val="accent3"/>
              </a:solidFill>
              <a:tailEnd type="triangle"/>
            </a:ln>
          </p:spPr>
          <p:style>
            <a:lnRef idx="1">
              <a:schemeClr val="accent1"/>
            </a:lnRef>
            <a:fillRef idx="0">
              <a:schemeClr val="accent1"/>
            </a:fillRef>
            <a:effectRef idx="0">
              <a:schemeClr val="accent1"/>
            </a:effectRef>
            <a:fontRef idx="minor">
              <a:schemeClr val="tx1"/>
            </a:fontRef>
          </p:style>
        </p:cxnSp>
      </p:grpSp>
      <p:grpSp>
        <p:nvGrpSpPr>
          <p:cNvPr id="68" name="Group 67">
            <a:extLst>
              <a:ext uri="{FF2B5EF4-FFF2-40B4-BE49-F238E27FC236}">
                <a16:creationId xmlns:a16="http://schemas.microsoft.com/office/drawing/2014/main" id="{3D8CC021-D783-6920-4D59-8CF86EEAA6A8}"/>
              </a:ext>
            </a:extLst>
          </p:cNvPr>
          <p:cNvGrpSpPr/>
          <p:nvPr/>
        </p:nvGrpSpPr>
        <p:grpSpPr>
          <a:xfrm>
            <a:off x="1076724" y="8008271"/>
            <a:ext cx="2127208" cy="527691"/>
            <a:chOff x="6844531" y="2553917"/>
            <a:chExt cx="2415198" cy="599131"/>
          </a:xfrm>
        </p:grpSpPr>
        <p:pic>
          <p:nvPicPr>
            <p:cNvPr id="69" name="Picture 68">
              <a:extLst>
                <a:ext uri="{FF2B5EF4-FFF2-40B4-BE49-F238E27FC236}">
                  <a16:creationId xmlns:a16="http://schemas.microsoft.com/office/drawing/2014/main" id="{DC085927-C616-E24F-15A6-321C072EAFDA}"/>
                </a:ext>
              </a:extLst>
            </p:cNvPr>
            <p:cNvPicPr>
              <a:picLocks noChangeAspect="1"/>
            </p:cNvPicPr>
            <p:nvPr/>
          </p:nvPicPr>
          <p:blipFill rotWithShape="1">
            <a:blip r:embed="rId6"/>
            <a:srcRect t="42369" b="33184"/>
            <a:stretch/>
          </p:blipFill>
          <p:spPr>
            <a:xfrm>
              <a:off x="6844531" y="2553917"/>
              <a:ext cx="2415198" cy="599131"/>
            </a:xfrm>
            <a:prstGeom prst="rect">
              <a:avLst/>
            </a:prstGeom>
            <a:ln>
              <a:solidFill>
                <a:schemeClr val="accent1"/>
              </a:solidFill>
            </a:ln>
          </p:spPr>
        </p:pic>
        <p:sp>
          <p:nvSpPr>
            <p:cNvPr id="70" name="Rectangle 69">
              <a:extLst>
                <a:ext uri="{FF2B5EF4-FFF2-40B4-BE49-F238E27FC236}">
                  <a16:creationId xmlns:a16="http://schemas.microsoft.com/office/drawing/2014/main" id="{B792E95B-2ADC-CB20-9934-B3517A235EFD}"/>
                </a:ext>
              </a:extLst>
            </p:cNvPr>
            <p:cNvSpPr/>
            <p:nvPr/>
          </p:nvSpPr>
          <p:spPr>
            <a:xfrm>
              <a:off x="6844531" y="2918826"/>
              <a:ext cx="1048189" cy="234221"/>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Avenir Next LT Pro Light" panose="020B0304020202020204" pitchFamily="34" charset="0"/>
                <a:cs typeface="Segoe UI" panose="020B0502040204020203" pitchFamily="34" charset="0"/>
              </a:endParaRPr>
            </a:p>
          </p:txBody>
        </p:sp>
      </p:grpSp>
      <p:sp>
        <p:nvSpPr>
          <p:cNvPr id="23" name="TextBox 22">
            <a:extLst>
              <a:ext uri="{FF2B5EF4-FFF2-40B4-BE49-F238E27FC236}">
                <a16:creationId xmlns:a16="http://schemas.microsoft.com/office/drawing/2014/main" id="{DE29D436-4F1D-AD41-D462-F6D85652247C}"/>
              </a:ext>
            </a:extLst>
          </p:cNvPr>
          <p:cNvSpPr txBox="1"/>
          <p:nvPr/>
        </p:nvSpPr>
        <p:spPr>
          <a:xfrm>
            <a:off x="183873" y="913807"/>
            <a:ext cx="7466658" cy="654025"/>
          </a:xfrm>
          <a:prstGeom prst="rect">
            <a:avLst/>
          </a:prstGeom>
          <a:noFill/>
        </p:spPr>
        <p:txBody>
          <a:bodyPr wrap="square" rtlCol="0">
            <a:spAutoFit/>
          </a:bodyPr>
          <a:lstStyle/>
          <a:p>
            <a:pPr>
              <a:spcAft>
                <a:spcPts val="600"/>
              </a:spcAft>
            </a:pPr>
            <a:r>
              <a:rPr lang="en-US" sz="1050" b="1" dirty="0">
                <a:effectLst/>
                <a:latin typeface="Arial" panose="020B0604020202020204" pitchFamily="34" charset="0"/>
                <a:ea typeface="Calibri" panose="020F0502020204030204" pitchFamily="34" charset="0"/>
                <a:cs typeface="Arial" panose="020B0604020202020204" pitchFamily="34" charset="0"/>
              </a:rPr>
              <a:t>To support secure, </a:t>
            </a:r>
            <a:r>
              <a:rPr lang="en-US" sz="1050" b="1" u="sng" dirty="0">
                <a:effectLst/>
                <a:latin typeface="Arial" panose="020B0604020202020204" pitchFamily="34" charset="0"/>
                <a:ea typeface="Calibri" panose="020F0502020204030204" pitchFamily="34" charset="0"/>
                <a:cs typeface="Arial" panose="020B0604020202020204" pitchFamily="34" charset="0"/>
              </a:rPr>
              <a:t>remote work</a:t>
            </a:r>
            <a:r>
              <a:rPr lang="en-US" sz="1050" b="1" dirty="0">
                <a:effectLst/>
                <a:latin typeface="Arial" panose="020B0604020202020204" pitchFamily="34" charset="0"/>
                <a:ea typeface="Calibri" panose="020F0502020204030204" pitchFamily="34" charset="0"/>
                <a:cs typeface="Arial" panose="020B0604020202020204" pitchFamily="34" charset="0"/>
              </a:rPr>
              <a:t> Microsoft </a:t>
            </a:r>
            <a:r>
              <a:rPr lang="en-US" sz="1050" b="1" dirty="0">
                <a:latin typeface="Arial" panose="020B0604020202020204" pitchFamily="34" charset="0"/>
                <a:ea typeface="Calibri" panose="020F0502020204030204" pitchFamily="34" charset="0"/>
                <a:cs typeface="Arial" panose="020B0604020202020204" pitchFamily="34" charset="0"/>
              </a:rPr>
              <a:t>has a </a:t>
            </a:r>
            <a:r>
              <a:rPr lang="en-US" sz="1050" b="1" dirty="0">
                <a:effectLst/>
                <a:latin typeface="Arial" panose="020B0604020202020204" pitchFamily="34" charset="0"/>
                <a:ea typeface="Calibri" panose="020F0502020204030204" pitchFamily="34" charset="0"/>
                <a:cs typeface="Arial" panose="020B0604020202020204" pitchFamily="34" charset="0"/>
              </a:rPr>
              <a:t>location feature in Teams.</a:t>
            </a:r>
            <a:r>
              <a:rPr lang="en-US" sz="1050" b="1" dirty="0">
                <a:latin typeface="Arial" panose="020B0604020202020204" pitchFamily="34" charset="0"/>
                <a:ea typeface="Calibri" panose="020F0502020204030204" pitchFamily="34" charset="0"/>
                <a:cs typeface="Arial" panose="020B0604020202020204" pitchFamily="34" charset="0"/>
              </a:rPr>
              <a:t> </a:t>
            </a:r>
          </a:p>
          <a:p>
            <a:pPr>
              <a:spcAft>
                <a:spcPts val="600"/>
              </a:spcAft>
            </a:pPr>
            <a:r>
              <a:rPr lang="en-US" sz="1050" dirty="0">
                <a:effectLst/>
                <a:latin typeface="Arial" panose="020B0604020202020204" pitchFamily="34" charset="0"/>
                <a:ea typeface="Calibri" panose="020F0502020204030204" pitchFamily="34" charset="0"/>
                <a:cs typeface="Arial" panose="020B0604020202020204" pitchFamily="34" charset="0"/>
              </a:rPr>
              <a:t>Adding or confirming your location in Teams is designed to get the fastest emergency response when you dial 911 while working remotely. </a:t>
            </a:r>
          </a:p>
        </p:txBody>
      </p:sp>
    </p:spTree>
    <p:extLst>
      <p:ext uri="{BB962C8B-B14F-4D97-AF65-F5344CB8AC3E}">
        <p14:creationId xmlns:p14="http://schemas.microsoft.com/office/powerpoint/2010/main" val="17970158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874EC0-AFCF-D616-1F30-002DB2B1527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E4AA6ED-8727-206F-B2DE-425D8705783C}"/>
              </a:ext>
            </a:extLst>
          </p:cNvPr>
          <p:cNvSpPr>
            <a:spLocks noGrp="1"/>
          </p:cNvSpPr>
          <p:nvPr>
            <p:ph type="title"/>
          </p:nvPr>
        </p:nvSpPr>
        <p:spPr/>
        <p:txBody>
          <a:bodyPr>
            <a:normAutofit/>
          </a:bodyPr>
          <a:lstStyle/>
          <a:p>
            <a:r>
              <a:rPr lang="en-US" sz="2400" dirty="0"/>
              <a:t>Voicemail Configuration</a:t>
            </a:r>
          </a:p>
        </p:txBody>
      </p:sp>
      <p:sp>
        <p:nvSpPr>
          <p:cNvPr id="23" name="TextBox 22">
            <a:extLst>
              <a:ext uri="{FF2B5EF4-FFF2-40B4-BE49-F238E27FC236}">
                <a16:creationId xmlns:a16="http://schemas.microsoft.com/office/drawing/2014/main" id="{2517FDF6-E49D-7202-1803-166894EC889D}"/>
              </a:ext>
            </a:extLst>
          </p:cNvPr>
          <p:cNvSpPr txBox="1"/>
          <p:nvPr/>
        </p:nvSpPr>
        <p:spPr>
          <a:xfrm>
            <a:off x="169385" y="1027415"/>
            <a:ext cx="7433630" cy="261610"/>
          </a:xfrm>
          <a:prstGeom prst="rect">
            <a:avLst/>
          </a:prstGeom>
          <a:noFill/>
        </p:spPr>
        <p:txBody>
          <a:bodyPr wrap="square" rtlCol="0">
            <a:spAutoFit/>
          </a:bodyPr>
          <a:lstStyle/>
          <a:p>
            <a:r>
              <a:rPr lang="en-US" sz="1100" dirty="0">
                <a:latin typeface="Arial" panose="020B0604020202020204" pitchFamily="34" charset="0"/>
                <a:cs typeface="Arial" panose="020B0604020202020204" pitchFamily="34" charset="0"/>
              </a:rPr>
              <a:t>Configure your voicemail settings in </a:t>
            </a:r>
            <a:r>
              <a:rPr lang="en-US" sz="1100" b="1" dirty="0">
                <a:latin typeface="Arial" panose="020B0604020202020204" pitchFamily="34" charset="0"/>
                <a:cs typeface="Arial" panose="020B0604020202020204" pitchFamily="34" charset="0"/>
              </a:rPr>
              <a:t>Settings and more </a:t>
            </a:r>
            <a:r>
              <a:rPr lang="en-US" sz="1100" b="1" dirty="0">
                <a:latin typeface="Arial" panose="020B0604020202020204" pitchFamily="34" charset="0"/>
                <a:cs typeface="Arial" panose="020B0604020202020204" pitchFamily="34" charset="0"/>
                <a:sym typeface="Wingdings" panose="05000000000000000000" pitchFamily="2" charset="2"/>
              </a:rPr>
              <a:t> </a:t>
            </a:r>
            <a:r>
              <a:rPr lang="en-US" sz="1100" b="1" dirty="0">
                <a:latin typeface="Arial" panose="020B0604020202020204" pitchFamily="34" charset="0"/>
                <a:cs typeface="Arial" panose="020B0604020202020204" pitchFamily="34" charset="0"/>
              </a:rPr>
              <a:t>Settings </a:t>
            </a:r>
            <a:r>
              <a:rPr lang="en-US" sz="1100" b="1" dirty="0">
                <a:latin typeface="Arial" panose="020B0604020202020204" pitchFamily="34" charset="0"/>
                <a:cs typeface="Arial" panose="020B0604020202020204" pitchFamily="34" charset="0"/>
                <a:sym typeface="Wingdings" panose="05000000000000000000" pitchFamily="2" charset="2"/>
              </a:rPr>
              <a:t></a:t>
            </a:r>
            <a:r>
              <a:rPr lang="en-US" sz="1100" b="1" dirty="0">
                <a:latin typeface="Arial" panose="020B0604020202020204" pitchFamily="34" charset="0"/>
                <a:cs typeface="Arial" panose="020B0604020202020204" pitchFamily="34" charset="0"/>
              </a:rPr>
              <a:t> Calls</a:t>
            </a:r>
            <a:r>
              <a:rPr lang="en-US" sz="1100" dirty="0">
                <a:latin typeface="Arial" panose="020B0604020202020204" pitchFamily="34" charset="0"/>
                <a:cs typeface="Arial" panose="020B0604020202020204" pitchFamily="34" charset="0"/>
              </a:rPr>
              <a:t>.</a:t>
            </a:r>
          </a:p>
        </p:txBody>
      </p:sp>
      <p:pic>
        <p:nvPicPr>
          <p:cNvPr id="43" name="Picture 42">
            <a:extLst>
              <a:ext uri="{FF2B5EF4-FFF2-40B4-BE49-F238E27FC236}">
                <a16:creationId xmlns:a16="http://schemas.microsoft.com/office/drawing/2014/main" id="{8E1D3E2D-58F3-21FB-A45B-ED7F0D83F442}"/>
              </a:ext>
            </a:extLst>
          </p:cNvPr>
          <p:cNvPicPr>
            <a:picLocks noChangeAspect="1"/>
          </p:cNvPicPr>
          <p:nvPr/>
        </p:nvPicPr>
        <p:blipFill>
          <a:blip r:embed="rId2"/>
          <a:stretch>
            <a:fillRect/>
          </a:stretch>
        </p:blipFill>
        <p:spPr>
          <a:xfrm>
            <a:off x="3134766" y="1729020"/>
            <a:ext cx="4468248" cy="5030728"/>
          </a:xfrm>
          <a:prstGeom prst="rect">
            <a:avLst/>
          </a:prstGeom>
          <a:ln>
            <a:solidFill>
              <a:schemeClr val="accent1"/>
            </a:solidFill>
          </a:ln>
          <a:effectLst>
            <a:outerShdw blurRad="50800" dist="38100" dir="2700000" algn="tl" rotWithShape="0">
              <a:prstClr val="black">
                <a:alpha val="40000"/>
              </a:prstClr>
            </a:outerShdw>
          </a:effectLst>
        </p:spPr>
      </p:pic>
      <p:sp>
        <p:nvSpPr>
          <p:cNvPr id="44" name="TextBox 43">
            <a:extLst>
              <a:ext uri="{FF2B5EF4-FFF2-40B4-BE49-F238E27FC236}">
                <a16:creationId xmlns:a16="http://schemas.microsoft.com/office/drawing/2014/main" id="{D0D1B770-CD30-980D-DF5C-36A9C18774D4}"/>
              </a:ext>
            </a:extLst>
          </p:cNvPr>
          <p:cNvSpPr txBox="1"/>
          <p:nvPr/>
        </p:nvSpPr>
        <p:spPr>
          <a:xfrm>
            <a:off x="169386" y="1681421"/>
            <a:ext cx="2761850" cy="1777410"/>
          </a:xfrm>
          <a:prstGeom prst="rect">
            <a:avLst/>
          </a:prstGeom>
          <a:noFill/>
        </p:spPr>
        <p:txBody>
          <a:bodyPr wrap="square" rtlCol="0">
            <a:spAutoFit/>
          </a:bodyPr>
          <a:lstStyle/>
          <a:p>
            <a:pPr marL="285750" indent="-285750">
              <a:spcAft>
                <a:spcPts val="900"/>
              </a:spcAft>
              <a:buFont typeface="Arial" panose="020B0604020202020204" pitchFamily="34" charset="0"/>
              <a:buChar char="•"/>
            </a:pPr>
            <a:r>
              <a:rPr lang="en-US" sz="1050" b="1" dirty="0">
                <a:solidFill>
                  <a:schemeClr val="accent1"/>
                </a:solidFill>
                <a:latin typeface="Arial" panose="020B0604020202020204" pitchFamily="34" charset="0"/>
                <a:cs typeface="Arial" panose="020B0604020202020204" pitchFamily="34" charset="0"/>
              </a:rPr>
              <a:t>Record a custom greeting: </a:t>
            </a:r>
            <a:r>
              <a:rPr lang="en-US" sz="1050" dirty="0">
                <a:latin typeface="Arial" panose="020B0604020202020204" pitchFamily="34" charset="0"/>
                <a:cs typeface="Arial" panose="020B0604020202020204" pitchFamily="34" charset="0"/>
              </a:rPr>
              <a:t>Allows you to record your own voice to play when callers reach your voicemail.</a:t>
            </a:r>
          </a:p>
          <a:p>
            <a:pPr marL="285750" indent="-285750">
              <a:spcAft>
                <a:spcPts val="900"/>
              </a:spcAft>
              <a:buFont typeface="Arial" panose="020B0604020202020204" pitchFamily="34" charset="0"/>
              <a:buChar char="•"/>
            </a:pPr>
            <a:endParaRPr lang="en-US" sz="1050" dirty="0">
              <a:latin typeface="Arial" panose="020B0604020202020204" pitchFamily="34" charset="0"/>
              <a:cs typeface="Arial" panose="020B0604020202020204" pitchFamily="34" charset="0"/>
            </a:endParaRPr>
          </a:p>
          <a:p>
            <a:pPr marL="285750" indent="-285750">
              <a:spcAft>
                <a:spcPts val="600"/>
              </a:spcAft>
              <a:buFont typeface="Arial" panose="020B0604020202020204" pitchFamily="34" charset="0"/>
              <a:buChar char="•"/>
            </a:pPr>
            <a:r>
              <a:rPr lang="en-US" sz="1050" b="1" dirty="0">
                <a:solidFill>
                  <a:schemeClr val="accent1"/>
                </a:solidFill>
                <a:latin typeface="Arial" panose="020B0604020202020204" pitchFamily="34" charset="0"/>
                <a:cs typeface="Arial" panose="020B0604020202020204" pitchFamily="34" charset="0"/>
              </a:rPr>
              <a:t>Choose a language for your default greeting: </a:t>
            </a:r>
            <a:r>
              <a:rPr lang="en-US" sz="1050" dirty="0">
                <a:latin typeface="Arial" panose="020B0604020202020204" pitchFamily="34" charset="0"/>
                <a:cs typeface="Arial" panose="020B0604020202020204" pitchFamily="34" charset="0"/>
              </a:rPr>
              <a:t>If you do not create any voicemail settings, an automated message will play in the language you select.</a:t>
            </a:r>
          </a:p>
        </p:txBody>
      </p:sp>
      <p:sp>
        <p:nvSpPr>
          <p:cNvPr id="45" name="TextBox 44">
            <a:extLst>
              <a:ext uri="{FF2B5EF4-FFF2-40B4-BE49-F238E27FC236}">
                <a16:creationId xmlns:a16="http://schemas.microsoft.com/office/drawing/2014/main" id="{8DF24DDE-7C38-5FA6-41FD-90A9D5F6DCD6}"/>
              </a:ext>
            </a:extLst>
          </p:cNvPr>
          <p:cNvSpPr txBox="1"/>
          <p:nvPr/>
        </p:nvSpPr>
        <p:spPr>
          <a:xfrm>
            <a:off x="169385" y="3654399"/>
            <a:ext cx="2662715" cy="738664"/>
          </a:xfrm>
          <a:prstGeom prst="rect">
            <a:avLst/>
          </a:prstGeom>
          <a:noFill/>
        </p:spPr>
        <p:txBody>
          <a:bodyPr wrap="square" rtlCol="0">
            <a:spAutoFit/>
          </a:bodyPr>
          <a:lstStyle/>
          <a:p>
            <a:pPr marL="285750" indent="-285750">
              <a:spcAft>
                <a:spcPts val="600"/>
              </a:spcAft>
              <a:buFont typeface="Arial" panose="020B0604020202020204" pitchFamily="34" charset="0"/>
              <a:buChar char="•"/>
            </a:pPr>
            <a:r>
              <a:rPr lang="en-US" sz="1050" b="1" dirty="0">
                <a:solidFill>
                  <a:schemeClr val="accent1"/>
                </a:solidFill>
                <a:latin typeface="Arial" panose="020B0604020202020204" pitchFamily="34" charset="0"/>
                <a:cs typeface="Arial" panose="020B0604020202020204" pitchFamily="34" charset="0"/>
              </a:rPr>
              <a:t>Choose what happens when the call is redirected to voicemail: </a:t>
            </a:r>
            <a:r>
              <a:rPr lang="en-US" sz="1050" dirty="0">
                <a:latin typeface="Arial" panose="020B0604020202020204" pitchFamily="34" charset="0"/>
                <a:cs typeface="Arial" panose="020B0604020202020204" pitchFamily="34" charset="0"/>
              </a:rPr>
              <a:t>Designate the caller’s experience when reaching your voicemail.</a:t>
            </a:r>
          </a:p>
        </p:txBody>
      </p:sp>
      <p:sp>
        <p:nvSpPr>
          <p:cNvPr id="46" name="TextBox 45">
            <a:extLst>
              <a:ext uri="{FF2B5EF4-FFF2-40B4-BE49-F238E27FC236}">
                <a16:creationId xmlns:a16="http://schemas.microsoft.com/office/drawing/2014/main" id="{94879647-B8D2-85AF-9B88-17111D4CFB80}"/>
              </a:ext>
            </a:extLst>
          </p:cNvPr>
          <p:cNvSpPr txBox="1"/>
          <p:nvPr/>
        </p:nvSpPr>
        <p:spPr>
          <a:xfrm>
            <a:off x="169385" y="7041157"/>
            <a:ext cx="6686177" cy="430887"/>
          </a:xfrm>
          <a:prstGeom prst="rect">
            <a:avLst/>
          </a:prstGeom>
          <a:noFill/>
        </p:spPr>
        <p:txBody>
          <a:bodyPr wrap="square" rtlCol="0">
            <a:spAutoFit/>
          </a:bodyPr>
          <a:lstStyle/>
          <a:p>
            <a:pPr marL="285750" indent="-285750">
              <a:spcAft>
                <a:spcPts val="900"/>
              </a:spcAft>
              <a:buFont typeface="Arial" panose="020B0604020202020204" pitchFamily="34" charset="0"/>
              <a:buChar char="•"/>
            </a:pPr>
            <a:r>
              <a:rPr lang="en-US" sz="1050" b="1" dirty="0">
                <a:solidFill>
                  <a:schemeClr val="accent1"/>
                </a:solidFill>
                <a:latin typeface="Arial" panose="020B0604020202020204" pitchFamily="34" charset="0"/>
                <a:cs typeface="Arial" panose="020B0604020202020204" pitchFamily="34" charset="0"/>
              </a:rPr>
              <a:t>Set up text-to-speech customized greeting option: </a:t>
            </a:r>
            <a:r>
              <a:rPr lang="en-US" sz="1050" dirty="0">
                <a:latin typeface="Arial" panose="020B0604020202020204" pitchFamily="34" charset="0"/>
                <a:cs typeface="Arial" panose="020B0604020202020204" pitchFamily="34" charset="0"/>
              </a:rPr>
              <a:t>Indicate what the automated message should read instead of the standard message.</a:t>
            </a:r>
          </a:p>
        </p:txBody>
      </p:sp>
      <p:pic>
        <p:nvPicPr>
          <p:cNvPr id="47" name="Picture 46">
            <a:extLst>
              <a:ext uri="{FF2B5EF4-FFF2-40B4-BE49-F238E27FC236}">
                <a16:creationId xmlns:a16="http://schemas.microsoft.com/office/drawing/2014/main" id="{02E9AFB9-87D9-2093-9E3B-3000FBD0AF21}"/>
              </a:ext>
            </a:extLst>
          </p:cNvPr>
          <p:cNvPicPr>
            <a:picLocks noChangeAspect="1"/>
          </p:cNvPicPr>
          <p:nvPr/>
        </p:nvPicPr>
        <p:blipFill>
          <a:blip r:embed="rId3"/>
          <a:stretch>
            <a:fillRect/>
          </a:stretch>
        </p:blipFill>
        <p:spPr>
          <a:xfrm>
            <a:off x="338530" y="4793935"/>
            <a:ext cx="2873199" cy="1264208"/>
          </a:xfrm>
          <a:prstGeom prst="rect">
            <a:avLst/>
          </a:prstGeom>
          <a:ln>
            <a:solidFill>
              <a:schemeClr val="accent1"/>
            </a:solidFill>
          </a:ln>
          <a:effectLst>
            <a:outerShdw blurRad="50800" dist="38100" dir="2700000" algn="tl" rotWithShape="0">
              <a:prstClr val="black">
                <a:alpha val="40000"/>
              </a:prstClr>
            </a:outerShdw>
          </a:effectLst>
        </p:spPr>
      </p:pic>
      <p:sp>
        <p:nvSpPr>
          <p:cNvPr id="48" name="TextBox 47">
            <a:extLst>
              <a:ext uri="{FF2B5EF4-FFF2-40B4-BE49-F238E27FC236}">
                <a16:creationId xmlns:a16="http://schemas.microsoft.com/office/drawing/2014/main" id="{D1032C50-96DB-EC80-3C30-88E243B45061}"/>
              </a:ext>
            </a:extLst>
          </p:cNvPr>
          <p:cNvSpPr txBox="1"/>
          <p:nvPr/>
        </p:nvSpPr>
        <p:spPr>
          <a:xfrm>
            <a:off x="169385" y="7700674"/>
            <a:ext cx="6701315" cy="577081"/>
          </a:xfrm>
          <a:prstGeom prst="rect">
            <a:avLst/>
          </a:prstGeom>
          <a:noFill/>
        </p:spPr>
        <p:txBody>
          <a:bodyPr wrap="square" rtlCol="0">
            <a:spAutoFit/>
          </a:bodyPr>
          <a:lstStyle/>
          <a:p>
            <a:pPr marL="285750" indent="-285750">
              <a:spcAft>
                <a:spcPts val="600"/>
              </a:spcAft>
              <a:buFont typeface="Arial" panose="020B0604020202020204" pitchFamily="34" charset="0"/>
              <a:buChar char="•"/>
            </a:pPr>
            <a:r>
              <a:rPr lang="en-US" sz="1050" b="1" dirty="0">
                <a:solidFill>
                  <a:schemeClr val="accent1"/>
                </a:solidFill>
                <a:latin typeface="Arial" panose="020B0604020202020204" pitchFamily="34" charset="0"/>
                <a:cs typeface="Arial" panose="020B0604020202020204" pitchFamily="34" charset="0"/>
              </a:rPr>
              <a:t>Manage out-of-office email:</a:t>
            </a:r>
            <a:r>
              <a:rPr lang="en-US" sz="1050" dirty="0">
                <a:solidFill>
                  <a:schemeClr val="accent1"/>
                </a:solidFill>
                <a:latin typeface="Arial" panose="020B0604020202020204" pitchFamily="34" charset="0"/>
                <a:cs typeface="Arial" panose="020B0604020202020204" pitchFamily="34" charset="0"/>
              </a:rPr>
              <a:t> </a:t>
            </a:r>
            <a:r>
              <a:rPr lang="en-US" sz="1050" dirty="0">
                <a:latin typeface="Arial" panose="020B0604020202020204" pitchFamily="34" charset="0"/>
                <a:cs typeface="Arial" panose="020B0604020202020204" pitchFamily="34" charset="0"/>
              </a:rPr>
              <a:t>Indicate what the automated message should read instead of the standard message when you are out of the office as well as when the out-of-office text-to-speech should be read instead of your standard voicemail greeting.</a:t>
            </a:r>
          </a:p>
        </p:txBody>
      </p:sp>
    </p:spTree>
    <p:extLst>
      <p:ext uri="{BB962C8B-B14F-4D97-AF65-F5344CB8AC3E}">
        <p14:creationId xmlns:p14="http://schemas.microsoft.com/office/powerpoint/2010/main" val="27631533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C4C9B5-2415-1B82-6CA0-D5A31002CD6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E6918F6-029E-CBA2-54F6-AE4B0896D1D3}"/>
              </a:ext>
            </a:extLst>
          </p:cNvPr>
          <p:cNvSpPr>
            <a:spLocks noGrp="1"/>
          </p:cNvSpPr>
          <p:nvPr>
            <p:ph type="title"/>
          </p:nvPr>
        </p:nvSpPr>
        <p:spPr/>
        <p:txBody>
          <a:bodyPr>
            <a:normAutofit/>
          </a:bodyPr>
          <a:lstStyle/>
          <a:p>
            <a:r>
              <a:rPr lang="en-US" sz="2400" dirty="0"/>
              <a:t>Call Management: Call Merge</a:t>
            </a:r>
          </a:p>
        </p:txBody>
      </p:sp>
      <p:sp>
        <p:nvSpPr>
          <p:cNvPr id="38" name="TextBox 37">
            <a:extLst>
              <a:ext uri="{FF2B5EF4-FFF2-40B4-BE49-F238E27FC236}">
                <a16:creationId xmlns:a16="http://schemas.microsoft.com/office/drawing/2014/main" id="{F977B240-54A2-8B1C-B8B5-884BD7AB51C7}"/>
              </a:ext>
            </a:extLst>
          </p:cNvPr>
          <p:cNvSpPr txBox="1"/>
          <p:nvPr/>
        </p:nvSpPr>
        <p:spPr>
          <a:xfrm>
            <a:off x="182880" y="990767"/>
            <a:ext cx="7114177" cy="430887"/>
          </a:xfrm>
          <a:prstGeom prst="rect">
            <a:avLst/>
          </a:prstGeom>
          <a:noFill/>
        </p:spPr>
        <p:txBody>
          <a:bodyPr wrap="square" rtlCol="0">
            <a:spAutoFit/>
          </a:bodyPr>
          <a:lstStyle/>
          <a:p>
            <a:r>
              <a:rPr lang="en-US" sz="1050" dirty="0">
                <a:latin typeface="Arial" panose="020B0604020202020204" pitchFamily="34" charset="0"/>
                <a:cs typeface="Arial" panose="020B0604020202020204" pitchFamily="34" charset="0"/>
              </a:rPr>
              <a:t>When you receive a new call while on a call, or you make a second outgoing call, the Call merge feature allows you to merge the two calls into one. </a:t>
            </a:r>
          </a:p>
        </p:txBody>
      </p:sp>
      <p:sp>
        <p:nvSpPr>
          <p:cNvPr id="54" name="TextBox 53">
            <a:extLst>
              <a:ext uri="{FF2B5EF4-FFF2-40B4-BE49-F238E27FC236}">
                <a16:creationId xmlns:a16="http://schemas.microsoft.com/office/drawing/2014/main" id="{05871F58-54D3-3812-3AC5-DC0B04E098A1}"/>
              </a:ext>
            </a:extLst>
          </p:cNvPr>
          <p:cNvSpPr txBox="1"/>
          <p:nvPr/>
        </p:nvSpPr>
        <p:spPr>
          <a:xfrm>
            <a:off x="182880" y="1553783"/>
            <a:ext cx="3737581" cy="430887"/>
          </a:xfrm>
          <a:prstGeom prst="rect">
            <a:avLst/>
          </a:prstGeom>
          <a:noFill/>
        </p:spPr>
        <p:txBody>
          <a:bodyPr wrap="square" rtlCol="0">
            <a:spAutoFit/>
          </a:bodyPr>
          <a:lstStyle/>
          <a:p>
            <a:pPr marL="342900" marR="0" lvl="0" indent="-342900" defTabSz="914400" rtl="0" eaLnBrk="1" fontAlgn="auto" latinLnBrk="0" hangingPunct="1">
              <a:lnSpc>
                <a:spcPct val="100000"/>
              </a:lnSpc>
              <a:spcBef>
                <a:spcPts val="0"/>
              </a:spcBef>
              <a:spcAft>
                <a:spcPts val="0"/>
              </a:spcAft>
              <a:buClrTx/>
              <a:buSzTx/>
              <a:buFont typeface="+mj-lt"/>
              <a:buAutoNum type="arabicPeriod"/>
              <a:tabLst/>
              <a:defRPr/>
            </a:pPr>
            <a:r>
              <a:rPr kumimoji="0" lang="en-US" sz="1050" b="0" i="0" u="none" strike="noStrike" kern="1200" cap="none" spc="0" normalizeH="0" baseline="0" noProof="0" dirty="0">
                <a:ln>
                  <a:noFill/>
                </a:ln>
                <a:solidFill>
                  <a:srgbClr val="3C3C3B"/>
                </a:solidFill>
                <a:effectLst/>
                <a:uLnTx/>
                <a:uFillTx/>
                <a:latin typeface="Arial" panose="020B0604020202020204" pitchFamily="34" charset="0"/>
                <a:cs typeface="Arial" panose="020B0604020202020204" pitchFamily="34" charset="0"/>
              </a:rPr>
              <a:t>From the active call, access the ellipsis and select </a:t>
            </a:r>
            <a:r>
              <a:rPr kumimoji="0" lang="en-US" sz="1050" b="1" i="0" u="none" strike="noStrike" kern="1200" cap="none" spc="0" normalizeH="0" baseline="0" noProof="0" dirty="0">
                <a:ln>
                  <a:noFill/>
                </a:ln>
                <a:solidFill>
                  <a:srgbClr val="3C3C3B"/>
                </a:solidFill>
                <a:effectLst/>
                <a:uLnTx/>
                <a:uFillTx/>
                <a:latin typeface="Arial" panose="020B0604020202020204" pitchFamily="34" charset="0"/>
                <a:cs typeface="Arial" panose="020B0604020202020204" pitchFamily="34" charset="0"/>
              </a:rPr>
              <a:t>Merge Calls</a:t>
            </a:r>
            <a:r>
              <a:rPr kumimoji="0" lang="en-US" sz="1050" i="0" u="none" strike="noStrike" kern="1200" cap="none" spc="0" normalizeH="0" baseline="0" noProof="0" dirty="0">
                <a:ln>
                  <a:noFill/>
                </a:ln>
                <a:solidFill>
                  <a:srgbClr val="3C3C3B"/>
                </a:solidFill>
                <a:effectLst/>
                <a:uLnTx/>
                <a:uFillTx/>
                <a:latin typeface="Arial" panose="020B0604020202020204" pitchFamily="34" charset="0"/>
                <a:cs typeface="Arial" panose="020B0604020202020204" pitchFamily="34" charset="0"/>
              </a:rPr>
              <a:t>. </a:t>
            </a:r>
          </a:p>
        </p:txBody>
      </p:sp>
      <p:sp>
        <p:nvSpPr>
          <p:cNvPr id="55" name="TextBox 54">
            <a:extLst>
              <a:ext uri="{FF2B5EF4-FFF2-40B4-BE49-F238E27FC236}">
                <a16:creationId xmlns:a16="http://schemas.microsoft.com/office/drawing/2014/main" id="{AF25F00E-8226-131A-91A1-6694A116823A}"/>
              </a:ext>
            </a:extLst>
          </p:cNvPr>
          <p:cNvSpPr txBox="1"/>
          <p:nvPr/>
        </p:nvSpPr>
        <p:spPr>
          <a:xfrm>
            <a:off x="3996513" y="1553783"/>
            <a:ext cx="3593005" cy="261610"/>
          </a:xfrm>
          <a:prstGeom prst="rect">
            <a:avLst/>
          </a:prstGeom>
          <a:noFill/>
        </p:spPr>
        <p:txBody>
          <a:bodyPr wrap="square">
            <a:spAutoFit/>
          </a:bodyPr>
          <a:lstStyle/>
          <a:p>
            <a:pPr marL="342900" marR="0" lvl="0" indent="-342900" defTabSz="914400" rtl="0" eaLnBrk="1" fontAlgn="auto" latinLnBrk="0" hangingPunct="1">
              <a:lnSpc>
                <a:spcPct val="100000"/>
              </a:lnSpc>
              <a:spcBef>
                <a:spcPts val="0"/>
              </a:spcBef>
              <a:spcAft>
                <a:spcPts val="0"/>
              </a:spcAft>
              <a:buClrTx/>
              <a:buSzTx/>
              <a:buFont typeface="+mj-lt"/>
              <a:buAutoNum type="arabicPeriod" startAt="2"/>
              <a:tabLst/>
              <a:defRPr/>
            </a:pPr>
            <a:r>
              <a:rPr lang="en-US" sz="1050" dirty="0">
                <a:solidFill>
                  <a:srgbClr val="3C3C3B"/>
                </a:solidFill>
                <a:latin typeface="Arial" panose="020B0604020202020204" pitchFamily="34" charset="0"/>
                <a:cs typeface="Arial" panose="020B0604020202020204" pitchFamily="34" charset="0"/>
              </a:rPr>
              <a:t>Select the other call and click </a:t>
            </a:r>
            <a:r>
              <a:rPr lang="en-US" sz="1050" b="1" dirty="0">
                <a:solidFill>
                  <a:srgbClr val="3C3C3B"/>
                </a:solidFill>
                <a:latin typeface="Arial" panose="020B0604020202020204" pitchFamily="34" charset="0"/>
                <a:cs typeface="Arial" panose="020B0604020202020204" pitchFamily="34" charset="0"/>
              </a:rPr>
              <a:t>Merge</a:t>
            </a:r>
            <a:r>
              <a:rPr lang="en-US" sz="1050" dirty="0">
                <a:solidFill>
                  <a:srgbClr val="3C3C3B"/>
                </a:solidFill>
                <a:latin typeface="Arial" panose="020B0604020202020204" pitchFamily="34" charset="0"/>
                <a:cs typeface="Arial" panose="020B0604020202020204" pitchFamily="34" charset="0"/>
              </a:rPr>
              <a:t>. </a:t>
            </a:r>
            <a:endParaRPr kumimoji="0" lang="en-US" sz="1050" b="0" i="0" u="none" strike="noStrike" kern="1200" cap="none" spc="0" normalizeH="0" baseline="0" noProof="0" dirty="0">
              <a:ln>
                <a:noFill/>
              </a:ln>
              <a:solidFill>
                <a:srgbClr val="3C3C3B"/>
              </a:solidFill>
              <a:effectLst/>
              <a:uLnTx/>
              <a:uFillTx/>
              <a:latin typeface="Arial" panose="020B0604020202020204" pitchFamily="34" charset="0"/>
              <a:cs typeface="Arial" panose="020B0604020202020204" pitchFamily="34" charset="0"/>
            </a:endParaRPr>
          </a:p>
        </p:txBody>
      </p:sp>
      <p:sp>
        <p:nvSpPr>
          <p:cNvPr id="56" name="TextBox 55">
            <a:extLst>
              <a:ext uri="{FF2B5EF4-FFF2-40B4-BE49-F238E27FC236}">
                <a16:creationId xmlns:a16="http://schemas.microsoft.com/office/drawing/2014/main" id="{10B6DB5A-D322-5815-D7FC-0AEE0C813275}"/>
              </a:ext>
            </a:extLst>
          </p:cNvPr>
          <p:cNvSpPr txBox="1"/>
          <p:nvPr/>
        </p:nvSpPr>
        <p:spPr>
          <a:xfrm>
            <a:off x="264736" y="5141029"/>
            <a:ext cx="3739896" cy="415498"/>
          </a:xfrm>
          <a:prstGeom prst="rect">
            <a:avLst/>
          </a:prstGeom>
          <a:noFill/>
        </p:spPr>
        <p:txBody>
          <a:bodyPr wrap="square">
            <a:spAutoFit/>
          </a:bodyPr>
          <a:lstStyle/>
          <a:p>
            <a:pPr marL="342900" marR="0" lvl="0" indent="-342900" defTabSz="914400" rtl="0" eaLnBrk="1" fontAlgn="auto" latinLnBrk="0" hangingPunct="1">
              <a:lnSpc>
                <a:spcPct val="100000"/>
              </a:lnSpc>
              <a:spcBef>
                <a:spcPts val="0"/>
              </a:spcBef>
              <a:spcAft>
                <a:spcPts val="0"/>
              </a:spcAft>
              <a:buClrTx/>
              <a:buSzTx/>
              <a:buFont typeface="+mj-lt"/>
              <a:buAutoNum type="arabicPeriod" startAt="3"/>
              <a:tabLst/>
              <a:defRPr/>
            </a:pPr>
            <a:r>
              <a:rPr kumimoji="0" lang="en-US" sz="1050" i="0" u="none" strike="noStrike" kern="1200" cap="none" spc="0" normalizeH="0" baseline="0" noProof="0" dirty="0">
                <a:ln>
                  <a:noFill/>
                </a:ln>
                <a:solidFill>
                  <a:srgbClr val="3C3C3B"/>
                </a:solidFill>
                <a:effectLst/>
                <a:uLnTx/>
                <a:uFillTx/>
                <a:latin typeface="Arial" panose="020B0604020202020204" pitchFamily="34" charset="0"/>
                <a:cs typeface="Arial" panose="020B0604020202020204" pitchFamily="34" charset="0"/>
              </a:rPr>
              <a:t>When appropriate, you can </a:t>
            </a:r>
            <a:r>
              <a:rPr kumimoji="0" lang="en-US" sz="1050" b="1" i="0" u="none" strike="noStrike" kern="1200" cap="none" spc="0" normalizeH="0" baseline="0" noProof="0" dirty="0">
                <a:ln>
                  <a:noFill/>
                </a:ln>
                <a:solidFill>
                  <a:srgbClr val="3C3C3B"/>
                </a:solidFill>
                <a:effectLst/>
                <a:uLnTx/>
                <a:uFillTx/>
                <a:latin typeface="Arial" panose="020B0604020202020204" pitchFamily="34" charset="0"/>
                <a:cs typeface="Arial" panose="020B0604020202020204" pitchFamily="34" charset="0"/>
              </a:rPr>
              <a:t>Leave</a:t>
            </a:r>
            <a:r>
              <a:rPr kumimoji="0" lang="en-US" sz="1050" i="0" u="none" strike="noStrike" kern="1200" cap="none" spc="0" normalizeH="0" baseline="0" noProof="0" dirty="0">
                <a:ln>
                  <a:noFill/>
                </a:ln>
                <a:solidFill>
                  <a:srgbClr val="3C3C3B"/>
                </a:solidFill>
                <a:effectLst/>
                <a:uLnTx/>
                <a:uFillTx/>
                <a:latin typeface="Arial" panose="020B0604020202020204" pitchFamily="34" charset="0"/>
                <a:cs typeface="Arial" panose="020B0604020202020204" pitchFamily="34" charset="0"/>
              </a:rPr>
              <a:t> the call. The other call participants remain connected in the merged call.</a:t>
            </a:r>
            <a:endParaRPr kumimoji="0" lang="en-US" sz="1050" b="0" i="0" u="none" strike="noStrike" kern="1200" cap="none" spc="0" normalizeH="0" baseline="0" noProof="0" dirty="0">
              <a:ln>
                <a:noFill/>
              </a:ln>
              <a:solidFill>
                <a:srgbClr val="3C3C3B"/>
              </a:solidFill>
              <a:effectLst/>
              <a:uLnTx/>
              <a:uFillTx/>
              <a:latin typeface="Arial" panose="020B0604020202020204" pitchFamily="34" charset="0"/>
              <a:cs typeface="Arial" panose="020B0604020202020204" pitchFamily="34" charset="0"/>
            </a:endParaRPr>
          </a:p>
        </p:txBody>
      </p:sp>
      <p:sp>
        <p:nvSpPr>
          <p:cNvPr id="39" name="TextBox 38">
            <a:extLst>
              <a:ext uri="{FF2B5EF4-FFF2-40B4-BE49-F238E27FC236}">
                <a16:creationId xmlns:a16="http://schemas.microsoft.com/office/drawing/2014/main" id="{6B46E35A-1371-54B1-0594-7CEC711DE6EF}"/>
              </a:ext>
            </a:extLst>
          </p:cNvPr>
          <p:cNvSpPr txBox="1"/>
          <p:nvPr/>
        </p:nvSpPr>
        <p:spPr>
          <a:xfrm>
            <a:off x="4059910" y="5143196"/>
            <a:ext cx="3447754" cy="738664"/>
          </a:xfrm>
          <a:prstGeom prst="rect">
            <a:avLst/>
          </a:prstGeom>
          <a:solidFill>
            <a:schemeClr val="bg1"/>
          </a:solidFill>
        </p:spPr>
        <p:txBody>
          <a:bodyPr wrap="square" rtlCol="0">
            <a:spAutoFit/>
          </a:bodyPr>
          <a:lstStyle/>
          <a:p>
            <a:r>
              <a:rPr lang="en-US" sz="1050" b="1" i="1" dirty="0">
                <a:latin typeface="Arial" panose="020B0604020202020204" pitchFamily="34" charset="0"/>
                <a:cs typeface="Arial" panose="020B0604020202020204" pitchFamily="34" charset="0"/>
              </a:rPr>
              <a:t>Note</a:t>
            </a:r>
            <a:r>
              <a:rPr lang="en-US" sz="1050" dirty="0">
                <a:latin typeface="Arial" panose="020B0604020202020204" pitchFamily="34" charset="0"/>
                <a:cs typeface="Arial" panose="020B0604020202020204" pitchFamily="34" charset="0"/>
              </a:rPr>
              <a:t>: When merging two calls together and/or add a new caller to an existing call, the call is elevated to an audio-conference. To remove one of the callers during the call, access the </a:t>
            </a:r>
            <a:r>
              <a:rPr lang="en-US" sz="1050" b="1" dirty="0">
                <a:latin typeface="Arial" panose="020B0604020202020204" pitchFamily="34" charset="0"/>
                <a:cs typeface="Arial" panose="020B0604020202020204" pitchFamily="34" charset="0"/>
              </a:rPr>
              <a:t>People</a:t>
            </a:r>
            <a:r>
              <a:rPr lang="en-US" sz="1050" dirty="0">
                <a:latin typeface="Arial" panose="020B0604020202020204" pitchFamily="34" charset="0"/>
                <a:cs typeface="Arial" panose="020B0604020202020204" pitchFamily="34" charset="0"/>
              </a:rPr>
              <a:t> menu to remove the caller. </a:t>
            </a:r>
            <a:endParaRPr lang="en-US" sz="1050" b="1" i="1" dirty="0">
              <a:latin typeface="Arial" panose="020B0604020202020204" pitchFamily="34" charset="0"/>
              <a:cs typeface="Arial" panose="020B0604020202020204" pitchFamily="34" charset="0"/>
            </a:endParaRPr>
          </a:p>
        </p:txBody>
      </p:sp>
      <p:grpSp>
        <p:nvGrpSpPr>
          <p:cNvPr id="40" name="Group 39" descr="Image of removing a caller from a conference call.">
            <a:extLst>
              <a:ext uri="{FF2B5EF4-FFF2-40B4-BE49-F238E27FC236}">
                <a16:creationId xmlns:a16="http://schemas.microsoft.com/office/drawing/2014/main" id="{456DD380-3804-152B-D561-FD7C09A5B0FA}"/>
              </a:ext>
            </a:extLst>
          </p:cNvPr>
          <p:cNvGrpSpPr/>
          <p:nvPr/>
        </p:nvGrpSpPr>
        <p:grpSpPr>
          <a:xfrm>
            <a:off x="4855178" y="6282861"/>
            <a:ext cx="1917567" cy="2228740"/>
            <a:chOff x="491225" y="7457521"/>
            <a:chExt cx="1917567" cy="2228740"/>
          </a:xfrm>
        </p:grpSpPr>
        <p:pic>
          <p:nvPicPr>
            <p:cNvPr id="41" name="Picture 40" descr="Graphical user interface, application&#10;&#10;Description automatically generated">
              <a:extLst>
                <a:ext uri="{FF2B5EF4-FFF2-40B4-BE49-F238E27FC236}">
                  <a16:creationId xmlns:a16="http://schemas.microsoft.com/office/drawing/2014/main" id="{F344BCEC-1C6B-2EC1-A388-77EB4DEBC546}"/>
                </a:ext>
              </a:extLst>
            </p:cNvPr>
            <p:cNvPicPr>
              <a:picLocks noChangeAspect="1"/>
            </p:cNvPicPr>
            <p:nvPr/>
          </p:nvPicPr>
          <p:blipFill rotWithShape="1">
            <a:blip r:embed="rId2">
              <a:extLst>
                <a:ext uri="{28A0092B-C50C-407E-A947-70E740481C1C}">
                  <a14:useLocalDpi xmlns:a14="http://schemas.microsoft.com/office/drawing/2010/main" val="0"/>
                </a:ext>
              </a:extLst>
            </a:blip>
            <a:srcRect b="4780"/>
            <a:stretch/>
          </p:blipFill>
          <p:spPr>
            <a:xfrm>
              <a:off x="491225" y="7457521"/>
              <a:ext cx="1917567" cy="2228740"/>
            </a:xfrm>
            <a:prstGeom prst="rect">
              <a:avLst/>
            </a:prstGeom>
            <a:ln>
              <a:solidFill>
                <a:schemeClr val="accent1"/>
              </a:solidFill>
            </a:ln>
          </p:spPr>
        </p:pic>
        <p:sp>
          <p:nvSpPr>
            <p:cNvPr id="42" name="Rectangle 41">
              <a:extLst>
                <a:ext uri="{FF2B5EF4-FFF2-40B4-BE49-F238E27FC236}">
                  <a16:creationId xmlns:a16="http://schemas.microsoft.com/office/drawing/2014/main" id="{89B2E634-5C06-902D-72F9-F0C617A08C51}"/>
                </a:ext>
              </a:extLst>
            </p:cNvPr>
            <p:cNvSpPr/>
            <p:nvPr/>
          </p:nvSpPr>
          <p:spPr>
            <a:xfrm>
              <a:off x="978194" y="9452344"/>
              <a:ext cx="1222746" cy="233916"/>
            </a:xfrm>
            <a:prstGeom prst="rect">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050">
                <a:latin typeface="Avenir Next LT Pro Light" panose="020B0304020202020204" pitchFamily="34" charset="0"/>
              </a:endParaRPr>
            </a:p>
          </p:txBody>
        </p:sp>
      </p:grpSp>
      <p:grpSp>
        <p:nvGrpSpPr>
          <p:cNvPr id="43" name="Group 42" descr="Image of selecting a call to merge into an active call by first selecting the call and then using the Merge button to combine the calls.">
            <a:extLst>
              <a:ext uri="{FF2B5EF4-FFF2-40B4-BE49-F238E27FC236}">
                <a16:creationId xmlns:a16="http://schemas.microsoft.com/office/drawing/2014/main" id="{28DEA1A2-ACD8-7032-D38C-75654FD45C89}"/>
              </a:ext>
            </a:extLst>
          </p:cNvPr>
          <p:cNvGrpSpPr/>
          <p:nvPr/>
        </p:nvGrpSpPr>
        <p:grpSpPr>
          <a:xfrm>
            <a:off x="4617759" y="2197362"/>
            <a:ext cx="2154986" cy="2210620"/>
            <a:chOff x="5317316" y="2862007"/>
            <a:chExt cx="3040423" cy="3118916"/>
          </a:xfrm>
        </p:grpSpPr>
        <p:pic>
          <p:nvPicPr>
            <p:cNvPr id="44" name="Picture 43">
              <a:extLst>
                <a:ext uri="{FF2B5EF4-FFF2-40B4-BE49-F238E27FC236}">
                  <a16:creationId xmlns:a16="http://schemas.microsoft.com/office/drawing/2014/main" id="{EDFA4DCF-400E-C9AA-9902-E6CB18C1538E}"/>
                </a:ext>
              </a:extLst>
            </p:cNvPr>
            <p:cNvPicPr>
              <a:picLocks noChangeAspect="1"/>
            </p:cNvPicPr>
            <p:nvPr/>
          </p:nvPicPr>
          <p:blipFill rotWithShape="1">
            <a:blip r:embed="rId3"/>
            <a:srcRect r="3776"/>
            <a:stretch/>
          </p:blipFill>
          <p:spPr>
            <a:xfrm>
              <a:off x="5317316" y="2862007"/>
              <a:ext cx="3040423" cy="3118916"/>
            </a:xfrm>
            <a:prstGeom prst="rect">
              <a:avLst/>
            </a:prstGeom>
            <a:ln>
              <a:solidFill>
                <a:schemeClr val="accent1"/>
              </a:solidFill>
            </a:ln>
            <a:effectLst>
              <a:outerShdw blurRad="50800" dist="38100" dir="2700000" algn="tl" rotWithShape="0">
                <a:prstClr val="black">
                  <a:alpha val="40000"/>
                </a:prstClr>
              </a:outerShdw>
            </a:effectLst>
          </p:spPr>
        </p:pic>
        <p:sp>
          <p:nvSpPr>
            <p:cNvPr id="45" name="Rectangle 44">
              <a:extLst>
                <a:ext uri="{FF2B5EF4-FFF2-40B4-BE49-F238E27FC236}">
                  <a16:creationId xmlns:a16="http://schemas.microsoft.com/office/drawing/2014/main" id="{E5497153-98A7-6D96-0FFC-189FCD33D5EC}"/>
                </a:ext>
              </a:extLst>
            </p:cNvPr>
            <p:cNvSpPr/>
            <p:nvPr/>
          </p:nvSpPr>
          <p:spPr>
            <a:xfrm>
              <a:off x="7268368" y="5605670"/>
              <a:ext cx="951292" cy="375253"/>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050">
                <a:latin typeface="Avenir Next LT Pro Light" panose="020B0304020202020204" pitchFamily="34" charset="0"/>
              </a:endParaRPr>
            </a:p>
          </p:txBody>
        </p:sp>
        <p:sp>
          <p:nvSpPr>
            <p:cNvPr id="46" name="Rectangle 45">
              <a:extLst>
                <a:ext uri="{FF2B5EF4-FFF2-40B4-BE49-F238E27FC236}">
                  <a16:creationId xmlns:a16="http://schemas.microsoft.com/office/drawing/2014/main" id="{EA589EC9-F2B0-26F3-9E5D-E080F74BE028}"/>
                </a:ext>
              </a:extLst>
            </p:cNvPr>
            <p:cNvSpPr/>
            <p:nvPr/>
          </p:nvSpPr>
          <p:spPr>
            <a:xfrm>
              <a:off x="5463373" y="3351222"/>
              <a:ext cx="2726470" cy="554941"/>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050">
                <a:latin typeface="Avenir Next LT Pro Light" panose="020B0304020202020204" pitchFamily="34" charset="0"/>
              </a:endParaRPr>
            </a:p>
          </p:txBody>
        </p:sp>
      </p:grpSp>
      <p:grpSp>
        <p:nvGrpSpPr>
          <p:cNvPr id="47" name="Group 46" descr="Clicking on the three dot ellipses menu to select the Merge Calls option from the menu.">
            <a:extLst>
              <a:ext uri="{FF2B5EF4-FFF2-40B4-BE49-F238E27FC236}">
                <a16:creationId xmlns:a16="http://schemas.microsoft.com/office/drawing/2014/main" id="{709A3A19-72B9-0508-8E2C-7D1E1131FAAC}"/>
              </a:ext>
            </a:extLst>
          </p:cNvPr>
          <p:cNvGrpSpPr/>
          <p:nvPr/>
        </p:nvGrpSpPr>
        <p:grpSpPr>
          <a:xfrm>
            <a:off x="995752" y="2197362"/>
            <a:ext cx="2111836" cy="2573625"/>
            <a:chOff x="181737" y="2804869"/>
            <a:chExt cx="2979545" cy="3631072"/>
          </a:xfrm>
        </p:grpSpPr>
        <p:grpSp>
          <p:nvGrpSpPr>
            <p:cNvPr id="48" name="Group 47">
              <a:extLst>
                <a:ext uri="{FF2B5EF4-FFF2-40B4-BE49-F238E27FC236}">
                  <a16:creationId xmlns:a16="http://schemas.microsoft.com/office/drawing/2014/main" id="{B40BF917-8493-BF72-6144-90D71C819727}"/>
                </a:ext>
              </a:extLst>
            </p:cNvPr>
            <p:cNvGrpSpPr>
              <a:grpSpLocks noChangeAspect="1"/>
            </p:cNvGrpSpPr>
            <p:nvPr/>
          </p:nvGrpSpPr>
          <p:grpSpPr>
            <a:xfrm>
              <a:off x="181737" y="2804869"/>
              <a:ext cx="2979545" cy="3631072"/>
              <a:chOff x="601911" y="-315430"/>
              <a:chExt cx="5886294" cy="7173430"/>
            </a:xfrm>
          </p:grpSpPr>
          <p:pic>
            <p:nvPicPr>
              <p:cNvPr id="51" name="Picture 50">
                <a:extLst>
                  <a:ext uri="{FF2B5EF4-FFF2-40B4-BE49-F238E27FC236}">
                    <a16:creationId xmlns:a16="http://schemas.microsoft.com/office/drawing/2014/main" id="{0203A783-BC19-0839-7379-76048ED1879F}"/>
                  </a:ext>
                </a:extLst>
              </p:cNvPr>
              <p:cNvPicPr>
                <a:picLocks noChangeAspect="1"/>
              </p:cNvPicPr>
              <p:nvPr/>
            </p:nvPicPr>
            <p:blipFill>
              <a:blip r:embed="rId4"/>
              <a:stretch>
                <a:fillRect/>
              </a:stretch>
            </p:blipFill>
            <p:spPr>
              <a:xfrm>
                <a:off x="601911" y="-315430"/>
                <a:ext cx="5886294" cy="7173430"/>
              </a:xfrm>
              <a:prstGeom prst="rect">
                <a:avLst/>
              </a:prstGeom>
              <a:ln>
                <a:solidFill>
                  <a:schemeClr val="accent1"/>
                </a:solidFill>
              </a:ln>
              <a:effectLst>
                <a:outerShdw blurRad="50800" dist="38100" dir="2700000" algn="tl" rotWithShape="0">
                  <a:prstClr val="black">
                    <a:alpha val="40000"/>
                  </a:prstClr>
                </a:outerShdw>
              </a:effectLst>
            </p:spPr>
          </p:pic>
          <p:sp>
            <p:nvSpPr>
              <p:cNvPr id="52" name="Rectangle 51">
                <a:extLst>
                  <a:ext uri="{FF2B5EF4-FFF2-40B4-BE49-F238E27FC236}">
                    <a16:creationId xmlns:a16="http://schemas.microsoft.com/office/drawing/2014/main" id="{505872C0-0A03-B0EF-9CB1-A2D50630A654}"/>
                  </a:ext>
                </a:extLst>
              </p:cNvPr>
              <p:cNvSpPr/>
              <p:nvPr/>
            </p:nvSpPr>
            <p:spPr>
              <a:xfrm>
                <a:off x="2811780" y="763928"/>
                <a:ext cx="3581400" cy="498192"/>
              </a:xfrm>
              <a:prstGeom prst="rect">
                <a:avLst/>
              </a:prstGeom>
              <a:noFill/>
              <a:ln w="76200">
                <a:solidFill>
                  <a:srgbClr val="29292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US" sz="1050">
                  <a:latin typeface="Avenir Next LT Pro Light" panose="020B0304020202020204" pitchFamily="34" charset="0"/>
                </a:endParaRPr>
              </a:p>
            </p:txBody>
          </p:sp>
        </p:grpSp>
        <p:sp>
          <p:nvSpPr>
            <p:cNvPr id="49" name="Rectangle 48">
              <a:extLst>
                <a:ext uri="{FF2B5EF4-FFF2-40B4-BE49-F238E27FC236}">
                  <a16:creationId xmlns:a16="http://schemas.microsoft.com/office/drawing/2014/main" id="{CB244AAE-A6AD-5D3D-D8C1-A43C180303DC}"/>
                </a:ext>
              </a:extLst>
            </p:cNvPr>
            <p:cNvSpPr/>
            <p:nvPr/>
          </p:nvSpPr>
          <p:spPr>
            <a:xfrm>
              <a:off x="1222417" y="2809220"/>
              <a:ext cx="549748" cy="542002"/>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050">
                <a:latin typeface="Avenir Next LT Pro Light" panose="020B0304020202020204" pitchFamily="34" charset="0"/>
              </a:endParaRPr>
            </a:p>
          </p:txBody>
        </p:sp>
        <p:sp>
          <p:nvSpPr>
            <p:cNvPr id="50" name="Rectangle 49">
              <a:extLst>
                <a:ext uri="{FF2B5EF4-FFF2-40B4-BE49-F238E27FC236}">
                  <a16:creationId xmlns:a16="http://schemas.microsoft.com/office/drawing/2014/main" id="{8A8D0A5E-9B9A-AAC8-EF39-FF83EDB7EA16}"/>
                </a:ext>
              </a:extLst>
            </p:cNvPr>
            <p:cNvSpPr/>
            <p:nvPr/>
          </p:nvSpPr>
          <p:spPr>
            <a:xfrm>
              <a:off x="1300337" y="5748585"/>
              <a:ext cx="1812846" cy="365215"/>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050">
                <a:latin typeface="Avenir Next LT Pro Light" panose="020B0304020202020204" pitchFamily="34" charset="0"/>
              </a:endParaRPr>
            </a:p>
          </p:txBody>
        </p:sp>
      </p:grpSp>
      <p:pic>
        <p:nvPicPr>
          <p:cNvPr id="53" name="Picture 52" descr="The calls combined into one active call that is now a conference call.">
            <a:extLst>
              <a:ext uri="{FF2B5EF4-FFF2-40B4-BE49-F238E27FC236}">
                <a16:creationId xmlns:a16="http://schemas.microsoft.com/office/drawing/2014/main" id="{E90FF5CA-14E0-0646-4B4B-3EB1439B5004}"/>
              </a:ext>
            </a:extLst>
          </p:cNvPr>
          <p:cNvPicPr>
            <a:picLocks noChangeAspect="1"/>
          </p:cNvPicPr>
          <p:nvPr/>
        </p:nvPicPr>
        <p:blipFill rotWithShape="1">
          <a:blip r:embed="rId5"/>
          <a:srcRect t="2061"/>
          <a:stretch/>
        </p:blipFill>
        <p:spPr>
          <a:xfrm>
            <a:off x="995752" y="6282861"/>
            <a:ext cx="2505658" cy="2054245"/>
          </a:xfrm>
          <a:prstGeom prst="rect">
            <a:avLst/>
          </a:prstGeom>
          <a:ln>
            <a:solidFill>
              <a:schemeClr val="accent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05690294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78D139-ACF5-8945-909E-CAFC59E637F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2D57871-C35F-F66C-1A73-387F7DF489EB}"/>
              </a:ext>
            </a:extLst>
          </p:cNvPr>
          <p:cNvSpPr>
            <a:spLocks noGrp="1"/>
          </p:cNvSpPr>
          <p:nvPr>
            <p:ph type="title"/>
          </p:nvPr>
        </p:nvSpPr>
        <p:spPr/>
        <p:txBody>
          <a:bodyPr>
            <a:normAutofit/>
          </a:bodyPr>
          <a:lstStyle/>
          <a:p>
            <a:r>
              <a:rPr lang="en-US" sz="2400" dirty="0"/>
              <a:t>Voicemail Management</a:t>
            </a:r>
          </a:p>
        </p:txBody>
      </p:sp>
      <p:sp>
        <p:nvSpPr>
          <p:cNvPr id="15" name="TextBox 14">
            <a:extLst>
              <a:ext uri="{FF2B5EF4-FFF2-40B4-BE49-F238E27FC236}">
                <a16:creationId xmlns:a16="http://schemas.microsoft.com/office/drawing/2014/main" id="{D3113BA0-65C2-76B0-01DD-E36FC2674F27}"/>
              </a:ext>
            </a:extLst>
          </p:cNvPr>
          <p:cNvSpPr txBox="1"/>
          <p:nvPr/>
        </p:nvSpPr>
        <p:spPr>
          <a:xfrm>
            <a:off x="127382" y="975618"/>
            <a:ext cx="5254515" cy="738664"/>
          </a:xfrm>
          <a:prstGeom prst="rect">
            <a:avLst/>
          </a:prstGeom>
          <a:noFill/>
        </p:spPr>
        <p:txBody>
          <a:bodyPr wrap="square" rtlCol="0">
            <a:spAutoFit/>
          </a:bodyPr>
          <a:lstStyle/>
          <a:p>
            <a:r>
              <a:rPr lang="en-US" sz="1050" b="1" dirty="0">
                <a:latin typeface="Arial" panose="020B0604020202020204" pitchFamily="34" charset="0"/>
                <a:cs typeface="Arial" panose="020B0604020202020204" pitchFamily="34" charset="0"/>
              </a:rPr>
              <a:t>Voicemails </a:t>
            </a:r>
            <a:r>
              <a:rPr lang="en-US" sz="1050" dirty="0">
                <a:latin typeface="Arial" panose="020B0604020202020204" pitchFamily="34" charset="0"/>
                <a:cs typeface="Arial" panose="020B0604020202020204" pitchFamily="34" charset="0"/>
              </a:rPr>
              <a:t>received are stored in the Calls app in Teams. </a:t>
            </a:r>
          </a:p>
          <a:p>
            <a:endParaRPr lang="en-US" sz="1050" dirty="0">
              <a:latin typeface="Arial" panose="020B0604020202020204" pitchFamily="34" charset="0"/>
              <a:cs typeface="Arial" panose="020B0604020202020204" pitchFamily="34" charset="0"/>
            </a:endParaRPr>
          </a:p>
          <a:p>
            <a:endParaRPr lang="en-US" sz="1050" dirty="0">
              <a:latin typeface="Arial" panose="020B0604020202020204" pitchFamily="34" charset="0"/>
              <a:cs typeface="Arial" panose="020B0604020202020204" pitchFamily="34" charset="0"/>
            </a:endParaRPr>
          </a:p>
          <a:p>
            <a:pPr marL="342900" indent="-342900">
              <a:buFont typeface="+mj-lt"/>
              <a:buAutoNum type="arabicPeriod"/>
            </a:pPr>
            <a:r>
              <a:rPr lang="en-US" sz="1050" dirty="0">
                <a:latin typeface="Arial" panose="020B0604020202020204" pitchFamily="34" charset="0"/>
                <a:cs typeface="Arial" panose="020B0604020202020204" pitchFamily="34" charset="0"/>
              </a:rPr>
              <a:t>From the History section, select Voicemail to see a list of your message. </a:t>
            </a:r>
          </a:p>
        </p:txBody>
      </p:sp>
      <p:sp>
        <p:nvSpPr>
          <p:cNvPr id="16" name="TextBox 15">
            <a:extLst>
              <a:ext uri="{FF2B5EF4-FFF2-40B4-BE49-F238E27FC236}">
                <a16:creationId xmlns:a16="http://schemas.microsoft.com/office/drawing/2014/main" id="{8858B5FB-2D29-7962-D2EA-ABC8028BE162}"/>
              </a:ext>
            </a:extLst>
          </p:cNvPr>
          <p:cNvSpPr txBox="1"/>
          <p:nvPr/>
        </p:nvSpPr>
        <p:spPr>
          <a:xfrm>
            <a:off x="170736" y="3113673"/>
            <a:ext cx="4749419" cy="1377300"/>
          </a:xfrm>
          <a:prstGeom prst="rect">
            <a:avLst/>
          </a:prstGeom>
          <a:noFill/>
        </p:spPr>
        <p:txBody>
          <a:bodyPr wrap="square" rtlCol="0">
            <a:spAutoFit/>
          </a:bodyPr>
          <a:lstStyle/>
          <a:p>
            <a:pPr marL="342900" indent="-342900">
              <a:spcAft>
                <a:spcPts val="600"/>
              </a:spcAft>
              <a:buFont typeface="+mj-lt"/>
              <a:buAutoNum type="arabicPeriod" startAt="2"/>
            </a:pPr>
            <a:r>
              <a:rPr lang="en-US" sz="1050" dirty="0">
                <a:latin typeface="Arial" panose="020B0604020202020204" pitchFamily="34" charset="0"/>
                <a:cs typeface="Arial" panose="020B0604020202020204" pitchFamily="34" charset="0"/>
              </a:rPr>
              <a:t>Click a message to populate more information in the </a:t>
            </a:r>
            <a:r>
              <a:rPr lang="en-US" sz="1050" b="1" dirty="0">
                <a:latin typeface="Arial" panose="020B0604020202020204" pitchFamily="34" charset="0"/>
                <a:cs typeface="Arial" panose="020B0604020202020204" pitchFamily="34" charset="0"/>
              </a:rPr>
              <a:t>Details</a:t>
            </a:r>
            <a:r>
              <a:rPr lang="en-US" sz="1050" dirty="0">
                <a:latin typeface="Arial" panose="020B0604020202020204" pitchFamily="34" charset="0"/>
                <a:cs typeface="Arial" panose="020B0604020202020204" pitchFamily="34" charset="0"/>
              </a:rPr>
              <a:t> pane, including information about and ways to contact the sender, a transcript, and options to play, speed up, or pause the playback.</a:t>
            </a:r>
          </a:p>
          <a:p>
            <a:pPr marL="342900" indent="-342900">
              <a:spcAft>
                <a:spcPts val="600"/>
              </a:spcAft>
              <a:buFont typeface="+mj-lt"/>
              <a:buAutoNum type="arabicPeriod" startAt="2"/>
            </a:pPr>
            <a:endParaRPr lang="en-US" sz="1050" dirty="0">
              <a:latin typeface="Arial" panose="020B0604020202020204" pitchFamily="34" charset="0"/>
              <a:cs typeface="Arial" panose="020B0604020202020204" pitchFamily="34" charset="0"/>
            </a:endParaRPr>
          </a:p>
          <a:p>
            <a:pPr marL="342900" indent="-342900">
              <a:spcAft>
                <a:spcPts val="600"/>
              </a:spcAft>
              <a:buFont typeface="+mj-lt"/>
              <a:buAutoNum type="arabicPeriod" startAt="2"/>
            </a:pPr>
            <a:r>
              <a:rPr lang="en-US" sz="1050" dirty="0">
                <a:latin typeface="Arial" panose="020B0604020202020204" pitchFamily="34" charset="0"/>
                <a:cs typeface="Arial" panose="020B0604020202020204" pitchFamily="34" charset="0"/>
              </a:rPr>
              <a:t>When hovering over the voicemail line under </a:t>
            </a:r>
            <a:r>
              <a:rPr lang="en-US" sz="1050" b="1" dirty="0">
                <a:latin typeface="Arial" panose="020B0604020202020204" pitchFamily="34" charset="0"/>
                <a:cs typeface="Arial" panose="020B0604020202020204" pitchFamily="34" charset="0"/>
              </a:rPr>
              <a:t>History</a:t>
            </a:r>
            <a:r>
              <a:rPr lang="en-US" sz="1050" dirty="0">
                <a:latin typeface="Arial" panose="020B0604020202020204" pitchFamily="34" charset="0"/>
                <a:cs typeface="Arial" panose="020B0604020202020204" pitchFamily="34" charset="0"/>
              </a:rPr>
              <a:t>, from the </a:t>
            </a:r>
            <a:r>
              <a:rPr lang="en-US" sz="1050" b="1" dirty="0">
                <a:latin typeface="Arial" panose="020B0604020202020204" pitchFamily="34" charset="0"/>
                <a:cs typeface="Arial" panose="020B0604020202020204" pitchFamily="34" charset="0"/>
              </a:rPr>
              <a:t>More options </a:t>
            </a:r>
            <a:r>
              <a:rPr lang="en-US" sz="1050" dirty="0">
                <a:latin typeface="Arial" panose="020B0604020202020204" pitchFamily="34" charset="0"/>
                <a:cs typeface="Arial" panose="020B0604020202020204" pitchFamily="34" charset="0"/>
              </a:rPr>
              <a:t>menu, you may also return the call, initiate a chat (if internal caller), manage the message, or add the caller to your contacts.</a:t>
            </a:r>
          </a:p>
        </p:txBody>
      </p:sp>
      <p:sp>
        <p:nvSpPr>
          <p:cNvPr id="17" name="TextBox 16">
            <a:extLst>
              <a:ext uri="{FF2B5EF4-FFF2-40B4-BE49-F238E27FC236}">
                <a16:creationId xmlns:a16="http://schemas.microsoft.com/office/drawing/2014/main" id="{987B365F-DA58-8E9B-529D-DA085A484CB7}"/>
              </a:ext>
            </a:extLst>
          </p:cNvPr>
          <p:cNvSpPr txBox="1"/>
          <p:nvPr/>
        </p:nvSpPr>
        <p:spPr>
          <a:xfrm>
            <a:off x="170736" y="6923024"/>
            <a:ext cx="2373106" cy="738664"/>
          </a:xfrm>
          <a:prstGeom prst="rect">
            <a:avLst/>
          </a:prstGeom>
          <a:noFill/>
        </p:spPr>
        <p:txBody>
          <a:bodyPr wrap="square" rtlCol="0">
            <a:spAutoFit/>
          </a:bodyPr>
          <a:lstStyle/>
          <a:p>
            <a:pPr marL="228600" indent="-228600">
              <a:buFont typeface="+mj-lt"/>
              <a:buAutoNum type="arabicPeriod" startAt="4"/>
            </a:pPr>
            <a:r>
              <a:rPr lang="en-US" sz="1050" dirty="0">
                <a:latin typeface="Arial" panose="020B0604020202020204" pitchFamily="34" charset="0"/>
                <a:cs typeface="Arial" panose="020B0604020202020204" pitchFamily="34" charset="0"/>
              </a:rPr>
              <a:t>A copy of each voicemail is also sent to Outlook. Open the Outlook message to read or listen to your voicemails.</a:t>
            </a:r>
          </a:p>
        </p:txBody>
      </p:sp>
      <p:pic>
        <p:nvPicPr>
          <p:cNvPr id="18" name="Picture 17">
            <a:extLst>
              <a:ext uri="{FF2B5EF4-FFF2-40B4-BE49-F238E27FC236}">
                <a16:creationId xmlns:a16="http://schemas.microsoft.com/office/drawing/2014/main" id="{4B934494-0057-6905-D934-5AB68D45376E}"/>
              </a:ext>
            </a:extLst>
          </p:cNvPr>
          <p:cNvPicPr>
            <a:picLocks noChangeAspect="1"/>
          </p:cNvPicPr>
          <p:nvPr/>
        </p:nvPicPr>
        <p:blipFill>
          <a:blip r:embed="rId2"/>
          <a:stretch>
            <a:fillRect/>
          </a:stretch>
        </p:blipFill>
        <p:spPr>
          <a:xfrm>
            <a:off x="730077" y="1894398"/>
            <a:ext cx="4049124" cy="885494"/>
          </a:xfrm>
          <a:prstGeom prst="rect">
            <a:avLst/>
          </a:prstGeom>
          <a:ln>
            <a:solidFill>
              <a:schemeClr val="accent1"/>
            </a:solidFill>
          </a:ln>
          <a:effectLst>
            <a:outerShdw blurRad="50800" dist="38100" dir="2700000" algn="tl" rotWithShape="0">
              <a:prstClr val="black">
                <a:alpha val="40000"/>
              </a:prstClr>
            </a:outerShdw>
          </a:effectLst>
        </p:spPr>
      </p:pic>
      <p:pic>
        <p:nvPicPr>
          <p:cNvPr id="19" name="Picture 18">
            <a:extLst>
              <a:ext uri="{FF2B5EF4-FFF2-40B4-BE49-F238E27FC236}">
                <a16:creationId xmlns:a16="http://schemas.microsoft.com/office/drawing/2014/main" id="{93E2E448-DAAB-FD9B-5AAE-765108FD735B}"/>
              </a:ext>
            </a:extLst>
          </p:cNvPr>
          <p:cNvPicPr>
            <a:picLocks noChangeAspect="1"/>
          </p:cNvPicPr>
          <p:nvPr/>
        </p:nvPicPr>
        <p:blipFill>
          <a:blip r:embed="rId3"/>
          <a:stretch>
            <a:fillRect/>
          </a:stretch>
        </p:blipFill>
        <p:spPr>
          <a:xfrm>
            <a:off x="5172831" y="1880698"/>
            <a:ext cx="2373106" cy="4797169"/>
          </a:xfrm>
          <a:prstGeom prst="rect">
            <a:avLst/>
          </a:prstGeom>
          <a:ln>
            <a:solidFill>
              <a:schemeClr val="accent1"/>
            </a:solidFill>
          </a:ln>
          <a:effectLst>
            <a:outerShdw blurRad="50800" dist="38100" dir="2700000" algn="tl" rotWithShape="0">
              <a:prstClr val="black">
                <a:alpha val="40000"/>
              </a:prstClr>
            </a:outerShdw>
          </a:effectLst>
        </p:spPr>
      </p:pic>
      <p:grpSp>
        <p:nvGrpSpPr>
          <p:cNvPr id="20" name="Group 19">
            <a:extLst>
              <a:ext uri="{FF2B5EF4-FFF2-40B4-BE49-F238E27FC236}">
                <a16:creationId xmlns:a16="http://schemas.microsoft.com/office/drawing/2014/main" id="{DF82AC3D-9542-3B7A-CE96-A0DAE2E376BF}"/>
              </a:ext>
            </a:extLst>
          </p:cNvPr>
          <p:cNvGrpSpPr/>
          <p:nvPr/>
        </p:nvGrpSpPr>
        <p:grpSpPr>
          <a:xfrm>
            <a:off x="730077" y="4752522"/>
            <a:ext cx="3712314" cy="1908952"/>
            <a:chOff x="3551302" y="4149031"/>
            <a:chExt cx="4639322" cy="2436065"/>
          </a:xfrm>
          <a:effectLst>
            <a:outerShdw blurRad="50800" dist="38100" dir="2700000" algn="tl" rotWithShape="0">
              <a:prstClr val="black">
                <a:alpha val="40000"/>
              </a:prstClr>
            </a:outerShdw>
          </a:effectLst>
        </p:grpSpPr>
        <p:grpSp>
          <p:nvGrpSpPr>
            <p:cNvPr id="21" name="Group 20">
              <a:extLst>
                <a:ext uri="{FF2B5EF4-FFF2-40B4-BE49-F238E27FC236}">
                  <a16:creationId xmlns:a16="http://schemas.microsoft.com/office/drawing/2014/main" id="{69CA6EDA-77CA-E6F9-10D0-AAB8133D75BB}"/>
                </a:ext>
              </a:extLst>
            </p:cNvPr>
            <p:cNvGrpSpPr/>
            <p:nvPr/>
          </p:nvGrpSpPr>
          <p:grpSpPr>
            <a:xfrm>
              <a:off x="3551302" y="4149031"/>
              <a:ext cx="4639322" cy="447737"/>
              <a:chOff x="3551302" y="4149031"/>
              <a:chExt cx="4639322" cy="447737"/>
            </a:xfrm>
          </p:grpSpPr>
          <p:pic>
            <p:nvPicPr>
              <p:cNvPr id="24" name="Picture 23">
                <a:extLst>
                  <a:ext uri="{FF2B5EF4-FFF2-40B4-BE49-F238E27FC236}">
                    <a16:creationId xmlns:a16="http://schemas.microsoft.com/office/drawing/2014/main" id="{24751DAB-9AFF-F317-07BA-6D5BA13A6BC6}"/>
                  </a:ext>
                </a:extLst>
              </p:cNvPr>
              <p:cNvPicPr>
                <a:picLocks noChangeAspect="1"/>
              </p:cNvPicPr>
              <p:nvPr/>
            </p:nvPicPr>
            <p:blipFill>
              <a:blip r:embed="rId4"/>
              <a:stretch>
                <a:fillRect/>
              </a:stretch>
            </p:blipFill>
            <p:spPr>
              <a:xfrm>
                <a:off x="3551302" y="4149031"/>
                <a:ext cx="4639322" cy="447737"/>
              </a:xfrm>
              <a:prstGeom prst="rect">
                <a:avLst/>
              </a:prstGeom>
              <a:ln>
                <a:solidFill>
                  <a:schemeClr val="accent1"/>
                </a:solidFill>
              </a:ln>
            </p:spPr>
          </p:pic>
          <p:sp>
            <p:nvSpPr>
              <p:cNvPr id="25" name="Rectangle 24">
                <a:extLst>
                  <a:ext uri="{FF2B5EF4-FFF2-40B4-BE49-F238E27FC236}">
                    <a16:creationId xmlns:a16="http://schemas.microsoft.com/office/drawing/2014/main" id="{3F460B2E-F68A-4F4E-BA76-750A7EECE31F}"/>
                  </a:ext>
                </a:extLst>
              </p:cNvPr>
              <p:cNvSpPr/>
              <p:nvPr/>
            </p:nvSpPr>
            <p:spPr>
              <a:xfrm flipH="1">
                <a:off x="6867526" y="4203505"/>
                <a:ext cx="423802" cy="355163"/>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Avenir Next LT Pro Light" panose="020B0304020202020204" pitchFamily="34" charset="0"/>
                </a:endParaRPr>
              </a:p>
            </p:txBody>
          </p:sp>
        </p:grpSp>
        <p:pic>
          <p:nvPicPr>
            <p:cNvPr id="22" name="Picture 21">
              <a:extLst>
                <a:ext uri="{FF2B5EF4-FFF2-40B4-BE49-F238E27FC236}">
                  <a16:creationId xmlns:a16="http://schemas.microsoft.com/office/drawing/2014/main" id="{8BD09AE1-8D51-A24F-AD06-B94A1AF4254D}"/>
                </a:ext>
              </a:extLst>
            </p:cNvPr>
            <p:cNvPicPr>
              <a:picLocks noChangeAspect="1"/>
            </p:cNvPicPr>
            <p:nvPr/>
          </p:nvPicPr>
          <p:blipFill>
            <a:blip r:embed="rId5"/>
            <a:stretch>
              <a:fillRect/>
            </a:stretch>
          </p:blipFill>
          <p:spPr>
            <a:xfrm>
              <a:off x="5571947" y="4584567"/>
              <a:ext cx="1286054" cy="2000529"/>
            </a:xfrm>
            <a:prstGeom prst="rect">
              <a:avLst/>
            </a:prstGeom>
            <a:ln w="28575">
              <a:solidFill>
                <a:schemeClr val="accent3"/>
              </a:solidFill>
            </a:ln>
          </p:spPr>
        </p:pic>
      </p:grpSp>
      <p:pic>
        <p:nvPicPr>
          <p:cNvPr id="26" name="Picture 25">
            <a:extLst>
              <a:ext uri="{FF2B5EF4-FFF2-40B4-BE49-F238E27FC236}">
                <a16:creationId xmlns:a16="http://schemas.microsoft.com/office/drawing/2014/main" id="{33D524FD-F261-E384-80A2-B644961B3D39}"/>
              </a:ext>
            </a:extLst>
          </p:cNvPr>
          <p:cNvPicPr>
            <a:picLocks noChangeAspect="1"/>
          </p:cNvPicPr>
          <p:nvPr/>
        </p:nvPicPr>
        <p:blipFill>
          <a:blip r:embed="rId6"/>
          <a:stretch>
            <a:fillRect/>
          </a:stretch>
        </p:blipFill>
        <p:spPr>
          <a:xfrm>
            <a:off x="730077" y="7888677"/>
            <a:ext cx="2180504" cy="421823"/>
          </a:xfrm>
          <a:prstGeom prst="rect">
            <a:avLst/>
          </a:prstGeom>
          <a:ln>
            <a:solidFill>
              <a:schemeClr val="accent1"/>
            </a:solidFill>
          </a:ln>
          <a:effectLst>
            <a:outerShdw blurRad="50800" dist="38100" dir="2700000" algn="tl" rotWithShape="0">
              <a:prstClr val="black">
                <a:alpha val="40000"/>
              </a:prstClr>
            </a:outerShdw>
          </a:effectLst>
        </p:spPr>
      </p:pic>
      <p:pic>
        <p:nvPicPr>
          <p:cNvPr id="27" name="Picture 26">
            <a:extLst>
              <a:ext uri="{FF2B5EF4-FFF2-40B4-BE49-F238E27FC236}">
                <a16:creationId xmlns:a16="http://schemas.microsoft.com/office/drawing/2014/main" id="{C228326A-34FD-36D3-9624-7FFD3B01B17F}"/>
              </a:ext>
            </a:extLst>
          </p:cNvPr>
          <p:cNvPicPr>
            <a:picLocks noChangeAspect="1"/>
          </p:cNvPicPr>
          <p:nvPr/>
        </p:nvPicPr>
        <p:blipFill>
          <a:blip r:embed="rId7"/>
          <a:stretch>
            <a:fillRect/>
          </a:stretch>
        </p:blipFill>
        <p:spPr>
          <a:xfrm>
            <a:off x="2877831" y="6978346"/>
            <a:ext cx="4649483" cy="2794433"/>
          </a:xfrm>
          <a:prstGeom prst="rect">
            <a:avLst/>
          </a:prstGeom>
          <a:ln>
            <a:solidFill>
              <a:schemeClr val="accent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6220530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208F02-2A62-797C-20A7-8C9B252169D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0FEDF6D-2055-37A5-7457-EA319EEC8E8E}"/>
              </a:ext>
            </a:extLst>
          </p:cNvPr>
          <p:cNvSpPr>
            <a:spLocks noGrp="1"/>
          </p:cNvSpPr>
          <p:nvPr>
            <p:ph type="title"/>
          </p:nvPr>
        </p:nvSpPr>
        <p:spPr>
          <a:xfrm>
            <a:off x="0" y="88744"/>
            <a:ext cx="7979664" cy="728870"/>
          </a:xfrm>
        </p:spPr>
        <p:txBody>
          <a:bodyPr>
            <a:noAutofit/>
          </a:bodyPr>
          <a:lstStyle/>
          <a:p>
            <a:r>
              <a:rPr lang="en-US" sz="2400" dirty="0"/>
              <a:t>Call Recording and Transcription</a:t>
            </a:r>
          </a:p>
        </p:txBody>
      </p:sp>
      <p:sp>
        <p:nvSpPr>
          <p:cNvPr id="3" name="TextBox 2">
            <a:extLst>
              <a:ext uri="{FF2B5EF4-FFF2-40B4-BE49-F238E27FC236}">
                <a16:creationId xmlns:a16="http://schemas.microsoft.com/office/drawing/2014/main" id="{B5C587DF-ED6B-93F7-5937-7B5F33755A75}"/>
              </a:ext>
            </a:extLst>
          </p:cNvPr>
          <p:cNvSpPr txBox="1"/>
          <p:nvPr/>
        </p:nvSpPr>
        <p:spPr>
          <a:xfrm>
            <a:off x="183873" y="1026779"/>
            <a:ext cx="7392752" cy="261610"/>
          </a:xfrm>
          <a:prstGeom prst="rect">
            <a:avLst/>
          </a:prstGeom>
          <a:noFill/>
        </p:spPr>
        <p:txBody>
          <a:bodyPr wrap="square" rtlCol="0">
            <a:spAutoFit/>
          </a:bodyPr>
          <a:lstStyle/>
          <a:p>
            <a:r>
              <a:rPr lang="en-US" sz="1050" dirty="0">
                <a:latin typeface="Arial" panose="020B0604020202020204" pitchFamily="34" charset="0"/>
                <a:cs typeface="Arial" panose="020B0604020202020204" pitchFamily="34" charset="0"/>
              </a:rPr>
              <a:t>Record and transcribe one-to-one internal and external calls.</a:t>
            </a:r>
          </a:p>
        </p:txBody>
      </p:sp>
      <p:sp>
        <p:nvSpPr>
          <p:cNvPr id="4" name="TextBox 3">
            <a:extLst>
              <a:ext uri="{FF2B5EF4-FFF2-40B4-BE49-F238E27FC236}">
                <a16:creationId xmlns:a16="http://schemas.microsoft.com/office/drawing/2014/main" id="{30F232CC-5624-A147-88DC-B147AC455008}"/>
              </a:ext>
            </a:extLst>
          </p:cNvPr>
          <p:cNvSpPr txBox="1"/>
          <p:nvPr/>
        </p:nvSpPr>
        <p:spPr>
          <a:xfrm>
            <a:off x="188824" y="4960220"/>
            <a:ext cx="4670872" cy="1508105"/>
          </a:xfrm>
          <a:prstGeom prst="rect">
            <a:avLst/>
          </a:prstGeom>
          <a:noFill/>
        </p:spPr>
        <p:txBody>
          <a:bodyPr wrap="square" rtlCol="0">
            <a:spAutoFit/>
          </a:bodyPr>
          <a:lstStyle/>
          <a:p>
            <a:pPr algn="just">
              <a:spcAft>
                <a:spcPts val="600"/>
              </a:spcAft>
            </a:pPr>
            <a:r>
              <a:rPr lang="en-US" sz="1050" dirty="0">
                <a:latin typeface="Arial" panose="020B0604020202020204" pitchFamily="34" charset="0"/>
                <a:cs typeface="Arial" panose="020B0604020202020204" pitchFamily="34" charset="0"/>
              </a:rPr>
              <a:t>Once the call has ended, the recording and transcript are available from History in the Calls app in Teams. </a:t>
            </a:r>
          </a:p>
          <a:p>
            <a:pPr algn="just">
              <a:spcAft>
                <a:spcPts val="600"/>
              </a:spcAft>
            </a:pPr>
            <a:endParaRPr lang="en-US" sz="1050" dirty="0">
              <a:latin typeface="Arial" panose="020B0604020202020204" pitchFamily="34" charset="0"/>
              <a:cs typeface="Arial" panose="020B0604020202020204" pitchFamily="34" charset="0"/>
            </a:endParaRPr>
          </a:p>
          <a:p>
            <a:pPr marL="171450" indent="-171450" algn="just">
              <a:spcAft>
                <a:spcPts val="600"/>
              </a:spcAft>
              <a:buFont typeface="Arial" panose="020B0604020202020204" pitchFamily="34" charset="0"/>
              <a:buChar char="•"/>
            </a:pPr>
            <a:r>
              <a:rPr lang="en-US" sz="1050" dirty="0">
                <a:latin typeface="Arial" panose="020B0604020202020204" pitchFamily="34" charset="0"/>
                <a:cs typeface="Arial" panose="020B0604020202020204" pitchFamily="34" charset="0"/>
              </a:rPr>
              <a:t>The Recording and Transcription icons display in the call record indicating the call was recorded and/or transcribed.</a:t>
            </a:r>
          </a:p>
          <a:p>
            <a:pPr marL="171450" indent="-171450" algn="just">
              <a:spcAft>
                <a:spcPts val="600"/>
              </a:spcAft>
              <a:buFont typeface="Arial" panose="020B0604020202020204" pitchFamily="34" charset="0"/>
              <a:buChar char="•"/>
            </a:pPr>
            <a:r>
              <a:rPr lang="en-US" sz="1050" dirty="0">
                <a:latin typeface="Arial" panose="020B0604020202020204" pitchFamily="34" charset="0"/>
                <a:cs typeface="Arial" panose="020B0604020202020204" pitchFamily="34" charset="0"/>
              </a:rPr>
              <a:t>Select a recorded call from History to view the Details pane containing the call recording and transcript.</a:t>
            </a:r>
          </a:p>
        </p:txBody>
      </p:sp>
      <p:sp>
        <p:nvSpPr>
          <p:cNvPr id="5" name="TextBox 4">
            <a:extLst>
              <a:ext uri="{FF2B5EF4-FFF2-40B4-BE49-F238E27FC236}">
                <a16:creationId xmlns:a16="http://schemas.microsoft.com/office/drawing/2014/main" id="{B49654A1-2EFE-38E1-46FC-3E498012B36B}"/>
              </a:ext>
            </a:extLst>
          </p:cNvPr>
          <p:cNvSpPr txBox="1"/>
          <p:nvPr/>
        </p:nvSpPr>
        <p:spPr>
          <a:xfrm>
            <a:off x="189093" y="1339103"/>
            <a:ext cx="7356844" cy="892552"/>
          </a:xfrm>
          <a:prstGeom prst="rect">
            <a:avLst/>
          </a:prstGeom>
          <a:noFill/>
        </p:spPr>
        <p:txBody>
          <a:bodyPr wrap="square">
            <a:spAutoFit/>
          </a:bodyPr>
          <a:lstStyle/>
          <a:p>
            <a:pPr marL="228600" indent="-228600">
              <a:spcAft>
                <a:spcPts val="600"/>
              </a:spcAft>
              <a:buFont typeface="+mj-lt"/>
              <a:buAutoNum type="arabicPeriod"/>
              <a:defRPr/>
            </a:pPr>
            <a:r>
              <a:rPr lang="en-US" sz="1050" dirty="0">
                <a:latin typeface="Arial" panose="020B0604020202020204" pitchFamily="34" charset="0"/>
                <a:ea typeface="Calibri" panose="020F0502020204030204" pitchFamily="34" charset="0"/>
                <a:cs typeface="Arial" panose="020B0604020202020204" pitchFamily="34" charset="0"/>
              </a:rPr>
              <a:t>Click the </a:t>
            </a:r>
            <a:r>
              <a:rPr lang="en-US" sz="1050" b="1" dirty="0">
                <a:latin typeface="Arial" panose="020B0604020202020204" pitchFamily="34" charset="0"/>
                <a:ea typeface="Calibri" panose="020F0502020204030204" pitchFamily="34" charset="0"/>
                <a:cs typeface="Arial" panose="020B0604020202020204" pitchFamily="34" charset="0"/>
              </a:rPr>
              <a:t>More…</a:t>
            </a:r>
            <a:r>
              <a:rPr lang="en-US" sz="1050" dirty="0">
                <a:latin typeface="Arial" panose="020B0604020202020204" pitchFamily="34" charset="0"/>
                <a:ea typeface="Calibri" panose="020F0502020204030204" pitchFamily="34" charset="0"/>
                <a:cs typeface="Arial" panose="020B0604020202020204" pitchFamily="34" charset="0"/>
              </a:rPr>
              <a:t> button.</a:t>
            </a:r>
          </a:p>
          <a:p>
            <a:pPr marL="228600" indent="-228600">
              <a:spcAft>
                <a:spcPts val="600"/>
              </a:spcAft>
              <a:buFont typeface="+mj-lt"/>
              <a:buAutoNum type="arabicPeriod"/>
              <a:defRPr/>
            </a:pPr>
            <a:r>
              <a:rPr lang="en-US" sz="1050" dirty="0">
                <a:latin typeface="Arial" panose="020B0604020202020204" pitchFamily="34" charset="0"/>
                <a:ea typeface="Calibri" panose="020F0502020204030204" pitchFamily="34" charset="0"/>
                <a:cs typeface="Arial" panose="020B0604020202020204" pitchFamily="34" charset="0"/>
              </a:rPr>
              <a:t>Hover over </a:t>
            </a:r>
            <a:r>
              <a:rPr lang="en-US" sz="1050" b="1" dirty="0">
                <a:latin typeface="Arial" panose="020B0604020202020204" pitchFamily="34" charset="0"/>
                <a:ea typeface="Calibri" panose="020F0502020204030204" pitchFamily="34" charset="0"/>
                <a:cs typeface="Arial" panose="020B0604020202020204" pitchFamily="34" charset="0"/>
              </a:rPr>
              <a:t>Record and </a:t>
            </a:r>
            <a:r>
              <a:rPr lang="en-US" sz="1050" dirty="0">
                <a:latin typeface="Arial" panose="020B0604020202020204" pitchFamily="34" charset="0"/>
                <a:ea typeface="Calibri" panose="020F0502020204030204" pitchFamily="34" charset="0"/>
                <a:cs typeface="Arial" panose="020B0604020202020204" pitchFamily="34" charset="0"/>
              </a:rPr>
              <a:t>transcribe.</a:t>
            </a:r>
          </a:p>
          <a:p>
            <a:pPr marL="228600" indent="-228600">
              <a:spcAft>
                <a:spcPts val="600"/>
              </a:spcAft>
              <a:buFont typeface="+mj-lt"/>
              <a:buAutoNum type="arabicPeriod"/>
              <a:defRPr/>
            </a:pPr>
            <a:r>
              <a:rPr lang="en-US" sz="1050" dirty="0">
                <a:latin typeface="Arial" panose="020B0604020202020204" pitchFamily="34" charset="0"/>
                <a:ea typeface="Calibri" panose="020F0502020204030204" pitchFamily="34" charset="0"/>
                <a:cs typeface="Arial" panose="020B0604020202020204" pitchFamily="34" charset="0"/>
              </a:rPr>
              <a:t>Select </a:t>
            </a:r>
            <a:r>
              <a:rPr lang="en-US" sz="1050" b="1" dirty="0">
                <a:latin typeface="Arial" panose="020B0604020202020204" pitchFamily="34" charset="0"/>
                <a:ea typeface="Calibri" panose="020F0502020204030204" pitchFamily="34" charset="0"/>
                <a:cs typeface="Arial" panose="020B0604020202020204" pitchFamily="34" charset="0"/>
              </a:rPr>
              <a:t>Start recording </a:t>
            </a:r>
            <a:r>
              <a:rPr lang="en-US" sz="1050" dirty="0">
                <a:latin typeface="Arial" panose="020B0604020202020204" pitchFamily="34" charset="0"/>
                <a:ea typeface="Calibri" panose="020F0502020204030204" pitchFamily="34" charset="0"/>
                <a:cs typeface="Arial" panose="020B0604020202020204" pitchFamily="34" charset="0"/>
              </a:rPr>
              <a:t>to record content, video, and audio</a:t>
            </a:r>
            <a:r>
              <a:rPr lang="en-US" sz="1050" b="1" dirty="0">
                <a:latin typeface="Arial" panose="020B0604020202020204" pitchFamily="34" charset="0"/>
                <a:ea typeface="Calibri" panose="020F0502020204030204" pitchFamily="34" charset="0"/>
                <a:cs typeface="Arial" panose="020B0604020202020204" pitchFamily="34" charset="0"/>
              </a:rPr>
              <a:t> </a:t>
            </a:r>
            <a:r>
              <a:rPr lang="en-US" sz="1050" dirty="0">
                <a:latin typeface="Arial" panose="020B0604020202020204" pitchFamily="34" charset="0"/>
                <a:ea typeface="Calibri" panose="020F0502020204030204" pitchFamily="34" charset="0"/>
                <a:cs typeface="Arial" panose="020B0604020202020204" pitchFamily="34" charset="0"/>
              </a:rPr>
              <a:t>(transcription will automatically begin, unless disabled by admin), or </a:t>
            </a:r>
            <a:r>
              <a:rPr lang="en-US" sz="1050" b="1" dirty="0">
                <a:latin typeface="Arial" panose="020B0604020202020204" pitchFamily="34" charset="0"/>
                <a:ea typeface="Calibri" panose="020F0502020204030204" pitchFamily="34" charset="0"/>
                <a:cs typeface="Arial" panose="020B0604020202020204" pitchFamily="34" charset="0"/>
              </a:rPr>
              <a:t>Start transcription.</a:t>
            </a:r>
            <a:endParaRPr lang="en-US" sz="1050" dirty="0">
              <a:latin typeface="Arial" panose="020B0604020202020204" pitchFamily="34" charset="0"/>
              <a:ea typeface="Calibri" panose="020F0502020204030204" pitchFamily="34" charset="0"/>
              <a:cs typeface="Arial" panose="020B0604020202020204" pitchFamily="34" charset="0"/>
            </a:endParaRPr>
          </a:p>
        </p:txBody>
      </p:sp>
      <p:grpSp>
        <p:nvGrpSpPr>
          <p:cNvPr id="7" name="Group 6">
            <a:extLst>
              <a:ext uri="{FF2B5EF4-FFF2-40B4-BE49-F238E27FC236}">
                <a16:creationId xmlns:a16="http://schemas.microsoft.com/office/drawing/2014/main" id="{6550EB34-2C96-8221-F55C-C1797396424F}"/>
              </a:ext>
            </a:extLst>
          </p:cNvPr>
          <p:cNvGrpSpPr/>
          <p:nvPr/>
        </p:nvGrpSpPr>
        <p:grpSpPr>
          <a:xfrm>
            <a:off x="3505985" y="2306945"/>
            <a:ext cx="4025758" cy="1773828"/>
            <a:chOff x="277695" y="3210034"/>
            <a:chExt cx="5534797" cy="2438740"/>
          </a:xfrm>
        </p:grpSpPr>
        <p:pic>
          <p:nvPicPr>
            <p:cNvPr id="8" name="Picture 7">
              <a:extLst>
                <a:ext uri="{FF2B5EF4-FFF2-40B4-BE49-F238E27FC236}">
                  <a16:creationId xmlns:a16="http://schemas.microsoft.com/office/drawing/2014/main" id="{9A2AF81D-FA1C-DA71-2006-1DB415B30D40}"/>
                </a:ext>
              </a:extLst>
            </p:cNvPr>
            <p:cNvPicPr>
              <a:picLocks noChangeAspect="1"/>
            </p:cNvPicPr>
            <p:nvPr/>
          </p:nvPicPr>
          <p:blipFill>
            <a:blip r:embed="rId2"/>
            <a:stretch>
              <a:fillRect/>
            </a:stretch>
          </p:blipFill>
          <p:spPr>
            <a:xfrm>
              <a:off x="277695" y="3210034"/>
              <a:ext cx="5534797" cy="2438740"/>
            </a:xfrm>
            <a:prstGeom prst="rect">
              <a:avLst/>
            </a:prstGeom>
            <a:ln>
              <a:solidFill>
                <a:schemeClr val="accent1"/>
              </a:solidFill>
            </a:ln>
          </p:spPr>
        </p:pic>
        <p:sp>
          <p:nvSpPr>
            <p:cNvPr id="9" name="Rectangle 8">
              <a:extLst>
                <a:ext uri="{FF2B5EF4-FFF2-40B4-BE49-F238E27FC236}">
                  <a16:creationId xmlns:a16="http://schemas.microsoft.com/office/drawing/2014/main" id="{31427E61-E1AB-84ED-3CC1-5A2A71532162}"/>
                </a:ext>
              </a:extLst>
            </p:cNvPr>
            <p:cNvSpPr/>
            <p:nvPr/>
          </p:nvSpPr>
          <p:spPr>
            <a:xfrm>
              <a:off x="2459287" y="3210035"/>
              <a:ext cx="576144" cy="607822"/>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050">
                <a:latin typeface="Avenir Next LT Pro Light" panose="020B0304020202020204" pitchFamily="34" charset="0"/>
              </a:endParaRPr>
            </a:p>
          </p:txBody>
        </p:sp>
        <p:sp>
          <p:nvSpPr>
            <p:cNvPr id="10" name="Rectangle 9">
              <a:extLst>
                <a:ext uri="{FF2B5EF4-FFF2-40B4-BE49-F238E27FC236}">
                  <a16:creationId xmlns:a16="http://schemas.microsoft.com/office/drawing/2014/main" id="{305CF7EB-001B-2D7D-3474-B5032D9A8B2F}"/>
                </a:ext>
              </a:extLst>
            </p:cNvPr>
            <p:cNvSpPr/>
            <p:nvPr/>
          </p:nvSpPr>
          <p:spPr>
            <a:xfrm>
              <a:off x="2459286" y="3817857"/>
              <a:ext cx="2291823" cy="339364"/>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050">
                <a:latin typeface="Avenir Next LT Pro Light" panose="020B0304020202020204" pitchFamily="34" charset="0"/>
              </a:endParaRPr>
            </a:p>
          </p:txBody>
        </p:sp>
        <p:sp>
          <p:nvSpPr>
            <p:cNvPr id="11" name="Rectangle 10">
              <a:extLst>
                <a:ext uri="{FF2B5EF4-FFF2-40B4-BE49-F238E27FC236}">
                  <a16:creationId xmlns:a16="http://schemas.microsoft.com/office/drawing/2014/main" id="{BD752166-E1D5-A725-9EC2-A62912FA6233}"/>
                </a:ext>
              </a:extLst>
            </p:cNvPr>
            <p:cNvSpPr/>
            <p:nvPr/>
          </p:nvSpPr>
          <p:spPr>
            <a:xfrm>
              <a:off x="277695" y="3817856"/>
              <a:ext cx="2181591" cy="782423"/>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050">
                <a:latin typeface="Avenir Next LT Pro Light" panose="020B0304020202020204" pitchFamily="34" charset="0"/>
              </a:endParaRPr>
            </a:p>
          </p:txBody>
        </p:sp>
      </p:grpSp>
      <p:grpSp>
        <p:nvGrpSpPr>
          <p:cNvPr id="12" name="Group 11">
            <a:extLst>
              <a:ext uri="{FF2B5EF4-FFF2-40B4-BE49-F238E27FC236}">
                <a16:creationId xmlns:a16="http://schemas.microsoft.com/office/drawing/2014/main" id="{B4396AFB-DB98-4EBF-1965-2E3CFDDD1273}"/>
              </a:ext>
            </a:extLst>
          </p:cNvPr>
          <p:cNvGrpSpPr/>
          <p:nvPr/>
        </p:nvGrpSpPr>
        <p:grpSpPr>
          <a:xfrm>
            <a:off x="272713" y="6873720"/>
            <a:ext cx="4670872" cy="806140"/>
            <a:chOff x="426691" y="4948316"/>
            <a:chExt cx="5486429" cy="946896"/>
          </a:xfrm>
        </p:grpSpPr>
        <p:pic>
          <p:nvPicPr>
            <p:cNvPr id="13" name="Picture 12" descr="A screenshot of a computer&#10;&#10;Description automatically generated">
              <a:extLst>
                <a:ext uri="{FF2B5EF4-FFF2-40B4-BE49-F238E27FC236}">
                  <a16:creationId xmlns:a16="http://schemas.microsoft.com/office/drawing/2014/main" id="{640AF262-62DF-23BD-EDE2-FDE92982E2A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6691" y="4948316"/>
              <a:ext cx="5486429" cy="946896"/>
            </a:xfrm>
            <a:prstGeom prst="rect">
              <a:avLst/>
            </a:prstGeom>
            <a:ln>
              <a:solidFill>
                <a:schemeClr val="accent1"/>
              </a:solidFill>
            </a:ln>
          </p:spPr>
        </p:pic>
        <p:grpSp>
          <p:nvGrpSpPr>
            <p:cNvPr id="14" name="Group 13">
              <a:extLst>
                <a:ext uri="{FF2B5EF4-FFF2-40B4-BE49-F238E27FC236}">
                  <a16:creationId xmlns:a16="http://schemas.microsoft.com/office/drawing/2014/main" id="{2EED99FB-3821-46DE-5359-A0054395430F}"/>
                </a:ext>
              </a:extLst>
            </p:cNvPr>
            <p:cNvGrpSpPr/>
            <p:nvPr/>
          </p:nvGrpSpPr>
          <p:grpSpPr>
            <a:xfrm>
              <a:off x="3322320" y="5387989"/>
              <a:ext cx="914402" cy="421725"/>
              <a:chOff x="3322320" y="5182249"/>
              <a:chExt cx="914402" cy="421725"/>
            </a:xfrm>
          </p:grpSpPr>
          <p:sp>
            <p:nvSpPr>
              <p:cNvPr id="23" name="Rectangle 22">
                <a:extLst>
                  <a:ext uri="{FF2B5EF4-FFF2-40B4-BE49-F238E27FC236}">
                    <a16:creationId xmlns:a16="http://schemas.microsoft.com/office/drawing/2014/main" id="{9010B30A-0889-D39A-E244-81C4BE755B6C}"/>
                  </a:ext>
                </a:extLst>
              </p:cNvPr>
              <p:cNvSpPr/>
              <p:nvPr/>
            </p:nvSpPr>
            <p:spPr>
              <a:xfrm>
                <a:off x="3322320" y="5257800"/>
                <a:ext cx="304800" cy="266700"/>
              </a:xfrm>
              <a:prstGeom prst="rect">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50">
                  <a:latin typeface="Avenir Next LT Pro Light" panose="020B0304020202020204" pitchFamily="34" charset="0"/>
                </a:endParaRPr>
              </a:p>
            </p:txBody>
          </p:sp>
          <p:sp>
            <p:nvSpPr>
              <p:cNvPr id="28" name="Rectangle 27">
                <a:extLst>
                  <a:ext uri="{FF2B5EF4-FFF2-40B4-BE49-F238E27FC236}">
                    <a16:creationId xmlns:a16="http://schemas.microsoft.com/office/drawing/2014/main" id="{8A1040BD-AC4F-0A51-BC0F-1BD19B2D9627}"/>
                  </a:ext>
                </a:extLst>
              </p:cNvPr>
              <p:cNvSpPr/>
              <p:nvPr/>
            </p:nvSpPr>
            <p:spPr>
              <a:xfrm>
                <a:off x="3520440" y="5182249"/>
                <a:ext cx="716282" cy="421725"/>
              </a:xfrm>
              <a:prstGeom prst="rect">
                <a:avLst/>
              </a:prstGeom>
              <a:noFill/>
              <a:ln w="28575">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50">
                  <a:latin typeface="Avenir Next LT Pro Light" panose="020B0304020202020204" pitchFamily="34" charset="0"/>
                </a:endParaRPr>
              </a:p>
            </p:txBody>
          </p:sp>
        </p:grpSp>
      </p:grpSp>
      <p:pic>
        <p:nvPicPr>
          <p:cNvPr id="29" name="Picture 28" descr="A screenshot of a computer&#10;&#10;Description automatically generated">
            <a:extLst>
              <a:ext uri="{FF2B5EF4-FFF2-40B4-BE49-F238E27FC236}">
                <a16:creationId xmlns:a16="http://schemas.microsoft.com/office/drawing/2014/main" id="{B5A5AC72-763B-768E-15AA-694C1BC0ED4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78126" y="5005939"/>
            <a:ext cx="2367811" cy="4838923"/>
          </a:xfrm>
          <a:prstGeom prst="rect">
            <a:avLst/>
          </a:prstGeom>
          <a:solidFill>
            <a:schemeClr val="bg1">
              <a:lumMod val="50000"/>
            </a:schemeClr>
          </a:solidFill>
          <a:ln>
            <a:solidFill>
              <a:schemeClr val="accent1"/>
            </a:solidFill>
          </a:ln>
        </p:spPr>
      </p:pic>
      <p:sp>
        <p:nvSpPr>
          <p:cNvPr id="30" name="Rectangle 29">
            <a:extLst>
              <a:ext uri="{FF2B5EF4-FFF2-40B4-BE49-F238E27FC236}">
                <a16:creationId xmlns:a16="http://schemas.microsoft.com/office/drawing/2014/main" id="{AE167F98-8FDA-AD4A-9759-C29C9621DF63}"/>
              </a:ext>
            </a:extLst>
          </p:cNvPr>
          <p:cNvSpPr/>
          <p:nvPr/>
        </p:nvSpPr>
        <p:spPr>
          <a:xfrm>
            <a:off x="242628" y="4499104"/>
            <a:ext cx="7289115" cy="238125"/>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050" cap="small" dirty="0">
                <a:latin typeface="Avenir Next LT Pro Light" panose="020B0304020202020204" pitchFamily="34" charset="0"/>
              </a:rPr>
              <a:t>TO REVIEW A CALL RECORDING OR TRANSCRIPTION </a:t>
            </a:r>
          </a:p>
        </p:txBody>
      </p:sp>
      <p:sp>
        <p:nvSpPr>
          <p:cNvPr id="6" name="TextBox 5">
            <a:extLst>
              <a:ext uri="{FF2B5EF4-FFF2-40B4-BE49-F238E27FC236}">
                <a16:creationId xmlns:a16="http://schemas.microsoft.com/office/drawing/2014/main" id="{ED6E7534-DB6C-DE59-4109-41771C652CE2}"/>
              </a:ext>
            </a:extLst>
          </p:cNvPr>
          <p:cNvSpPr txBox="1"/>
          <p:nvPr/>
        </p:nvSpPr>
        <p:spPr>
          <a:xfrm>
            <a:off x="338530" y="2398818"/>
            <a:ext cx="2892350" cy="1138773"/>
          </a:xfrm>
          <a:prstGeom prst="rect">
            <a:avLst/>
          </a:prstGeom>
          <a:noFill/>
        </p:spPr>
        <p:txBody>
          <a:bodyPr wrap="square">
            <a:spAutoFit/>
          </a:bodyPr>
          <a:lstStyle/>
          <a:p>
            <a:pPr>
              <a:spcAft>
                <a:spcPts val="600"/>
              </a:spcAft>
              <a:defRPr/>
            </a:pPr>
            <a:r>
              <a:rPr lang="en-US" sz="1050" dirty="0">
                <a:latin typeface="Arial" panose="020B0604020202020204" pitchFamily="34" charset="0"/>
                <a:ea typeface="Calibri" panose="020F0502020204030204" pitchFamily="34" charset="0"/>
                <a:cs typeface="Arial" panose="020B0604020202020204" pitchFamily="34" charset="0"/>
              </a:rPr>
              <a:t>When the call includes an external caller, an automated audio message plays,  “This call is being recorded.”</a:t>
            </a:r>
          </a:p>
          <a:p>
            <a:pPr>
              <a:spcAft>
                <a:spcPts val="600"/>
              </a:spcAft>
              <a:defRPr/>
            </a:pPr>
            <a:r>
              <a:rPr lang="en-US" sz="1050" dirty="0">
                <a:latin typeface="Arial" panose="020B0604020202020204" pitchFamily="34" charset="0"/>
                <a:ea typeface="Calibri" panose="020F0502020204030204" pitchFamily="34" charset="0"/>
                <a:cs typeface="Arial" panose="020B0604020202020204" pitchFamily="34" charset="0"/>
              </a:rPr>
              <a:t>When the recording stops, another message plays notifying that the call is no longer being recorded. </a:t>
            </a:r>
          </a:p>
        </p:txBody>
      </p:sp>
    </p:spTree>
    <p:extLst>
      <p:ext uri="{BB962C8B-B14F-4D97-AF65-F5344CB8AC3E}">
        <p14:creationId xmlns:p14="http://schemas.microsoft.com/office/powerpoint/2010/main" val="184260410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7FB5D4-5EC2-6E27-7BC0-B2D94132A11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1AE8D6F-5FC5-9A8B-C873-B6F183A56AD9}"/>
              </a:ext>
            </a:extLst>
          </p:cNvPr>
          <p:cNvSpPr>
            <a:spLocks noGrp="1"/>
          </p:cNvSpPr>
          <p:nvPr>
            <p:ph type="title"/>
          </p:nvPr>
        </p:nvSpPr>
        <p:spPr/>
        <p:txBody>
          <a:bodyPr>
            <a:normAutofit/>
          </a:bodyPr>
          <a:lstStyle/>
          <a:p>
            <a:r>
              <a:rPr lang="en-US" sz="2400" dirty="0"/>
              <a:t>Shared Lines &amp; Call Queues</a:t>
            </a:r>
          </a:p>
        </p:txBody>
      </p:sp>
      <p:sp>
        <p:nvSpPr>
          <p:cNvPr id="30" name="Rectangle 29">
            <a:extLst>
              <a:ext uri="{FF2B5EF4-FFF2-40B4-BE49-F238E27FC236}">
                <a16:creationId xmlns:a16="http://schemas.microsoft.com/office/drawing/2014/main" id="{C05B8D27-B409-921F-5323-B1CC2CE12DE6}"/>
              </a:ext>
            </a:extLst>
          </p:cNvPr>
          <p:cNvSpPr/>
          <p:nvPr/>
        </p:nvSpPr>
        <p:spPr>
          <a:xfrm>
            <a:off x="203724" y="4838963"/>
            <a:ext cx="7289115" cy="238125"/>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050" cap="small" dirty="0">
                <a:latin typeface="Arial" panose="020B0604020202020204" pitchFamily="34" charset="0"/>
                <a:cs typeface="Arial" panose="020B0604020202020204" pitchFamily="34" charset="0"/>
              </a:rPr>
              <a:t>Logging In &amp; Out</a:t>
            </a:r>
          </a:p>
        </p:txBody>
      </p:sp>
      <p:sp>
        <p:nvSpPr>
          <p:cNvPr id="6" name="TextBox 5">
            <a:extLst>
              <a:ext uri="{FF2B5EF4-FFF2-40B4-BE49-F238E27FC236}">
                <a16:creationId xmlns:a16="http://schemas.microsoft.com/office/drawing/2014/main" id="{79CC6D74-C501-794B-2F6D-2D8213C6BE90}"/>
              </a:ext>
            </a:extLst>
          </p:cNvPr>
          <p:cNvSpPr txBox="1"/>
          <p:nvPr/>
        </p:nvSpPr>
        <p:spPr>
          <a:xfrm>
            <a:off x="2789885" y="1356532"/>
            <a:ext cx="4795116" cy="2177519"/>
          </a:xfrm>
          <a:prstGeom prst="rect">
            <a:avLst/>
          </a:prstGeom>
          <a:noFill/>
        </p:spPr>
        <p:txBody>
          <a:bodyPr wrap="square" rtlCol="0" anchor="t">
            <a:spAutoFit/>
          </a:bodyPr>
          <a:lstStyle/>
          <a:p>
            <a:pPr marL="171450" indent="-171450">
              <a:spcAft>
                <a:spcPts val="600"/>
              </a:spcAft>
              <a:buFont typeface="Arial" panose="020B0604020202020204" pitchFamily="34" charset="0"/>
              <a:buChar char="•"/>
            </a:pPr>
            <a:r>
              <a:rPr lang="en-US" sz="1050" dirty="0">
                <a:latin typeface="Arial" panose="020B0604020202020204" pitchFamily="34" charset="0"/>
                <a:cs typeface="Arial" panose="020B0604020202020204" pitchFamily="34" charset="0"/>
              </a:rPr>
              <a:t>To help differentiate between calls to you directly or calls coming from a shared line or call queue, Teams will display a note on the pop-up banner indicating the source of the call.  </a:t>
            </a:r>
          </a:p>
          <a:p>
            <a:pPr marL="171450" indent="-171450">
              <a:spcAft>
                <a:spcPts val="600"/>
              </a:spcAft>
              <a:buFont typeface="Arial" panose="020B0604020202020204" pitchFamily="34" charset="0"/>
              <a:buChar char="•"/>
            </a:pPr>
            <a:r>
              <a:rPr lang="en-US" sz="1050" dirty="0">
                <a:latin typeface="Arial" panose="020B0604020202020204" pitchFamily="34" charset="0"/>
                <a:cs typeface="Arial" panose="020B0604020202020204" pitchFamily="34" charset="0"/>
              </a:rPr>
              <a:t>This allows you to answer the call using the appropriate greeting.</a:t>
            </a:r>
          </a:p>
          <a:p>
            <a:pPr marL="171450" indent="-171450">
              <a:spcAft>
                <a:spcPts val="600"/>
              </a:spcAft>
              <a:buFont typeface="Arial" panose="020B0604020202020204" pitchFamily="34" charset="0"/>
              <a:buChar char="•"/>
            </a:pPr>
            <a:r>
              <a:rPr lang="en-US" sz="1050" dirty="0">
                <a:latin typeface="Arial" panose="020B0604020202020204" pitchFamily="34" charset="0"/>
                <a:cs typeface="Arial" panose="020B0604020202020204" pitchFamily="34" charset="0"/>
              </a:rPr>
              <a:t>In your call history, you will see activity for calls associated with your personal number as well as those associated with any call queue or shared line you support.</a:t>
            </a:r>
          </a:p>
          <a:p>
            <a:pPr marL="171450" indent="-171450">
              <a:spcAft>
                <a:spcPts val="600"/>
              </a:spcAft>
              <a:buFont typeface="Arial" panose="020B0604020202020204" pitchFamily="34" charset="0"/>
              <a:buChar char="•"/>
            </a:pPr>
            <a:r>
              <a:rPr lang="en-US" sz="1050" dirty="0">
                <a:latin typeface="Arial" panose="020B0604020202020204" pitchFamily="34" charset="0"/>
                <a:cs typeface="Arial" panose="020B0604020202020204" pitchFamily="34" charset="0"/>
              </a:rPr>
              <a:t>The line below the person’s name or number indicates the shared line the call came from.</a:t>
            </a:r>
          </a:p>
          <a:p>
            <a:pPr marL="171450" indent="-171450">
              <a:spcAft>
                <a:spcPts val="600"/>
              </a:spcAft>
              <a:buFont typeface="Arial" panose="020B0604020202020204" pitchFamily="34" charset="0"/>
              <a:buChar char="•"/>
            </a:pPr>
            <a:r>
              <a:rPr lang="en-US" sz="1050" dirty="0">
                <a:latin typeface="Arial" panose="020B0604020202020204" pitchFamily="34" charset="0"/>
                <a:cs typeface="Arial" panose="020B0604020202020204" pitchFamily="34" charset="0"/>
              </a:rPr>
              <a:t>If you see no shared line name, that call was associated with our direct number.</a:t>
            </a:r>
          </a:p>
        </p:txBody>
      </p:sp>
      <p:sp>
        <p:nvSpPr>
          <p:cNvPr id="16" name="TextBox 15">
            <a:extLst>
              <a:ext uri="{FF2B5EF4-FFF2-40B4-BE49-F238E27FC236}">
                <a16:creationId xmlns:a16="http://schemas.microsoft.com/office/drawing/2014/main" id="{17A10B5C-D629-3829-F1B1-1238D622A151}"/>
              </a:ext>
            </a:extLst>
          </p:cNvPr>
          <p:cNvSpPr txBox="1"/>
          <p:nvPr/>
        </p:nvSpPr>
        <p:spPr>
          <a:xfrm>
            <a:off x="178363" y="828562"/>
            <a:ext cx="7406638" cy="430887"/>
          </a:xfrm>
          <a:prstGeom prst="rect">
            <a:avLst/>
          </a:prstGeom>
          <a:noFill/>
        </p:spPr>
        <p:txBody>
          <a:bodyPr wrap="square">
            <a:spAutoFit/>
          </a:bodyPr>
          <a:lstStyle/>
          <a:p>
            <a:r>
              <a:rPr lang="en-US" sz="1050" dirty="0">
                <a:solidFill>
                  <a:srgbClr val="000000"/>
                </a:solidFill>
                <a:latin typeface="Arial" panose="020B0604020202020204" pitchFamily="34" charset="0"/>
                <a:cs typeface="Arial" panose="020B0604020202020204" pitchFamily="34" charset="0"/>
              </a:rPr>
              <a:t>Microsoft Teams supports functionality for shared lines, call queues, and auto attendant lines. Configuration of this function is owned by IT support staff. </a:t>
            </a:r>
            <a:endParaRPr lang="en-US" sz="1050" dirty="0">
              <a:solidFill>
                <a:srgbClr val="000000"/>
              </a:solidFill>
              <a:highlight>
                <a:srgbClr val="FFFF00"/>
              </a:highlight>
              <a:latin typeface="Arial" panose="020B0604020202020204" pitchFamily="34" charset="0"/>
              <a:cs typeface="Arial" panose="020B0604020202020204" pitchFamily="34" charset="0"/>
            </a:endParaRPr>
          </a:p>
        </p:txBody>
      </p:sp>
      <p:sp>
        <p:nvSpPr>
          <p:cNvPr id="17" name="TextBox 16">
            <a:extLst>
              <a:ext uri="{FF2B5EF4-FFF2-40B4-BE49-F238E27FC236}">
                <a16:creationId xmlns:a16="http://schemas.microsoft.com/office/drawing/2014/main" id="{5DEB2CA6-BC5A-738B-F420-AA0C2A3C4CC7}"/>
              </a:ext>
            </a:extLst>
          </p:cNvPr>
          <p:cNvSpPr txBox="1"/>
          <p:nvPr/>
        </p:nvSpPr>
        <p:spPr>
          <a:xfrm>
            <a:off x="126109" y="5142578"/>
            <a:ext cx="7528723" cy="415498"/>
          </a:xfrm>
          <a:prstGeom prst="rect">
            <a:avLst/>
          </a:prstGeom>
          <a:noFill/>
        </p:spPr>
        <p:txBody>
          <a:bodyPr wrap="square">
            <a:spAutoFit/>
          </a:bodyPr>
          <a:lstStyle/>
          <a:p>
            <a:pPr defTabSz="457200">
              <a:defRPr/>
            </a:pPr>
            <a:r>
              <a:rPr kumimoji="0" lang="en-US" sz="1050" b="0" i="0" u="none" strike="noStrike" kern="1200" cap="none" spc="0" normalizeH="0" baseline="0" noProof="0" dirty="0">
                <a:ln>
                  <a:noFill/>
                </a:ln>
                <a:effectLst/>
                <a:uLnTx/>
                <a:uFillTx/>
                <a:latin typeface="Arial" panose="020B0604020202020204" pitchFamily="34" charset="0"/>
                <a:cs typeface="Arial" panose="020B0604020202020204" pitchFamily="34" charset="0"/>
              </a:rPr>
              <a:t>When you are a member of a call queue or shared line, you may need to sign in and out of that phone line, based on your schedule. </a:t>
            </a:r>
          </a:p>
        </p:txBody>
      </p:sp>
      <p:sp>
        <p:nvSpPr>
          <p:cNvPr id="18" name="TextBox 17">
            <a:extLst>
              <a:ext uri="{FF2B5EF4-FFF2-40B4-BE49-F238E27FC236}">
                <a16:creationId xmlns:a16="http://schemas.microsoft.com/office/drawing/2014/main" id="{FF2A8B49-9189-E0AF-5313-14D29C5987D4}"/>
              </a:ext>
            </a:extLst>
          </p:cNvPr>
          <p:cNvSpPr txBox="1"/>
          <p:nvPr/>
        </p:nvSpPr>
        <p:spPr>
          <a:xfrm>
            <a:off x="154349" y="5531643"/>
            <a:ext cx="2550751" cy="2262158"/>
          </a:xfrm>
          <a:prstGeom prst="rect">
            <a:avLst/>
          </a:prstGeom>
          <a:noFill/>
        </p:spPr>
        <p:txBody>
          <a:bodyPr wrap="square">
            <a:spAutoFit/>
          </a:bodyPr>
          <a:lstStyle/>
          <a:p>
            <a:pPr>
              <a:spcAft>
                <a:spcPts val="600"/>
              </a:spcAft>
            </a:pPr>
            <a:r>
              <a:rPr kumimoji="0" lang="en-US" sz="1050" b="1" i="0" u="none" strike="noStrike" kern="1200" cap="none" spc="0" normalizeH="0" baseline="0" noProof="0" dirty="0">
                <a:ln>
                  <a:noFill/>
                </a:ln>
                <a:effectLst/>
                <a:uLnTx/>
                <a:uFillTx/>
                <a:latin typeface="Arial" panose="020B0604020202020204" pitchFamily="34" charset="0"/>
                <a:cs typeface="Arial" panose="020B0604020202020204" pitchFamily="34" charset="0"/>
              </a:rPr>
              <a:t>Option 1:</a:t>
            </a:r>
          </a:p>
          <a:p>
            <a:pPr marL="228600" indent="-228600">
              <a:spcAft>
                <a:spcPts val="600"/>
              </a:spcAft>
              <a:buFont typeface="+mj-lt"/>
              <a:buAutoNum type="arabicPeriod"/>
            </a:pPr>
            <a:r>
              <a:rPr kumimoji="0" lang="en-US" sz="1050" b="0" i="0" u="none" strike="noStrike" kern="1200" cap="none" spc="0" normalizeH="0" baseline="0" noProof="0" dirty="0">
                <a:ln>
                  <a:noFill/>
                </a:ln>
                <a:effectLst/>
                <a:uLnTx/>
                <a:uFillTx/>
                <a:latin typeface="Arial" panose="020B0604020202020204" pitchFamily="34" charset="0"/>
                <a:cs typeface="Arial" panose="020B0604020202020204" pitchFamily="34" charset="0"/>
              </a:rPr>
              <a:t>Click the </a:t>
            </a:r>
            <a:r>
              <a:rPr kumimoji="0" lang="en-US" sz="1050" b="1" i="0" u="none" strike="noStrike" kern="1200" cap="none" spc="0" normalizeH="0" baseline="0" noProof="0" dirty="0">
                <a:ln>
                  <a:noFill/>
                </a:ln>
                <a:effectLst/>
                <a:uLnTx/>
                <a:uFillTx/>
                <a:latin typeface="Arial" panose="020B0604020202020204" pitchFamily="34" charset="0"/>
                <a:cs typeface="Arial" panose="020B0604020202020204" pitchFamily="34" charset="0"/>
              </a:rPr>
              <a:t>Settings and more </a:t>
            </a:r>
            <a:r>
              <a:rPr kumimoji="0" lang="en-US" sz="1050" b="0" i="0" u="none" strike="noStrike" kern="1200" cap="none" spc="0" normalizeH="0" baseline="0" noProof="0" dirty="0">
                <a:ln>
                  <a:noFill/>
                </a:ln>
                <a:effectLst/>
                <a:uLnTx/>
                <a:uFillTx/>
                <a:latin typeface="Arial" panose="020B0604020202020204" pitchFamily="34" charset="0"/>
                <a:cs typeface="Arial" panose="020B0604020202020204" pitchFamily="34" charset="0"/>
              </a:rPr>
              <a:t>menu at the top of Teams, then click </a:t>
            </a:r>
            <a:r>
              <a:rPr kumimoji="0" lang="en-US" sz="1050" b="1" i="0" u="none" strike="noStrike" kern="1200" cap="none" spc="0" normalizeH="0" baseline="0" noProof="0" dirty="0">
                <a:ln>
                  <a:noFill/>
                </a:ln>
                <a:effectLst/>
                <a:uLnTx/>
                <a:uFillTx/>
                <a:latin typeface="Arial" panose="020B0604020202020204" pitchFamily="34" charset="0"/>
                <a:cs typeface="Arial" panose="020B0604020202020204" pitchFamily="34" charset="0"/>
              </a:rPr>
              <a:t>Settings</a:t>
            </a:r>
            <a:r>
              <a:rPr kumimoji="0" lang="en-US" sz="1050" b="0" i="0" u="none" strike="noStrike" kern="1200" cap="none" spc="0" normalizeH="0" baseline="0" noProof="0" dirty="0">
                <a:ln>
                  <a:noFill/>
                </a:ln>
                <a:effectLst/>
                <a:uLnTx/>
                <a:uFillTx/>
                <a:latin typeface="Arial" panose="020B0604020202020204" pitchFamily="34" charset="0"/>
                <a:cs typeface="Arial" panose="020B0604020202020204" pitchFamily="34" charset="0"/>
              </a:rPr>
              <a:t>.</a:t>
            </a:r>
          </a:p>
          <a:p>
            <a:pPr marL="228600" indent="-228600">
              <a:spcAft>
                <a:spcPts val="600"/>
              </a:spcAft>
              <a:buFont typeface="+mj-lt"/>
              <a:buAutoNum type="arabicPeriod"/>
            </a:pPr>
            <a:r>
              <a:rPr kumimoji="0" lang="en-US" sz="1050" b="0" i="0" u="none" strike="noStrike" kern="1200" cap="none" spc="0" normalizeH="0" baseline="0" noProof="0" dirty="0">
                <a:ln>
                  <a:noFill/>
                </a:ln>
                <a:effectLst/>
                <a:uLnTx/>
                <a:uFillTx/>
                <a:latin typeface="Arial" panose="020B0604020202020204" pitchFamily="34" charset="0"/>
                <a:cs typeface="Arial" panose="020B0604020202020204" pitchFamily="34" charset="0"/>
              </a:rPr>
              <a:t>Select </a:t>
            </a:r>
            <a:r>
              <a:rPr kumimoji="0" lang="en-US" sz="1050" b="1" i="0" u="none" strike="noStrike" kern="1200" cap="none" spc="0" normalizeH="0" baseline="0" noProof="0" dirty="0">
                <a:ln>
                  <a:noFill/>
                </a:ln>
                <a:effectLst/>
                <a:uLnTx/>
                <a:uFillTx/>
                <a:latin typeface="Arial" panose="020B0604020202020204" pitchFamily="34" charset="0"/>
                <a:cs typeface="Arial" panose="020B0604020202020204" pitchFamily="34" charset="0"/>
              </a:rPr>
              <a:t>Calls</a:t>
            </a:r>
            <a:r>
              <a:rPr kumimoji="0" lang="en-US" sz="1050" b="0" i="0" u="none" strike="noStrike" kern="1200" cap="none" spc="0" normalizeH="0" baseline="0" noProof="0" dirty="0">
                <a:ln>
                  <a:noFill/>
                </a:ln>
                <a:effectLst/>
                <a:uLnTx/>
                <a:uFillTx/>
                <a:latin typeface="Arial" panose="020B0604020202020204" pitchFamily="34" charset="0"/>
                <a:cs typeface="Arial" panose="020B0604020202020204" pitchFamily="34" charset="0"/>
              </a:rPr>
              <a:t>, then click into the shared line name at the top of the screen and toggle the switch on or off to receive calls.</a:t>
            </a:r>
          </a:p>
          <a:p>
            <a:pPr marL="228600" indent="-228600">
              <a:spcAft>
                <a:spcPts val="600"/>
              </a:spcAft>
              <a:buFont typeface="+mj-lt"/>
              <a:buAutoNum type="arabicPeriod"/>
            </a:pPr>
            <a:r>
              <a:rPr kumimoji="0" lang="en-US" sz="1050" b="0" i="0" u="none" strike="noStrike" kern="1200" cap="none" spc="0" normalizeH="0" baseline="0" noProof="0" dirty="0">
                <a:ln>
                  <a:noFill/>
                </a:ln>
                <a:effectLst/>
                <a:uLnTx/>
                <a:uFillTx/>
                <a:latin typeface="Arial" panose="020B0604020202020204" pitchFamily="34" charset="0"/>
                <a:cs typeface="Arial" panose="020B0604020202020204" pitchFamily="34" charset="0"/>
              </a:rPr>
              <a:t>If your line is not using a voice-enabled channel, this is your only method to sign in and out of the line.</a:t>
            </a:r>
          </a:p>
        </p:txBody>
      </p:sp>
      <p:grpSp>
        <p:nvGrpSpPr>
          <p:cNvPr id="19" name="Group 18">
            <a:extLst>
              <a:ext uri="{FF2B5EF4-FFF2-40B4-BE49-F238E27FC236}">
                <a16:creationId xmlns:a16="http://schemas.microsoft.com/office/drawing/2014/main" id="{A19FFA70-D2D0-115C-3136-0CACA52547EB}"/>
              </a:ext>
            </a:extLst>
          </p:cNvPr>
          <p:cNvGrpSpPr>
            <a:grpSpLocks noChangeAspect="1"/>
          </p:cNvGrpSpPr>
          <p:nvPr/>
        </p:nvGrpSpPr>
        <p:grpSpPr>
          <a:xfrm>
            <a:off x="580414" y="1446939"/>
            <a:ext cx="1941806" cy="1519987"/>
            <a:chOff x="311873" y="1750687"/>
            <a:chExt cx="2641124" cy="2062139"/>
          </a:xfrm>
        </p:grpSpPr>
        <p:pic>
          <p:nvPicPr>
            <p:cNvPr id="20" name="Picture 19">
              <a:extLst>
                <a:ext uri="{FF2B5EF4-FFF2-40B4-BE49-F238E27FC236}">
                  <a16:creationId xmlns:a16="http://schemas.microsoft.com/office/drawing/2014/main" id="{39EE3E9B-DE36-8E88-B193-DD0B4CB69556}"/>
                </a:ext>
              </a:extLst>
            </p:cNvPr>
            <p:cNvPicPr>
              <a:picLocks noChangeAspect="1"/>
            </p:cNvPicPr>
            <p:nvPr/>
          </p:nvPicPr>
          <p:blipFill>
            <a:blip r:embed="rId2"/>
            <a:stretch>
              <a:fillRect/>
            </a:stretch>
          </p:blipFill>
          <p:spPr>
            <a:xfrm>
              <a:off x="311873" y="1750687"/>
              <a:ext cx="2641124" cy="2062139"/>
            </a:xfrm>
            <a:prstGeom prst="rect">
              <a:avLst/>
            </a:prstGeom>
            <a:ln>
              <a:solidFill>
                <a:schemeClr val="accent1"/>
              </a:solidFill>
            </a:ln>
            <a:effectLst>
              <a:outerShdw blurRad="50800" dist="38100" dir="2700000" algn="tl" rotWithShape="0">
                <a:prstClr val="black">
                  <a:alpha val="40000"/>
                </a:prstClr>
              </a:outerShdw>
            </a:effectLst>
          </p:spPr>
        </p:pic>
        <p:sp>
          <p:nvSpPr>
            <p:cNvPr id="21" name="Rectangle 20">
              <a:extLst>
                <a:ext uri="{FF2B5EF4-FFF2-40B4-BE49-F238E27FC236}">
                  <a16:creationId xmlns:a16="http://schemas.microsoft.com/office/drawing/2014/main" id="{DC60919F-8908-9FBF-A065-E5D42801BDD9}"/>
                </a:ext>
              </a:extLst>
            </p:cNvPr>
            <p:cNvSpPr/>
            <p:nvPr/>
          </p:nvSpPr>
          <p:spPr>
            <a:xfrm>
              <a:off x="311874" y="1988391"/>
              <a:ext cx="1286018" cy="505427"/>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050">
                <a:latin typeface="Avenir Next LT Pro Light" panose="020B0304020202020204" pitchFamily="34" charset="0"/>
                <a:cs typeface="Segoe UI" panose="020B0502040204020203" pitchFamily="34" charset="0"/>
              </a:endParaRPr>
            </a:p>
          </p:txBody>
        </p:sp>
      </p:grpSp>
      <p:grpSp>
        <p:nvGrpSpPr>
          <p:cNvPr id="22" name="Group 21">
            <a:extLst>
              <a:ext uri="{FF2B5EF4-FFF2-40B4-BE49-F238E27FC236}">
                <a16:creationId xmlns:a16="http://schemas.microsoft.com/office/drawing/2014/main" id="{54482C61-02AF-22A4-6475-C0703253EB3E}"/>
              </a:ext>
            </a:extLst>
          </p:cNvPr>
          <p:cNvGrpSpPr>
            <a:grpSpLocks noChangeAspect="1"/>
          </p:cNvGrpSpPr>
          <p:nvPr/>
        </p:nvGrpSpPr>
        <p:grpSpPr>
          <a:xfrm>
            <a:off x="580415" y="3101550"/>
            <a:ext cx="1941806" cy="1519987"/>
            <a:chOff x="4490813" y="2171524"/>
            <a:chExt cx="3210373" cy="2514951"/>
          </a:xfrm>
        </p:grpSpPr>
        <p:pic>
          <p:nvPicPr>
            <p:cNvPr id="24" name="Picture 23">
              <a:extLst>
                <a:ext uri="{FF2B5EF4-FFF2-40B4-BE49-F238E27FC236}">
                  <a16:creationId xmlns:a16="http://schemas.microsoft.com/office/drawing/2014/main" id="{5583ECB8-ED47-7011-93C4-6B7D11FC8084}"/>
                </a:ext>
              </a:extLst>
            </p:cNvPr>
            <p:cNvPicPr>
              <a:picLocks noChangeAspect="1"/>
            </p:cNvPicPr>
            <p:nvPr/>
          </p:nvPicPr>
          <p:blipFill>
            <a:blip r:embed="rId3"/>
            <a:stretch>
              <a:fillRect/>
            </a:stretch>
          </p:blipFill>
          <p:spPr>
            <a:xfrm>
              <a:off x="4490813" y="2171524"/>
              <a:ext cx="3210373" cy="2514951"/>
            </a:xfrm>
            <a:prstGeom prst="rect">
              <a:avLst/>
            </a:prstGeom>
            <a:ln>
              <a:solidFill>
                <a:schemeClr val="accent1"/>
              </a:solidFill>
            </a:ln>
            <a:effectLst>
              <a:outerShdw blurRad="50800" dist="38100" dir="2700000" algn="tl" rotWithShape="0">
                <a:prstClr val="black">
                  <a:alpha val="40000"/>
                </a:prstClr>
              </a:outerShdw>
            </a:effectLst>
          </p:spPr>
        </p:pic>
        <p:sp>
          <p:nvSpPr>
            <p:cNvPr id="25" name="Rectangle 24">
              <a:extLst>
                <a:ext uri="{FF2B5EF4-FFF2-40B4-BE49-F238E27FC236}">
                  <a16:creationId xmlns:a16="http://schemas.microsoft.com/office/drawing/2014/main" id="{D6734112-93E5-7ADE-7F03-8420FDD3CD8F}"/>
                </a:ext>
              </a:extLst>
            </p:cNvPr>
            <p:cNvSpPr/>
            <p:nvPr/>
          </p:nvSpPr>
          <p:spPr>
            <a:xfrm>
              <a:off x="4509866" y="2504124"/>
              <a:ext cx="1798570" cy="505427"/>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050">
                <a:latin typeface="Avenir Next LT Pro Light" panose="020B0304020202020204" pitchFamily="34" charset="0"/>
                <a:cs typeface="Segoe UI" panose="020B0502040204020203" pitchFamily="34" charset="0"/>
              </a:endParaRPr>
            </a:p>
          </p:txBody>
        </p:sp>
      </p:grpSp>
      <p:pic>
        <p:nvPicPr>
          <p:cNvPr id="26" name="Picture 25">
            <a:extLst>
              <a:ext uri="{FF2B5EF4-FFF2-40B4-BE49-F238E27FC236}">
                <a16:creationId xmlns:a16="http://schemas.microsoft.com/office/drawing/2014/main" id="{66F9080C-573A-5FE4-D022-5C7151C31DF0}"/>
              </a:ext>
            </a:extLst>
          </p:cNvPr>
          <p:cNvPicPr>
            <a:picLocks noChangeAspect="1"/>
          </p:cNvPicPr>
          <p:nvPr/>
        </p:nvPicPr>
        <p:blipFill>
          <a:blip r:embed="rId4"/>
          <a:stretch>
            <a:fillRect/>
          </a:stretch>
        </p:blipFill>
        <p:spPr>
          <a:xfrm>
            <a:off x="3848281" y="3462361"/>
            <a:ext cx="3091139" cy="1205884"/>
          </a:xfrm>
          <a:prstGeom prst="rect">
            <a:avLst/>
          </a:prstGeom>
          <a:ln>
            <a:solidFill>
              <a:schemeClr val="accent1"/>
            </a:solidFill>
          </a:ln>
          <a:effectLst>
            <a:outerShdw blurRad="50800" dist="38100" dir="2700000" algn="tl" rotWithShape="0">
              <a:prstClr val="black">
                <a:alpha val="40000"/>
              </a:prstClr>
            </a:outerShdw>
          </a:effectLst>
        </p:spPr>
      </p:pic>
      <p:grpSp>
        <p:nvGrpSpPr>
          <p:cNvPr id="27" name="Group 26">
            <a:extLst>
              <a:ext uri="{FF2B5EF4-FFF2-40B4-BE49-F238E27FC236}">
                <a16:creationId xmlns:a16="http://schemas.microsoft.com/office/drawing/2014/main" id="{514E8760-D284-E797-765F-F9B2B8AF1F7B}"/>
              </a:ext>
            </a:extLst>
          </p:cNvPr>
          <p:cNvGrpSpPr>
            <a:grpSpLocks noChangeAspect="1"/>
          </p:cNvGrpSpPr>
          <p:nvPr/>
        </p:nvGrpSpPr>
        <p:grpSpPr>
          <a:xfrm>
            <a:off x="2789885" y="5590922"/>
            <a:ext cx="1058396" cy="550928"/>
            <a:chOff x="704332" y="3300097"/>
            <a:chExt cx="2172004" cy="1130596"/>
          </a:xfrm>
        </p:grpSpPr>
        <p:pic>
          <p:nvPicPr>
            <p:cNvPr id="31" name="Picture 30">
              <a:extLst>
                <a:ext uri="{FF2B5EF4-FFF2-40B4-BE49-F238E27FC236}">
                  <a16:creationId xmlns:a16="http://schemas.microsoft.com/office/drawing/2014/main" id="{D74654D7-3CBB-A457-7AC4-E20078C6A026}"/>
                </a:ext>
              </a:extLst>
            </p:cNvPr>
            <p:cNvPicPr>
              <a:picLocks noChangeAspect="1"/>
            </p:cNvPicPr>
            <p:nvPr/>
          </p:nvPicPr>
          <p:blipFill rotWithShape="1">
            <a:blip r:embed="rId5"/>
            <a:srcRect b="63706"/>
            <a:stretch/>
          </p:blipFill>
          <p:spPr>
            <a:xfrm>
              <a:off x="704332" y="3300097"/>
              <a:ext cx="2172003" cy="1130596"/>
            </a:xfrm>
            <a:prstGeom prst="rect">
              <a:avLst/>
            </a:prstGeom>
            <a:ln>
              <a:solidFill>
                <a:schemeClr val="accent1"/>
              </a:solidFill>
            </a:ln>
            <a:effectLst>
              <a:outerShdw blurRad="50800" dist="38100" dir="2700000" algn="tl" rotWithShape="0">
                <a:prstClr val="black">
                  <a:alpha val="40000"/>
                </a:prstClr>
              </a:outerShdw>
            </a:effectLst>
          </p:spPr>
        </p:pic>
        <p:sp>
          <p:nvSpPr>
            <p:cNvPr id="32" name="Rectangle 31">
              <a:extLst>
                <a:ext uri="{FF2B5EF4-FFF2-40B4-BE49-F238E27FC236}">
                  <a16:creationId xmlns:a16="http://schemas.microsoft.com/office/drawing/2014/main" id="{82EDD3D8-6570-6629-71C7-05F138D359C6}"/>
                </a:ext>
              </a:extLst>
            </p:cNvPr>
            <p:cNvSpPr/>
            <p:nvPr/>
          </p:nvSpPr>
          <p:spPr>
            <a:xfrm>
              <a:off x="704332" y="3752397"/>
              <a:ext cx="2172004" cy="343150"/>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050">
                <a:latin typeface="Avenir Next LT Pro Light" panose="020B0304020202020204" pitchFamily="34" charset="0"/>
              </a:endParaRPr>
            </a:p>
          </p:txBody>
        </p:sp>
      </p:grpSp>
      <p:grpSp>
        <p:nvGrpSpPr>
          <p:cNvPr id="33" name="Group 32">
            <a:extLst>
              <a:ext uri="{FF2B5EF4-FFF2-40B4-BE49-F238E27FC236}">
                <a16:creationId xmlns:a16="http://schemas.microsoft.com/office/drawing/2014/main" id="{0D4AC960-D3C8-F702-55E6-9EBF15F386AD}"/>
              </a:ext>
            </a:extLst>
          </p:cNvPr>
          <p:cNvGrpSpPr>
            <a:grpSpLocks noChangeAspect="1"/>
          </p:cNvGrpSpPr>
          <p:nvPr/>
        </p:nvGrpSpPr>
        <p:grpSpPr>
          <a:xfrm>
            <a:off x="3271616" y="6084982"/>
            <a:ext cx="1058396" cy="1702049"/>
            <a:chOff x="3539011" y="1884837"/>
            <a:chExt cx="2438741" cy="4143953"/>
          </a:xfrm>
        </p:grpSpPr>
        <p:pic>
          <p:nvPicPr>
            <p:cNvPr id="34" name="Picture 33">
              <a:extLst>
                <a:ext uri="{FF2B5EF4-FFF2-40B4-BE49-F238E27FC236}">
                  <a16:creationId xmlns:a16="http://schemas.microsoft.com/office/drawing/2014/main" id="{E14EAA4D-A746-1AB1-D1C7-7C0A4341A449}"/>
                </a:ext>
              </a:extLst>
            </p:cNvPr>
            <p:cNvPicPr>
              <a:picLocks noChangeAspect="1"/>
            </p:cNvPicPr>
            <p:nvPr/>
          </p:nvPicPr>
          <p:blipFill>
            <a:blip r:embed="rId6"/>
            <a:stretch>
              <a:fillRect/>
            </a:stretch>
          </p:blipFill>
          <p:spPr>
            <a:xfrm>
              <a:off x="3539012" y="1884837"/>
              <a:ext cx="2438740" cy="4143953"/>
            </a:xfrm>
            <a:prstGeom prst="rect">
              <a:avLst/>
            </a:prstGeom>
            <a:ln>
              <a:solidFill>
                <a:schemeClr val="accent1"/>
              </a:solidFill>
            </a:ln>
            <a:effectLst>
              <a:outerShdw blurRad="50800" dist="38100" dir="2700000" algn="tl" rotWithShape="0">
                <a:prstClr val="black">
                  <a:alpha val="40000"/>
                </a:prstClr>
              </a:outerShdw>
            </a:effectLst>
          </p:spPr>
        </p:pic>
        <p:sp>
          <p:nvSpPr>
            <p:cNvPr id="35" name="Rectangle 34">
              <a:extLst>
                <a:ext uri="{FF2B5EF4-FFF2-40B4-BE49-F238E27FC236}">
                  <a16:creationId xmlns:a16="http://schemas.microsoft.com/office/drawing/2014/main" id="{8D37698C-1A22-F820-C1B7-3598A12965A4}"/>
                </a:ext>
              </a:extLst>
            </p:cNvPr>
            <p:cNvSpPr/>
            <p:nvPr/>
          </p:nvSpPr>
          <p:spPr>
            <a:xfrm>
              <a:off x="3539011" y="4592548"/>
              <a:ext cx="2438740" cy="357570"/>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050">
                <a:latin typeface="Avenir Next LT Pro Light" panose="020B0304020202020204" pitchFamily="34" charset="0"/>
              </a:endParaRPr>
            </a:p>
          </p:txBody>
        </p:sp>
      </p:grpSp>
      <p:grpSp>
        <p:nvGrpSpPr>
          <p:cNvPr id="36" name="Group 35">
            <a:extLst>
              <a:ext uri="{FF2B5EF4-FFF2-40B4-BE49-F238E27FC236}">
                <a16:creationId xmlns:a16="http://schemas.microsoft.com/office/drawing/2014/main" id="{728F5E26-C9A9-21F4-A95D-E0B337455FC0}"/>
              </a:ext>
            </a:extLst>
          </p:cNvPr>
          <p:cNvGrpSpPr>
            <a:grpSpLocks noChangeAspect="1"/>
          </p:cNvGrpSpPr>
          <p:nvPr/>
        </p:nvGrpSpPr>
        <p:grpSpPr>
          <a:xfrm>
            <a:off x="4295031" y="5790539"/>
            <a:ext cx="3106022" cy="1299080"/>
            <a:chOff x="2891622" y="4516992"/>
            <a:chExt cx="6706536" cy="2638793"/>
          </a:xfrm>
        </p:grpSpPr>
        <p:pic>
          <p:nvPicPr>
            <p:cNvPr id="37" name="Picture 36">
              <a:extLst>
                <a:ext uri="{FF2B5EF4-FFF2-40B4-BE49-F238E27FC236}">
                  <a16:creationId xmlns:a16="http://schemas.microsoft.com/office/drawing/2014/main" id="{B4CC49C2-0AE4-5F5A-2C29-9C507627452F}"/>
                </a:ext>
              </a:extLst>
            </p:cNvPr>
            <p:cNvPicPr>
              <a:picLocks noChangeAspect="1"/>
            </p:cNvPicPr>
            <p:nvPr/>
          </p:nvPicPr>
          <p:blipFill>
            <a:blip r:embed="rId7"/>
            <a:stretch>
              <a:fillRect/>
            </a:stretch>
          </p:blipFill>
          <p:spPr>
            <a:xfrm>
              <a:off x="2891622" y="4516992"/>
              <a:ext cx="6706536" cy="2638793"/>
            </a:xfrm>
            <a:prstGeom prst="rect">
              <a:avLst/>
            </a:prstGeom>
            <a:ln>
              <a:solidFill>
                <a:schemeClr val="accent1"/>
              </a:solidFill>
            </a:ln>
            <a:effectLst>
              <a:outerShdw blurRad="50800" dist="38100" dir="2700000" algn="tl" rotWithShape="0">
                <a:prstClr val="black">
                  <a:alpha val="40000"/>
                </a:prstClr>
              </a:outerShdw>
            </a:effectLst>
          </p:spPr>
        </p:pic>
        <p:sp>
          <p:nvSpPr>
            <p:cNvPr id="38" name="Rectangle 37">
              <a:extLst>
                <a:ext uri="{FF2B5EF4-FFF2-40B4-BE49-F238E27FC236}">
                  <a16:creationId xmlns:a16="http://schemas.microsoft.com/office/drawing/2014/main" id="{3C88F18A-9A6A-9DB7-9A4E-507241EF0F2B}"/>
                </a:ext>
              </a:extLst>
            </p:cNvPr>
            <p:cNvSpPr/>
            <p:nvPr/>
          </p:nvSpPr>
          <p:spPr>
            <a:xfrm>
              <a:off x="4694068" y="4586061"/>
              <a:ext cx="1772720" cy="485560"/>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050">
                <a:latin typeface="Avenir Next LT Pro Light" panose="020B0304020202020204" pitchFamily="34" charset="0"/>
              </a:endParaRPr>
            </a:p>
          </p:txBody>
        </p:sp>
        <p:sp>
          <p:nvSpPr>
            <p:cNvPr id="39" name="Rectangle 38">
              <a:extLst>
                <a:ext uri="{FF2B5EF4-FFF2-40B4-BE49-F238E27FC236}">
                  <a16:creationId xmlns:a16="http://schemas.microsoft.com/office/drawing/2014/main" id="{DB0A3FDA-3770-5190-8EC4-941B819ABAF8}"/>
                </a:ext>
              </a:extLst>
            </p:cNvPr>
            <p:cNvSpPr/>
            <p:nvPr/>
          </p:nvSpPr>
          <p:spPr>
            <a:xfrm>
              <a:off x="3293241" y="6628577"/>
              <a:ext cx="590601" cy="403819"/>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050">
                <a:latin typeface="Avenir Next LT Pro Light" panose="020B0304020202020204" pitchFamily="34" charset="0"/>
              </a:endParaRPr>
            </a:p>
          </p:txBody>
        </p:sp>
      </p:grpSp>
      <p:sp>
        <p:nvSpPr>
          <p:cNvPr id="40" name="TextBox 39">
            <a:extLst>
              <a:ext uri="{FF2B5EF4-FFF2-40B4-BE49-F238E27FC236}">
                <a16:creationId xmlns:a16="http://schemas.microsoft.com/office/drawing/2014/main" id="{D19098D7-B771-07E7-C3BA-1CB17546793E}"/>
              </a:ext>
            </a:extLst>
          </p:cNvPr>
          <p:cNvSpPr txBox="1"/>
          <p:nvPr/>
        </p:nvSpPr>
        <p:spPr>
          <a:xfrm>
            <a:off x="126110" y="7964695"/>
            <a:ext cx="4163722" cy="1377300"/>
          </a:xfrm>
          <a:prstGeom prst="rect">
            <a:avLst/>
          </a:prstGeom>
          <a:noFill/>
        </p:spPr>
        <p:txBody>
          <a:bodyPr wrap="square">
            <a:spAutoFit/>
          </a:bodyPr>
          <a:lstStyle/>
          <a:p>
            <a:pPr>
              <a:spcAft>
                <a:spcPts val="600"/>
              </a:spcAft>
            </a:pPr>
            <a:r>
              <a:rPr kumimoji="0" lang="en-US" sz="1050" b="1" i="0" u="none" strike="noStrike" kern="1200" cap="none" spc="0" normalizeH="0" baseline="0" noProof="0" dirty="0">
                <a:ln>
                  <a:noFill/>
                </a:ln>
                <a:effectLst/>
                <a:uLnTx/>
                <a:uFillTx/>
                <a:latin typeface="Arial" panose="020B0604020202020204" pitchFamily="34" charset="0"/>
                <a:cs typeface="Arial" panose="020B0604020202020204" pitchFamily="34" charset="0"/>
              </a:rPr>
              <a:t>Option 2:</a:t>
            </a:r>
          </a:p>
          <a:p>
            <a:pPr marL="342900" indent="-342900">
              <a:spcAft>
                <a:spcPts val="600"/>
              </a:spcAft>
              <a:buFont typeface="+mj-lt"/>
              <a:buAutoNum type="arabicPeriod"/>
            </a:pPr>
            <a:r>
              <a:rPr kumimoji="0" lang="en-US" sz="1050" b="0" i="0" u="none" strike="noStrike" kern="1200" cap="none" spc="0" normalizeH="0" baseline="0" noProof="0" dirty="0">
                <a:ln>
                  <a:noFill/>
                </a:ln>
                <a:effectLst/>
                <a:uLnTx/>
                <a:uFillTx/>
                <a:latin typeface="Arial" panose="020B0604020202020204" pitchFamily="34" charset="0"/>
                <a:cs typeface="Arial" panose="020B0604020202020204" pitchFamily="34" charset="0"/>
              </a:rPr>
              <a:t>If your shared line </a:t>
            </a:r>
            <a:r>
              <a:rPr kumimoji="0" lang="en-US" sz="1050" b="0" u="sng" strike="noStrike" kern="1200" cap="none" spc="0" normalizeH="0" baseline="0" noProof="0" dirty="0">
                <a:ln>
                  <a:noFill/>
                </a:ln>
                <a:effectLst/>
                <a:uLnTx/>
                <a:uFillTx/>
                <a:latin typeface="Arial" panose="020B0604020202020204" pitchFamily="34" charset="0"/>
                <a:cs typeface="Arial" panose="020B0604020202020204" pitchFamily="34" charset="0"/>
              </a:rPr>
              <a:t>is</a:t>
            </a:r>
            <a:r>
              <a:rPr kumimoji="0" lang="en-US" sz="1050" b="0" i="0" u="none" strike="noStrike" kern="1200" cap="none" spc="0" normalizeH="0" baseline="0" noProof="0" dirty="0">
                <a:ln>
                  <a:noFill/>
                </a:ln>
                <a:effectLst/>
                <a:uLnTx/>
                <a:uFillTx/>
                <a:latin typeface="Arial" panose="020B0604020202020204" pitchFamily="34" charset="0"/>
                <a:cs typeface="Arial" panose="020B0604020202020204" pitchFamily="34" charset="0"/>
              </a:rPr>
              <a:t> using a voice-enabled channel, you may also go to the </a:t>
            </a:r>
            <a:r>
              <a:rPr kumimoji="0" lang="en-US" sz="1050" b="1" i="0" u="none" strike="noStrike" kern="1200" cap="none" spc="0" normalizeH="0" baseline="0" noProof="0" dirty="0">
                <a:ln>
                  <a:noFill/>
                </a:ln>
                <a:effectLst/>
                <a:uLnTx/>
                <a:uFillTx/>
                <a:latin typeface="Arial" panose="020B0604020202020204" pitchFamily="34" charset="0"/>
                <a:cs typeface="Arial" panose="020B0604020202020204" pitchFamily="34" charset="0"/>
              </a:rPr>
              <a:t>Calls</a:t>
            </a:r>
            <a:r>
              <a:rPr kumimoji="0" lang="en-US" sz="1050" b="0" i="0" u="none" strike="noStrike" kern="1200" cap="none" spc="0" normalizeH="0" baseline="0" noProof="0" dirty="0">
                <a:ln>
                  <a:noFill/>
                </a:ln>
                <a:effectLst/>
                <a:uLnTx/>
                <a:uFillTx/>
                <a:latin typeface="Arial" panose="020B0604020202020204" pitchFamily="34" charset="0"/>
                <a:cs typeface="Arial" panose="020B0604020202020204" pitchFamily="34" charset="0"/>
              </a:rPr>
              <a:t> tab </a:t>
            </a:r>
            <a:r>
              <a:rPr lang="en-US" sz="1050" dirty="0">
                <a:latin typeface="Arial" panose="020B0604020202020204" pitchFamily="34" charset="0"/>
                <a:cs typeface="Arial" panose="020B0604020202020204" pitchFamily="34" charset="0"/>
              </a:rPr>
              <a:t>within the channel for that line and use the toggle switch located under the dial pad.</a:t>
            </a:r>
          </a:p>
          <a:p>
            <a:pPr marL="742950" lvl="1" indent="-285750">
              <a:spcAft>
                <a:spcPts val="600"/>
              </a:spcAft>
              <a:buFont typeface="Arial" panose="020B0604020202020204" pitchFamily="34" charset="0"/>
              <a:buChar char="•"/>
            </a:pPr>
            <a:r>
              <a:rPr kumimoji="0" lang="en-US" sz="1050" i="0" u="none" strike="noStrike" kern="1200" cap="none" spc="0" normalizeH="0" baseline="0" noProof="0" dirty="0">
                <a:ln>
                  <a:noFill/>
                </a:ln>
                <a:effectLst/>
                <a:uLnTx/>
                <a:uFillTx/>
                <a:latin typeface="Arial" panose="020B0604020202020204" pitchFamily="34" charset="0"/>
                <a:cs typeface="Arial" panose="020B0604020202020204" pitchFamily="34" charset="0"/>
              </a:rPr>
              <a:t>Toggling in and out of the queue in </a:t>
            </a:r>
            <a:r>
              <a:rPr kumimoji="0" lang="en-US" sz="1050" b="1" i="0" u="none" strike="noStrike" kern="1200" cap="none" spc="0" normalizeH="0" baseline="0" noProof="0" dirty="0">
                <a:ln>
                  <a:noFill/>
                </a:ln>
                <a:effectLst/>
                <a:uLnTx/>
                <a:uFillTx/>
                <a:latin typeface="Arial" panose="020B0604020202020204" pitchFamily="34" charset="0"/>
                <a:cs typeface="Arial" panose="020B0604020202020204" pitchFamily="34" charset="0"/>
              </a:rPr>
              <a:t>Settings</a:t>
            </a:r>
            <a:r>
              <a:rPr kumimoji="0" lang="en-US" sz="1050" i="0" u="none" strike="noStrike" kern="1200" cap="none" spc="0" normalizeH="0" baseline="0" noProof="0" dirty="0">
                <a:ln>
                  <a:noFill/>
                </a:ln>
                <a:effectLst/>
                <a:uLnTx/>
                <a:uFillTx/>
                <a:latin typeface="Arial" panose="020B0604020202020204" pitchFamily="34" charset="0"/>
                <a:cs typeface="Arial" panose="020B0604020202020204" pitchFamily="34" charset="0"/>
              </a:rPr>
              <a:t> (Option 1) will also toggle you within the voice-enabled channel, and vice versa.</a:t>
            </a:r>
          </a:p>
        </p:txBody>
      </p:sp>
      <p:grpSp>
        <p:nvGrpSpPr>
          <p:cNvPr id="41" name="Group 40">
            <a:extLst>
              <a:ext uri="{FF2B5EF4-FFF2-40B4-BE49-F238E27FC236}">
                <a16:creationId xmlns:a16="http://schemas.microsoft.com/office/drawing/2014/main" id="{4EE16A15-92C4-516D-74FC-E06A1FC103EB}"/>
              </a:ext>
            </a:extLst>
          </p:cNvPr>
          <p:cNvGrpSpPr>
            <a:grpSpLocks noChangeAspect="1"/>
          </p:cNvGrpSpPr>
          <p:nvPr/>
        </p:nvGrpSpPr>
        <p:grpSpPr>
          <a:xfrm>
            <a:off x="4330012" y="8068409"/>
            <a:ext cx="2572266" cy="428111"/>
            <a:chOff x="6096000" y="3719618"/>
            <a:chExt cx="4134427" cy="676369"/>
          </a:xfrm>
        </p:grpSpPr>
        <p:pic>
          <p:nvPicPr>
            <p:cNvPr id="42" name="Picture 41">
              <a:extLst>
                <a:ext uri="{FF2B5EF4-FFF2-40B4-BE49-F238E27FC236}">
                  <a16:creationId xmlns:a16="http://schemas.microsoft.com/office/drawing/2014/main" id="{9C18323E-CE87-9452-2E6C-54209B8023BB}"/>
                </a:ext>
              </a:extLst>
            </p:cNvPr>
            <p:cNvPicPr>
              <a:picLocks noChangeAspect="1"/>
            </p:cNvPicPr>
            <p:nvPr/>
          </p:nvPicPr>
          <p:blipFill>
            <a:blip r:embed="rId8"/>
            <a:stretch>
              <a:fillRect/>
            </a:stretch>
          </p:blipFill>
          <p:spPr>
            <a:xfrm>
              <a:off x="6096000" y="3719618"/>
              <a:ext cx="4134427" cy="676369"/>
            </a:xfrm>
            <a:prstGeom prst="rect">
              <a:avLst/>
            </a:prstGeom>
            <a:ln>
              <a:solidFill>
                <a:schemeClr val="accent1"/>
              </a:solidFill>
            </a:ln>
            <a:effectLst>
              <a:outerShdw blurRad="50800" dist="38100" dir="2700000" algn="tl" rotWithShape="0">
                <a:prstClr val="black">
                  <a:alpha val="40000"/>
                </a:prstClr>
              </a:outerShdw>
            </a:effectLst>
          </p:spPr>
        </p:pic>
        <p:sp>
          <p:nvSpPr>
            <p:cNvPr id="43" name="Rectangle 42">
              <a:extLst>
                <a:ext uri="{FF2B5EF4-FFF2-40B4-BE49-F238E27FC236}">
                  <a16:creationId xmlns:a16="http://schemas.microsoft.com/office/drawing/2014/main" id="{4DA2F239-7E20-B95B-F743-E6603120CE31}"/>
                </a:ext>
              </a:extLst>
            </p:cNvPr>
            <p:cNvSpPr/>
            <p:nvPr/>
          </p:nvSpPr>
          <p:spPr>
            <a:xfrm>
              <a:off x="8745324" y="3795371"/>
              <a:ext cx="433726" cy="544054"/>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050">
                <a:latin typeface="Avenir Next LT Pro Light" panose="020B0304020202020204" pitchFamily="34" charset="0"/>
                <a:cs typeface="Segoe UI" panose="020B0502040204020203" pitchFamily="34" charset="0"/>
              </a:endParaRPr>
            </a:p>
          </p:txBody>
        </p:sp>
      </p:grpSp>
      <p:grpSp>
        <p:nvGrpSpPr>
          <p:cNvPr id="44" name="Group 43">
            <a:extLst>
              <a:ext uri="{FF2B5EF4-FFF2-40B4-BE49-F238E27FC236}">
                <a16:creationId xmlns:a16="http://schemas.microsoft.com/office/drawing/2014/main" id="{48DCA0B5-CF13-5E92-4458-CF881F5EFDA5}"/>
              </a:ext>
            </a:extLst>
          </p:cNvPr>
          <p:cNvGrpSpPr/>
          <p:nvPr/>
        </p:nvGrpSpPr>
        <p:grpSpPr>
          <a:xfrm>
            <a:off x="4335685" y="8544468"/>
            <a:ext cx="1885447" cy="790349"/>
            <a:chOff x="6760909" y="5260157"/>
            <a:chExt cx="3134162" cy="1370860"/>
          </a:xfrm>
        </p:grpSpPr>
        <p:pic>
          <p:nvPicPr>
            <p:cNvPr id="45" name="Picture 44">
              <a:extLst>
                <a:ext uri="{FF2B5EF4-FFF2-40B4-BE49-F238E27FC236}">
                  <a16:creationId xmlns:a16="http://schemas.microsoft.com/office/drawing/2014/main" id="{4A6FA72C-DC93-9088-4E0F-50CA90926373}"/>
                </a:ext>
              </a:extLst>
            </p:cNvPr>
            <p:cNvPicPr>
              <a:picLocks noChangeAspect="1"/>
            </p:cNvPicPr>
            <p:nvPr/>
          </p:nvPicPr>
          <p:blipFill rotWithShape="1">
            <a:blip r:embed="rId9"/>
            <a:srcRect t="19156"/>
            <a:stretch/>
          </p:blipFill>
          <p:spPr>
            <a:xfrm>
              <a:off x="6760909" y="5260157"/>
              <a:ext cx="3134162" cy="1370860"/>
            </a:xfrm>
            <a:prstGeom prst="rect">
              <a:avLst/>
            </a:prstGeom>
            <a:ln>
              <a:solidFill>
                <a:schemeClr val="accent1"/>
              </a:solidFill>
            </a:ln>
            <a:effectLst>
              <a:outerShdw blurRad="50800" dist="38100" dir="2700000" algn="tl" rotWithShape="0">
                <a:prstClr val="black">
                  <a:alpha val="40000"/>
                </a:prstClr>
              </a:outerShdw>
            </a:effectLst>
          </p:spPr>
        </p:pic>
        <p:sp>
          <p:nvSpPr>
            <p:cNvPr id="46" name="Rectangle 45">
              <a:extLst>
                <a:ext uri="{FF2B5EF4-FFF2-40B4-BE49-F238E27FC236}">
                  <a16:creationId xmlns:a16="http://schemas.microsoft.com/office/drawing/2014/main" id="{320590FD-3718-8FB8-6153-4F65C6DEC5DB}"/>
                </a:ext>
              </a:extLst>
            </p:cNvPr>
            <p:cNvSpPr/>
            <p:nvPr/>
          </p:nvSpPr>
          <p:spPr>
            <a:xfrm>
              <a:off x="9191389" y="5489257"/>
              <a:ext cx="571420" cy="389221"/>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050">
                <a:latin typeface="Avenir Next LT Pro Light" panose="020B0304020202020204" pitchFamily="34" charset="0"/>
                <a:cs typeface="Segoe UI" panose="020B0502040204020203" pitchFamily="34" charset="0"/>
              </a:endParaRPr>
            </a:p>
          </p:txBody>
        </p:sp>
      </p:grpSp>
    </p:spTree>
    <p:extLst>
      <p:ext uri="{BB962C8B-B14F-4D97-AF65-F5344CB8AC3E}">
        <p14:creationId xmlns:p14="http://schemas.microsoft.com/office/powerpoint/2010/main" val="72770506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5B6D89-DF43-89D8-1BA9-35972150D99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13A65DF-F4B7-E57C-B521-4D08409C437F}"/>
              </a:ext>
            </a:extLst>
          </p:cNvPr>
          <p:cNvSpPr>
            <a:spLocks noGrp="1"/>
          </p:cNvSpPr>
          <p:nvPr>
            <p:ph type="title"/>
          </p:nvPr>
        </p:nvSpPr>
        <p:spPr/>
        <p:txBody>
          <a:bodyPr>
            <a:normAutofit fontScale="90000"/>
          </a:bodyPr>
          <a:lstStyle/>
          <a:p>
            <a:r>
              <a:rPr lang="en-US" dirty="0"/>
              <a:t>Logging In &amp; Out of Shared Lines &amp; Call Queues</a:t>
            </a:r>
          </a:p>
        </p:txBody>
      </p:sp>
      <p:sp>
        <p:nvSpPr>
          <p:cNvPr id="17" name="TextBox 16">
            <a:extLst>
              <a:ext uri="{FF2B5EF4-FFF2-40B4-BE49-F238E27FC236}">
                <a16:creationId xmlns:a16="http://schemas.microsoft.com/office/drawing/2014/main" id="{47DA7A33-A4AA-A6CA-ADF7-9B2CBDF432EE}"/>
              </a:ext>
            </a:extLst>
          </p:cNvPr>
          <p:cNvSpPr txBox="1"/>
          <p:nvPr/>
        </p:nvSpPr>
        <p:spPr>
          <a:xfrm>
            <a:off x="282496" y="896582"/>
            <a:ext cx="7207408" cy="415498"/>
          </a:xfrm>
          <a:prstGeom prst="rect">
            <a:avLst/>
          </a:prstGeom>
          <a:noFill/>
        </p:spPr>
        <p:txBody>
          <a:bodyPr wrap="square">
            <a:spAutoFit/>
          </a:bodyPr>
          <a:lstStyle/>
          <a:p>
            <a:pPr defTabSz="457200">
              <a:defRPr/>
            </a:pPr>
            <a:r>
              <a:rPr kumimoji="0" lang="en-US" sz="1050" b="0" i="0" u="none" strike="noStrike" kern="1200" cap="none" spc="0" normalizeH="0" baseline="0" noProof="0" dirty="0">
                <a:ln>
                  <a:noFill/>
                </a:ln>
                <a:effectLst/>
                <a:uLnTx/>
                <a:uFillTx/>
                <a:latin typeface="Arial" panose="020B0604020202020204" pitchFamily="34" charset="0"/>
                <a:cs typeface="Arial" panose="020B0604020202020204" pitchFamily="34" charset="0"/>
              </a:rPr>
              <a:t>When you are a member of a call queue or shared line, you may need to sign in and out of that phone line, based on your schedule. </a:t>
            </a:r>
          </a:p>
        </p:txBody>
      </p:sp>
      <p:sp>
        <p:nvSpPr>
          <p:cNvPr id="18" name="TextBox 17">
            <a:extLst>
              <a:ext uri="{FF2B5EF4-FFF2-40B4-BE49-F238E27FC236}">
                <a16:creationId xmlns:a16="http://schemas.microsoft.com/office/drawing/2014/main" id="{DF0C86C4-650F-3DF9-8DE9-6AE235BC61B0}"/>
              </a:ext>
            </a:extLst>
          </p:cNvPr>
          <p:cNvSpPr txBox="1"/>
          <p:nvPr/>
        </p:nvSpPr>
        <p:spPr>
          <a:xfrm>
            <a:off x="450867" y="1414378"/>
            <a:ext cx="6870666" cy="1131079"/>
          </a:xfrm>
          <a:prstGeom prst="rect">
            <a:avLst/>
          </a:prstGeom>
          <a:noFill/>
        </p:spPr>
        <p:txBody>
          <a:bodyPr wrap="square">
            <a:spAutoFit/>
          </a:bodyPr>
          <a:lstStyle/>
          <a:p>
            <a:pPr>
              <a:spcAft>
                <a:spcPts val="600"/>
              </a:spcAft>
            </a:pPr>
            <a:r>
              <a:rPr kumimoji="0" lang="en-US" sz="1050" b="1" i="0" u="none" strike="noStrike" kern="1200" cap="none" spc="0" normalizeH="0" baseline="0" noProof="0" dirty="0">
                <a:ln>
                  <a:noFill/>
                </a:ln>
                <a:solidFill>
                  <a:schemeClr val="accent1"/>
                </a:solidFill>
                <a:effectLst/>
                <a:uLnTx/>
                <a:uFillTx/>
                <a:latin typeface="Arial" panose="020B0604020202020204" pitchFamily="34" charset="0"/>
                <a:cs typeface="Arial" panose="020B0604020202020204" pitchFamily="34" charset="0"/>
              </a:rPr>
              <a:t>Option 1:</a:t>
            </a:r>
          </a:p>
          <a:p>
            <a:pPr marL="228600" indent="-228600">
              <a:spcAft>
                <a:spcPts val="600"/>
              </a:spcAft>
              <a:buFont typeface="+mj-lt"/>
              <a:buAutoNum type="arabicPeriod"/>
            </a:pPr>
            <a:r>
              <a:rPr kumimoji="0" lang="en-US" sz="1050" b="0" i="0" u="none" strike="noStrike" kern="1200" cap="none" spc="0" normalizeH="0" baseline="0" noProof="0" dirty="0">
                <a:ln>
                  <a:noFill/>
                </a:ln>
                <a:effectLst/>
                <a:uLnTx/>
                <a:uFillTx/>
                <a:latin typeface="Arial" panose="020B0604020202020204" pitchFamily="34" charset="0"/>
                <a:cs typeface="Arial" panose="020B0604020202020204" pitchFamily="34" charset="0"/>
              </a:rPr>
              <a:t>Click the </a:t>
            </a:r>
            <a:r>
              <a:rPr kumimoji="0" lang="en-US" sz="1050" b="1" i="0" u="none" strike="noStrike" kern="1200" cap="none" spc="0" normalizeH="0" baseline="0" noProof="0" dirty="0">
                <a:ln>
                  <a:noFill/>
                </a:ln>
                <a:effectLst/>
                <a:uLnTx/>
                <a:uFillTx/>
                <a:latin typeface="Arial" panose="020B0604020202020204" pitchFamily="34" charset="0"/>
                <a:cs typeface="Arial" panose="020B0604020202020204" pitchFamily="34" charset="0"/>
              </a:rPr>
              <a:t>Settings and more </a:t>
            </a:r>
            <a:r>
              <a:rPr kumimoji="0" lang="en-US" sz="1050" b="0" i="0" u="none" strike="noStrike" kern="1200" cap="none" spc="0" normalizeH="0" baseline="0" noProof="0" dirty="0">
                <a:ln>
                  <a:noFill/>
                </a:ln>
                <a:effectLst/>
                <a:uLnTx/>
                <a:uFillTx/>
                <a:latin typeface="Arial" panose="020B0604020202020204" pitchFamily="34" charset="0"/>
                <a:cs typeface="Arial" panose="020B0604020202020204" pitchFamily="34" charset="0"/>
              </a:rPr>
              <a:t>menu at the top of Teams, then click </a:t>
            </a:r>
            <a:r>
              <a:rPr kumimoji="0" lang="en-US" sz="1050" b="1" i="0" u="none" strike="noStrike" kern="1200" cap="none" spc="0" normalizeH="0" baseline="0" noProof="0" dirty="0">
                <a:ln>
                  <a:noFill/>
                </a:ln>
                <a:effectLst/>
                <a:uLnTx/>
                <a:uFillTx/>
                <a:latin typeface="Arial" panose="020B0604020202020204" pitchFamily="34" charset="0"/>
                <a:cs typeface="Arial" panose="020B0604020202020204" pitchFamily="34" charset="0"/>
              </a:rPr>
              <a:t>Settings</a:t>
            </a:r>
            <a:r>
              <a:rPr kumimoji="0" lang="en-US" sz="1050" b="0" i="0" u="none" strike="noStrike" kern="1200" cap="none" spc="0" normalizeH="0" baseline="0" noProof="0" dirty="0">
                <a:ln>
                  <a:noFill/>
                </a:ln>
                <a:effectLst/>
                <a:uLnTx/>
                <a:uFillTx/>
                <a:latin typeface="Arial" panose="020B0604020202020204" pitchFamily="34" charset="0"/>
                <a:cs typeface="Arial" panose="020B0604020202020204" pitchFamily="34" charset="0"/>
              </a:rPr>
              <a:t>.</a:t>
            </a:r>
          </a:p>
          <a:p>
            <a:pPr marL="228600" indent="-228600">
              <a:spcAft>
                <a:spcPts val="600"/>
              </a:spcAft>
              <a:buFont typeface="+mj-lt"/>
              <a:buAutoNum type="arabicPeriod"/>
            </a:pPr>
            <a:r>
              <a:rPr kumimoji="0" lang="en-US" sz="1050" b="0" i="0" u="none" strike="noStrike" kern="1200" cap="none" spc="0" normalizeH="0" baseline="0" noProof="0" dirty="0">
                <a:ln>
                  <a:noFill/>
                </a:ln>
                <a:effectLst/>
                <a:uLnTx/>
                <a:uFillTx/>
                <a:latin typeface="Arial" panose="020B0604020202020204" pitchFamily="34" charset="0"/>
                <a:cs typeface="Arial" panose="020B0604020202020204" pitchFamily="34" charset="0"/>
              </a:rPr>
              <a:t>Select </a:t>
            </a:r>
            <a:r>
              <a:rPr kumimoji="0" lang="en-US" sz="1050" b="1" i="0" u="none" strike="noStrike" kern="1200" cap="none" spc="0" normalizeH="0" baseline="0" noProof="0" dirty="0">
                <a:ln>
                  <a:noFill/>
                </a:ln>
                <a:effectLst/>
                <a:uLnTx/>
                <a:uFillTx/>
                <a:latin typeface="Arial" panose="020B0604020202020204" pitchFamily="34" charset="0"/>
                <a:cs typeface="Arial" panose="020B0604020202020204" pitchFamily="34" charset="0"/>
              </a:rPr>
              <a:t>Calls</a:t>
            </a:r>
            <a:r>
              <a:rPr kumimoji="0" lang="en-US" sz="1050" b="0" i="0" u="none" strike="noStrike" kern="1200" cap="none" spc="0" normalizeH="0" baseline="0" noProof="0" dirty="0">
                <a:ln>
                  <a:noFill/>
                </a:ln>
                <a:effectLst/>
                <a:uLnTx/>
                <a:uFillTx/>
                <a:latin typeface="Arial" panose="020B0604020202020204" pitchFamily="34" charset="0"/>
                <a:cs typeface="Arial" panose="020B0604020202020204" pitchFamily="34" charset="0"/>
              </a:rPr>
              <a:t>, then click the shared line name at the top of the screen and toggle the switch on or off to receive calls.</a:t>
            </a:r>
          </a:p>
          <a:p>
            <a:pPr marL="228600" indent="-228600">
              <a:spcAft>
                <a:spcPts val="600"/>
              </a:spcAft>
              <a:buFont typeface="+mj-lt"/>
              <a:buAutoNum type="arabicPeriod"/>
            </a:pPr>
            <a:r>
              <a:rPr lang="en-US" sz="1050" dirty="0">
                <a:latin typeface="Arial" panose="020B0604020202020204" pitchFamily="34" charset="0"/>
                <a:cs typeface="Arial" panose="020B0604020202020204" pitchFamily="34" charset="0"/>
              </a:rPr>
              <a:t>When </a:t>
            </a:r>
            <a:r>
              <a:rPr kumimoji="0" lang="en-US" sz="1050" b="0" i="0" u="none" strike="noStrike" kern="1200" cap="none" spc="0" normalizeH="0" baseline="0" noProof="0" dirty="0">
                <a:ln>
                  <a:noFill/>
                </a:ln>
                <a:effectLst/>
                <a:uLnTx/>
                <a:uFillTx/>
                <a:latin typeface="Arial" panose="020B0604020202020204" pitchFamily="34" charset="0"/>
                <a:cs typeface="Arial" panose="020B0604020202020204" pitchFamily="34" charset="0"/>
              </a:rPr>
              <a:t>your line is not using a voice-enabled channel, this is your only method to sign in and out of the line.</a:t>
            </a:r>
          </a:p>
        </p:txBody>
      </p:sp>
      <p:grpSp>
        <p:nvGrpSpPr>
          <p:cNvPr id="27" name="Group 26">
            <a:extLst>
              <a:ext uri="{FF2B5EF4-FFF2-40B4-BE49-F238E27FC236}">
                <a16:creationId xmlns:a16="http://schemas.microsoft.com/office/drawing/2014/main" id="{A0986124-7999-220E-3592-34A21E6C17AA}"/>
              </a:ext>
            </a:extLst>
          </p:cNvPr>
          <p:cNvGrpSpPr>
            <a:grpSpLocks noChangeAspect="1"/>
          </p:cNvGrpSpPr>
          <p:nvPr/>
        </p:nvGrpSpPr>
        <p:grpSpPr>
          <a:xfrm>
            <a:off x="1311854" y="2678929"/>
            <a:ext cx="1380963" cy="750881"/>
            <a:chOff x="704332" y="3300097"/>
            <a:chExt cx="2172004" cy="1130596"/>
          </a:xfrm>
        </p:grpSpPr>
        <p:pic>
          <p:nvPicPr>
            <p:cNvPr id="31" name="Picture 30">
              <a:extLst>
                <a:ext uri="{FF2B5EF4-FFF2-40B4-BE49-F238E27FC236}">
                  <a16:creationId xmlns:a16="http://schemas.microsoft.com/office/drawing/2014/main" id="{BE6762DB-7068-52B8-323F-6ED59B804BC9}"/>
                </a:ext>
              </a:extLst>
            </p:cNvPr>
            <p:cNvPicPr>
              <a:picLocks noChangeAspect="1"/>
            </p:cNvPicPr>
            <p:nvPr/>
          </p:nvPicPr>
          <p:blipFill rotWithShape="1">
            <a:blip r:embed="rId2"/>
            <a:srcRect b="63706"/>
            <a:stretch/>
          </p:blipFill>
          <p:spPr>
            <a:xfrm>
              <a:off x="704332" y="3300097"/>
              <a:ext cx="2172003" cy="1130596"/>
            </a:xfrm>
            <a:prstGeom prst="rect">
              <a:avLst/>
            </a:prstGeom>
            <a:ln>
              <a:solidFill>
                <a:schemeClr val="accent1"/>
              </a:solidFill>
            </a:ln>
            <a:effectLst>
              <a:outerShdw blurRad="50800" dist="38100" dir="2700000" algn="tl" rotWithShape="0">
                <a:prstClr val="black">
                  <a:alpha val="40000"/>
                </a:prstClr>
              </a:outerShdw>
            </a:effectLst>
          </p:spPr>
        </p:pic>
        <p:sp>
          <p:nvSpPr>
            <p:cNvPr id="32" name="Rectangle 31">
              <a:extLst>
                <a:ext uri="{FF2B5EF4-FFF2-40B4-BE49-F238E27FC236}">
                  <a16:creationId xmlns:a16="http://schemas.microsoft.com/office/drawing/2014/main" id="{2A9C749B-77CA-0E85-70F6-34A6F2C45043}"/>
                </a:ext>
              </a:extLst>
            </p:cNvPr>
            <p:cNvSpPr/>
            <p:nvPr/>
          </p:nvSpPr>
          <p:spPr>
            <a:xfrm>
              <a:off x="704332" y="3752397"/>
              <a:ext cx="2172004" cy="343150"/>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050">
                <a:latin typeface="Avenir Next LT Pro Light" panose="020B0304020202020204" pitchFamily="34" charset="0"/>
              </a:endParaRPr>
            </a:p>
          </p:txBody>
        </p:sp>
      </p:grpSp>
      <p:grpSp>
        <p:nvGrpSpPr>
          <p:cNvPr id="33" name="Group 32">
            <a:extLst>
              <a:ext uri="{FF2B5EF4-FFF2-40B4-BE49-F238E27FC236}">
                <a16:creationId xmlns:a16="http://schemas.microsoft.com/office/drawing/2014/main" id="{AA68AB18-8042-130F-8B8A-DD3A76046599}"/>
              </a:ext>
            </a:extLst>
          </p:cNvPr>
          <p:cNvGrpSpPr>
            <a:grpSpLocks noChangeAspect="1"/>
          </p:cNvGrpSpPr>
          <p:nvPr/>
        </p:nvGrpSpPr>
        <p:grpSpPr>
          <a:xfrm>
            <a:off x="1418033" y="3540754"/>
            <a:ext cx="1208491" cy="2030064"/>
            <a:chOff x="3539011" y="1884837"/>
            <a:chExt cx="2438741" cy="4143953"/>
          </a:xfrm>
        </p:grpSpPr>
        <p:pic>
          <p:nvPicPr>
            <p:cNvPr id="34" name="Picture 33">
              <a:extLst>
                <a:ext uri="{FF2B5EF4-FFF2-40B4-BE49-F238E27FC236}">
                  <a16:creationId xmlns:a16="http://schemas.microsoft.com/office/drawing/2014/main" id="{2258FB66-9EDC-1754-298B-37170D37DE65}"/>
                </a:ext>
              </a:extLst>
            </p:cNvPr>
            <p:cNvPicPr>
              <a:picLocks noChangeAspect="1"/>
            </p:cNvPicPr>
            <p:nvPr/>
          </p:nvPicPr>
          <p:blipFill>
            <a:blip r:embed="rId3"/>
            <a:stretch>
              <a:fillRect/>
            </a:stretch>
          </p:blipFill>
          <p:spPr>
            <a:xfrm>
              <a:off x="3539012" y="1884837"/>
              <a:ext cx="2438740" cy="4143953"/>
            </a:xfrm>
            <a:prstGeom prst="rect">
              <a:avLst/>
            </a:prstGeom>
            <a:ln>
              <a:solidFill>
                <a:schemeClr val="accent1"/>
              </a:solidFill>
            </a:ln>
            <a:effectLst>
              <a:outerShdw blurRad="50800" dist="38100" dir="2700000" algn="tl" rotWithShape="0">
                <a:prstClr val="black">
                  <a:alpha val="40000"/>
                </a:prstClr>
              </a:outerShdw>
            </a:effectLst>
          </p:spPr>
        </p:pic>
        <p:sp>
          <p:nvSpPr>
            <p:cNvPr id="35" name="Rectangle 34">
              <a:extLst>
                <a:ext uri="{FF2B5EF4-FFF2-40B4-BE49-F238E27FC236}">
                  <a16:creationId xmlns:a16="http://schemas.microsoft.com/office/drawing/2014/main" id="{576BCCDB-B606-63D1-38B7-9BFEAB413A00}"/>
                </a:ext>
              </a:extLst>
            </p:cNvPr>
            <p:cNvSpPr/>
            <p:nvPr/>
          </p:nvSpPr>
          <p:spPr>
            <a:xfrm>
              <a:off x="3539011" y="4592548"/>
              <a:ext cx="2438740" cy="357570"/>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050">
                <a:latin typeface="Avenir Next LT Pro Light" panose="020B0304020202020204" pitchFamily="34" charset="0"/>
              </a:endParaRPr>
            </a:p>
          </p:txBody>
        </p:sp>
      </p:grpSp>
      <p:grpSp>
        <p:nvGrpSpPr>
          <p:cNvPr id="36" name="Group 35">
            <a:extLst>
              <a:ext uri="{FF2B5EF4-FFF2-40B4-BE49-F238E27FC236}">
                <a16:creationId xmlns:a16="http://schemas.microsoft.com/office/drawing/2014/main" id="{FE143F47-62A2-D1BD-B724-ADB8E4FF5D8B}"/>
              </a:ext>
            </a:extLst>
          </p:cNvPr>
          <p:cNvGrpSpPr>
            <a:grpSpLocks noChangeAspect="1"/>
          </p:cNvGrpSpPr>
          <p:nvPr/>
        </p:nvGrpSpPr>
        <p:grpSpPr>
          <a:xfrm>
            <a:off x="2868462" y="2890845"/>
            <a:ext cx="3592084" cy="1569351"/>
            <a:chOff x="2891622" y="4516992"/>
            <a:chExt cx="6706536" cy="2638793"/>
          </a:xfrm>
        </p:grpSpPr>
        <p:pic>
          <p:nvPicPr>
            <p:cNvPr id="37" name="Picture 36">
              <a:extLst>
                <a:ext uri="{FF2B5EF4-FFF2-40B4-BE49-F238E27FC236}">
                  <a16:creationId xmlns:a16="http://schemas.microsoft.com/office/drawing/2014/main" id="{61DAF9F7-D52B-12FD-B89A-73869C7384C9}"/>
                </a:ext>
              </a:extLst>
            </p:cNvPr>
            <p:cNvPicPr>
              <a:picLocks noChangeAspect="1"/>
            </p:cNvPicPr>
            <p:nvPr/>
          </p:nvPicPr>
          <p:blipFill>
            <a:blip r:embed="rId4"/>
            <a:stretch>
              <a:fillRect/>
            </a:stretch>
          </p:blipFill>
          <p:spPr>
            <a:xfrm>
              <a:off x="2891622" y="4516992"/>
              <a:ext cx="6706536" cy="2638793"/>
            </a:xfrm>
            <a:prstGeom prst="rect">
              <a:avLst/>
            </a:prstGeom>
            <a:ln>
              <a:solidFill>
                <a:schemeClr val="accent1"/>
              </a:solidFill>
            </a:ln>
            <a:effectLst>
              <a:outerShdw blurRad="50800" dist="38100" dir="2700000" algn="tl" rotWithShape="0">
                <a:prstClr val="black">
                  <a:alpha val="40000"/>
                </a:prstClr>
              </a:outerShdw>
            </a:effectLst>
          </p:spPr>
        </p:pic>
        <p:sp>
          <p:nvSpPr>
            <p:cNvPr id="38" name="Rectangle 37">
              <a:extLst>
                <a:ext uri="{FF2B5EF4-FFF2-40B4-BE49-F238E27FC236}">
                  <a16:creationId xmlns:a16="http://schemas.microsoft.com/office/drawing/2014/main" id="{25E16145-A8EE-DF3B-D0FF-0D3D32EFB3F6}"/>
                </a:ext>
              </a:extLst>
            </p:cNvPr>
            <p:cNvSpPr/>
            <p:nvPr/>
          </p:nvSpPr>
          <p:spPr>
            <a:xfrm>
              <a:off x="4694068" y="4586061"/>
              <a:ext cx="1772720" cy="485560"/>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050">
                <a:latin typeface="Avenir Next LT Pro Light" panose="020B0304020202020204" pitchFamily="34" charset="0"/>
              </a:endParaRPr>
            </a:p>
          </p:txBody>
        </p:sp>
        <p:sp>
          <p:nvSpPr>
            <p:cNvPr id="39" name="Rectangle 38">
              <a:extLst>
                <a:ext uri="{FF2B5EF4-FFF2-40B4-BE49-F238E27FC236}">
                  <a16:creationId xmlns:a16="http://schemas.microsoft.com/office/drawing/2014/main" id="{62B5FF5F-A5BC-D8FE-C8C2-B260D245820C}"/>
                </a:ext>
              </a:extLst>
            </p:cNvPr>
            <p:cNvSpPr/>
            <p:nvPr/>
          </p:nvSpPr>
          <p:spPr>
            <a:xfrm>
              <a:off x="3293241" y="6628577"/>
              <a:ext cx="590601" cy="403819"/>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050">
                <a:latin typeface="Avenir Next LT Pro Light" panose="020B0304020202020204" pitchFamily="34" charset="0"/>
              </a:endParaRPr>
            </a:p>
          </p:txBody>
        </p:sp>
      </p:grpSp>
      <p:sp>
        <p:nvSpPr>
          <p:cNvPr id="40" name="TextBox 39">
            <a:extLst>
              <a:ext uri="{FF2B5EF4-FFF2-40B4-BE49-F238E27FC236}">
                <a16:creationId xmlns:a16="http://schemas.microsoft.com/office/drawing/2014/main" id="{69EFE1D4-6A86-91BB-6181-D33295BA1FD2}"/>
              </a:ext>
            </a:extLst>
          </p:cNvPr>
          <p:cNvSpPr txBox="1"/>
          <p:nvPr/>
        </p:nvSpPr>
        <p:spPr>
          <a:xfrm>
            <a:off x="450867" y="6034010"/>
            <a:ext cx="4140183" cy="1377300"/>
          </a:xfrm>
          <a:prstGeom prst="rect">
            <a:avLst/>
          </a:prstGeom>
          <a:noFill/>
        </p:spPr>
        <p:txBody>
          <a:bodyPr wrap="square">
            <a:spAutoFit/>
          </a:bodyPr>
          <a:lstStyle/>
          <a:p>
            <a:pPr>
              <a:spcAft>
                <a:spcPts val="600"/>
              </a:spcAft>
            </a:pPr>
            <a:r>
              <a:rPr kumimoji="0" lang="en-US" sz="1050" b="1" i="0" u="none" strike="noStrike" kern="1200" cap="none" spc="0" normalizeH="0" baseline="0" noProof="0" dirty="0">
                <a:ln>
                  <a:noFill/>
                </a:ln>
                <a:solidFill>
                  <a:schemeClr val="accent1"/>
                </a:solidFill>
                <a:effectLst/>
                <a:uLnTx/>
                <a:uFillTx/>
                <a:latin typeface="Arial" panose="020B0604020202020204" pitchFamily="34" charset="0"/>
                <a:cs typeface="Arial" panose="020B0604020202020204" pitchFamily="34" charset="0"/>
              </a:rPr>
              <a:t>Option 2:</a:t>
            </a:r>
          </a:p>
          <a:p>
            <a:pPr marL="228600" indent="-228600">
              <a:spcAft>
                <a:spcPts val="600"/>
              </a:spcAft>
              <a:buFont typeface="+mj-lt"/>
              <a:buAutoNum type="arabicPeriod"/>
            </a:pPr>
            <a:r>
              <a:rPr lang="en-US" sz="1050" dirty="0">
                <a:latin typeface="Arial" panose="020B0604020202020204" pitchFamily="34" charset="0"/>
                <a:cs typeface="Arial" panose="020B0604020202020204" pitchFamily="34" charset="0"/>
              </a:rPr>
              <a:t>When</a:t>
            </a:r>
            <a:r>
              <a:rPr kumimoji="0" lang="en-US" sz="1050" b="0" i="0" u="none" strike="noStrike" kern="1200" cap="none" spc="0" normalizeH="0" baseline="0" noProof="0" dirty="0">
                <a:ln>
                  <a:noFill/>
                </a:ln>
                <a:effectLst/>
                <a:uLnTx/>
                <a:uFillTx/>
                <a:latin typeface="Arial" panose="020B0604020202020204" pitchFamily="34" charset="0"/>
                <a:cs typeface="Arial" panose="020B0604020202020204" pitchFamily="34" charset="0"/>
              </a:rPr>
              <a:t> your shared line </a:t>
            </a:r>
            <a:r>
              <a:rPr kumimoji="0" lang="en-US" sz="1050" b="0" u="sng" strike="noStrike" kern="1200" cap="none" spc="0" normalizeH="0" baseline="0" noProof="0" dirty="0">
                <a:ln>
                  <a:noFill/>
                </a:ln>
                <a:effectLst/>
                <a:uLnTx/>
                <a:uFillTx/>
                <a:latin typeface="Arial" panose="020B0604020202020204" pitchFamily="34" charset="0"/>
                <a:cs typeface="Arial" panose="020B0604020202020204" pitchFamily="34" charset="0"/>
              </a:rPr>
              <a:t>is</a:t>
            </a:r>
            <a:r>
              <a:rPr kumimoji="0" lang="en-US" sz="1050" b="0" i="0" u="none" strike="noStrike" kern="1200" cap="none" spc="0" normalizeH="0" baseline="0" noProof="0" dirty="0">
                <a:ln>
                  <a:noFill/>
                </a:ln>
                <a:effectLst/>
                <a:uLnTx/>
                <a:uFillTx/>
                <a:latin typeface="Arial" panose="020B0604020202020204" pitchFamily="34" charset="0"/>
                <a:cs typeface="Arial" panose="020B0604020202020204" pitchFamily="34" charset="0"/>
              </a:rPr>
              <a:t> using a voice-enabled channel, you may also go to the </a:t>
            </a:r>
            <a:r>
              <a:rPr kumimoji="0" lang="en-US" sz="1050" b="1" i="0" u="none" strike="noStrike" kern="1200" cap="none" spc="0" normalizeH="0" baseline="0" noProof="0" dirty="0">
                <a:ln>
                  <a:noFill/>
                </a:ln>
                <a:effectLst/>
                <a:uLnTx/>
                <a:uFillTx/>
                <a:latin typeface="Arial" panose="020B0604020202020204" pitchFamily="34" charset="0"/>
                <a:cs typeface="Arial" panose="020B0604020202020204" pitchFamily="34" charset="0"/>
              </a:rPr>
              <a:t>Calls</a:t>
            </a:r>
            <a:r>
              <a:rPr kumimoji="0" lang="en-US" sz="1050" b="0" i="0" u="none" strike="noStrike" kern="1200" cap="none" spc="0" normalizeH="0" baseline="0" noProof="0" dirty="0">
                <a:ln>
                  <a:noFill/>
                </a:ln>
                <a:effectLst/>
                <a:uLnTx/>
                <a:uFillTx/>
                <a:latin typeface="Arial" panose="020B0604020202020204" pitchFamily="34" charset="0"/>
                <a:cs typeface="Arial" panose="020B0604020202020204" pitchFamily="34" charset="0"/>
              </a:rPr>
              <a:t> tab </a:t>
            </a:r>
            <a:r>
              <a:rPr lang="en-US" sz="1050" dirty="0">
                <a:latin typeface="Arial" panose="020B0604020202020204" pitchFamily="34" charset="0"/>
                <a:cs typeface="Arial" panose="020B0604020202020204" pitchFamily="34" charset="0"/>
              </a:rPr>
              <a:t>within the channel for that line and use the toggle switch located under the dial pad.</a:t>
            </a:r>
          </a:p>
          <a:p>
            <a:pPr lvl="1" indent="-228600">
              <a:spcAft>
                <a:spcPts val="600"/>
              </a:spcAft>
              <a:buFont typeface="Arial" panose="020B0604020202020204" pitchFamily="34" charset="0"/>
              <a:buChar char="•"/>
            </a:pPr>
            <a:r>
              <a:rPr kumimoji="0" lang="en-US" sz="1050" i="0" u="none" strike="noStrike" kern="1200" cap="none" spc="0" normalizeH="0" baseline="0" noProof="0" dirty="0">
                <a:ln>
                  <a:noFill/>
                </a:ln>
                <a:effectLst/>
                <a:uLnTx/>
                <a:uFillTx/>
                <a:latin typeface="Arial" panose="020B0604020202020204" pitchFamily="34" charset="0"/>
                <a:cs typeface="Arial" panose="020B0604020202020204" pitchFamily="34" charset="0"/>
              </a:rPr>
              <a:t>Toggling in and out of the queue in </a:t>
            </a:r>
            <a:r>
              <a:rPr kumimoji="0" lang="en-US" sz="1050" b="1" i="0" u="none" strike="noStrike" kern="1200" cap="none" spc="0" normalizeH="0" baseline="0" noProof="0" dirty="0">
                <a:ln>
                  <a:noFill/>
                </a:ln>
                <a:effectLst/>
                <a:uLnTx/>
                <a:uFillTx/>
                <a:latin typeface="Arial" panose="020B0604020202020204" pitchFamily="34" charset="0"/>
                <a:cs typeface="Arial" panose="020B0604020202020204" pitchFamily="34" charset="0"/>
              </a:rPr>
              <a:t>Settings</a:t>
            </a:r>
            <a:r>
              <a:rPr kumimoji="0" lang="en-US" sz="1050" i="0" u="none" strike="noStrike" kern="1200" cap="none" spc="0" normalizeH="0" baseline="0" noProof="0" dirty="0">
                <a:ln>
                  <a:noFill/>
                </a:ln>
                <a:effectLst/>
                <a:uLnTx/>
                <a:uFillTx/>
                <a:latin typeface="Arial" panose="020B0604020202020204" pitchFamily="34" charset="0"/>
                <a:cs typeface="Arial" panose="020B0604020202020204" pitchFamily="34" charset="0"/>
              </a:rPr>
              <a:t> (Option 1) will also toggle you within the voice-enabled channel, and vice versa.</a:t>
            </a:r>
          </a:p>
        </p:txBody>
      </p:sp>
      <p:grpSp>
        <p:nvGrpSpPr>
          <p:cNvPr id="41" name="Group 40">
            <a:extLst>
              <a:ext uri="{FF2B5EF4-FFF2-40B4-BE49-F238E27FC236}">
                <a16:creationId xmlns:a16="http://schemas.microsoft.com/office/drawing/2014/main" id="{4B4505AA-4724-A866-2FE3-B1F6145E64D0}"/>
              </a:ext>
            </a:extLst>
          </p:cNvPr>
          <p:cNvGrpSpPr>
            <a:grpSpLocks noChangeAspect="1"/>
          </p:cNvGrpSpPr>
          <p:nvPr/>
        </p:nvGrpSpPr>
        <p:grpSpPr>
          <a:xfrm>
            <a:off x="4753431" y="6034010"/>
            <a:ext cx="2462486" cy="428111"/>
            <a:chOff x="6096000" y="3719618"/>
            <a:chExt cx="4134427" cy="676369"/>
          </a:xfrm>
        </p:grpSpPr>
        <p:pic>
          <p:nvPicPr>
            <p:cNvPr id="42" name="Picture 41">
              <a:extLst>
                <a:ext uri="{FF2B5EF4-FFF2-40B4-BE49-F238E27FC236}">
                  <a16:creationId xmlns:a16="http://schemas.microsoft.com/office/drawing/2014/main" id="{8355B74F-49E3-AE16-4AB8-4CD6B0B59EB7}"/>
                </a:ext>
              </a:extLst>
            </p:cNvPr>
            <p:cNvPicPr>
              <a:picLocks noChangeAspect="1"/>
            </p:cNvPicPr>
            <p:nvPr/>
          </p:nvPicPr>
          <p:blipFill>
            <a:blip r:embed="rId5"/>
            <a:stretch>
              <a:fillRect/>
            </a:stretch>
          </p:blipFill>
          <p:spPr>
            <a:xfrm>
              <a:off x="6096000" y="3719618"/>
              <a:ext cx="4134427" cy="676369"/>
            </a:xfrm>
            <a:prstGeom prst="rect">
              <a:avLst/>
            </a:prstGeom>
            <a:ln>
              <a:solidFill>
                <a:schemeClr val="accent1"/>
              </a:solidFill>
            </a:ln>
            <a:effectLst>
              <a:outerShdw blurRad="50800" dist="38100" dir="2700000" algn="tl" rotWithShape="0">
                <a:prstClr val="black">
                  <a:alpha val="40000"/>
                </a:prstClr>
              </a:outerShdw>
            </a:effectLst>
          </p:spPr>
        </p:pic>
        <p:sp>
          <p:nvSpPr>
            <p:cNvPr id="43" name="Rectangle 42">
              <a:extLst>
                <a:ext uri="{FF2B5EF4-FFF2-40B4-BE49-F238E27FC236}">
                  <a16:creationId xmlns:a16="http://schemas.microsoft.com/office/drawing/2014/main" id="{D737F191-3507-FD76-9EF7-84AF01865417}"/>
                </a:ext>
              </a:extLst>
            </p:cNvPr>
            <p:cNvSpPr/>
            <p:nvPr/>
          </p:nvSpPr>
          <p:spPr>
            <a:xfrm>
              <a:off x="8745324" y="3795371"/>
              <a:ext cx="433726" cy="544054"/>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050">
                <a:latin typeface="Avenir Next LT Pro Light" panose="020B0304020202020204" pitchFamily="34" charset="0"/>
                <a:cs typeface="Segoe UI" panose="020B0502040204020203" pitchFamily="34" charset="0"/>
              </a:endParaRPr>
            </a:p>
          </p:txBody>
        </p:sp>
      </p:grpSp>
      <p:grpSp>
        <p:nvGrpSpPr>
          <p:cNvPr id="44" name="Group 43">
            <a:extLst>
              <a:ext uri="{FF2B5EF4-FFF2-40B4-BE49-F238E27FC236}">
                <a16:creationId xmlns:a16="http://schemas.microsoft.com/office/drawing/2014/main" id="{4494CE63-FF85-05DA-F263-7311FB0ED8E9}"/>
              </a:ext>
            </a:extLst>
          </p:cNvPr>
          <p:cNvGrpSpPr/>
          <p:nvPr/>
        </p:nvGrpSpPr>
        <p:grpSpPr>
          <a:xfrm>
            <a:off x="4739726" y="6510069"/>
            <a:ext cx="1804979" cy="790349"/>
            <a:chOff x="6760909" y="5260157"/>
            <a:chExt cx="3134162" cy="1370860"/>
          </a:xfrm>
        </p:grpSpPr>
        <p:pic>
          <p:nvPicPr>
            <p:cNvPr id="45" name="Picture 44">
              <a:extLst>
                <a:ext uri="{FF2B5EF4-FFF2-40B4-BE49-F238E27FC236}">
                  <a16:creationId xmlns:a16="http://schemas.microsoft.com/office/drawing/2014/main" id="{696FCB02-986A-1E7A-E736-01F77C766AD1}"/>
                </a:ext>
              </a:extLst>
            </p:cNvPr>
            <p:cNvPicPr>
              <a:picLocks noChangeAspect="1"/>
            </p:cNvPicPr>
            <p:nvPr/>
          </p:nvPicPr>
          <p:blipFill rotWithShape="1">
            <a:blip r:embed="rId6"/>
            <a:srcRect t="19156"/>
            <a:stretch/>
          </p:blipFill>
          <p:spPr>
            <a:xfrm>
              <a:off x="6760909" y="5260157"/>
              <a:ext cx="3134162" cy="1370860"/>
            </a:xfrm>
            <a:prstGeom prst="rect">
              <a:avLst/>
            </a:prstGeom>
            <a:ln>
              <a:solidFill>
                <a:schemeClr val="accent1"/>
              </a:solidFill>
            </a:ln>
            <a:effectLst>
              <a:outerShdw blurRad="50800" dist="38100" dir="2700000" algn="tl" rotWithShape="0">
                <a:prstClr val="black">
                  <a:alpha val="40000"/>
                </a:prstClr>
              </a:outerShdw>
            </a:effectLst>
          </p:spPr>
        </p:pic>
        <p:sp>
          <p:nvSpPr>
            <p:cNvPr id="46" name="Rectangle 45">
              <a:extLst>
                <a:ext uri="{FF2B5EF4-FFF2-40B4-BE49-F238E27FC236}">
                  <a16:creationId xmlns:a16="http://schemas.microsoft.com/office/drawing/2014/main" id="{F317B109-FCA7-5BD9-8334-60929864DABA}"/>
                </a:ext>
              </a:extLst>
            </p:cNvPr>
            <p:cNvSpPr/>
            <p:nvPr/>
          </p:nvSpPr>
          <p:spPr>
            <a:xfrm>
              <a:off x="9191389" y="5489257"/>
              <a:ext cx="571420" cy="389221"/>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050">
                <a:latin typeface="Avenir Next LT Pro Light" panose="020B0304020202020204" pitchFamily="34" charset="0"/>
                <a:cs typeface="Segoe UI" panose="020B0502040204020203" pitchFamily="34" charset="0"/>
              </a:endParaRPr>
            </a:p>
          </p:txBody>
        </p:sp>
      </p:grpSp>
    </p:spTree>
    <p:extLst>
      <p:ext uri="{BB962C8B-B14F-4D97-AF65-F5344CB8AC3E}">
        <p14:creationId xmlns:p14="http://schemas.microsoft.com/office/powerpoint/2010/main" val="363254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BD2549-8B95-728D-7462-E17B98BCF67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C75CFF4-8108-AC8D-8441-4632B0DF3FE1}"/>
              </a:ext>
            </a:extLst>
          </p:cNvPr>
          <p:cNvSpPr>
            <a:spLocks noGrp="1"/>
          </p:cNvSpPr>
          <p:nvPr>
            <p:ph type="title"/>
          </p:nvPr>
        </p:nvSpPr>
        <p:spPr/>
        <p:txBody>
          <a:bodyPr>
            <a:normAutofit/>
          </a:bodyPr>
          <a:lstStyle/>
          <a:p>
            <a:r>
              <a:rPr lang="en-US" sz="2400" dirty="0"/>
              <a:t>Voice Enabled Channel</a:t>
            </a:r>
          </a:p>
        </p:txBody>
      </p:sp>
      <p:sp>
        <p:nvSpPr>
          <p:cNvPr id="3" name="TextBox 2">
            <a:extLst>
              <a:ext uri="{FF2B5EF4-FFF2-40B4-BE49-F238E27FC236}">
                <a16:creationId xmlns:a16="http://schemas.microsoft.com/office/drawing/2014/main" id="{970914DD-8479-C4D5-89E0-B755F510286C}"/>
              </a:ext>
            </a:extLst>
          </p:cNvPr>
          <p:cNvSpPr txBox="1"/>
          <p:nvPr/>
        </p:nvSpPr>
        <p:spPr>
          <a:xfrm>
            <a:off x="307080" y="1070373"/>
            <a:ext cx="7243251" cy="261610"/>
          </a:xfrm>
          <a:prstGeom prst="rect">
            <a:avLst/>
          </a:prstGeom>
          <a:noFill/>
        </p:spPr>
        <p:txBody>
          <a:bodyPr wrap="square" rtlCol="0">
            <a:spAutoFit/>
          </a:bodyPr>
          <a:lstStyle/>
          <a:p>
            <a:r>
              <a:rPr lang="en-US" sz="1050" dirty="0">
                <a:latin typeface="Arial" panose="020B0604020202020204" pitchFamily="34" charset="0"/>
                <a:cs typeface="Arial" panose="020B0604020202020204" pitchFamily="34" charset="0"/>
              </a:rPr>
              <a:t>A voice enabled channel connects a Teams channel with a specific call queue, shared line, or auto attendant line. </a:t>
            </a:r>
          </a:p>
        </p:txBody>
      </p:sp>
      <p:sp>
        <p:nvSpPr>
          <p:cNvPr id="4" name="TextBox 3">
            <a:extLst>
              <a:ext uri="{FF2B5EF4-FFF2-40B4-BE49-F238E27FC236}">
                <a16:creationId xmlns:a16="http://schemas.microsoft.com/office/drawing/2014/main" id="{D354F561-56AE-5FBC-8FC2-B4F2CE0FEA05}"/>
              </a:ext>
            </a:extLst>
          </p:cNvPr>
          <p:cNvSpPr txBox="1"/>
          <p:nvPr/>
        </p:nvSpPr>
        <p:spPr>
          <a:xfrm>
            <a:off x="6827519" y="4473339"/>
            <a:ext cx="620513" cy="261610"/>
          </a:xfrm>
          <a:prstGeom prst="rect">
            <a:avLst/>
          </a:prstGeom>
          <a:solidFill>
            <a:srgbClr val="FAFAFA"/>
          </a:solidFill>
          <a:ln>
            <a:solidFill>
              <a:srgbClr val="FAFAFA"/>
            </a:solidFill>
          </a:ln>
        </p:spPr>
        <p:txBody>
          <a:bodyPr wrap="square" rtlCol="0">
            <a:spAutoFit/>
          </a:bodyPr>
          <a:lstStyle/>
          <a:p>
            <a:endParaRPr lang="en-US" sz="1050">
              <a:latin typeface="Avenir Next LT Pro Light" panose="020B0304020202020204" pitchFamily="34" charset="0"/>
              <a:cs typeface="Segoe UI" panose="020B0502040204020203" pitchFamily="34" charset="0"/>
            </a:endParaRPr>
          </a:p>
        </p:txBody>
      </p:sp>
      <p:sp>
        <p:nvSpPr>
          <p:cNvPr id="5" name="TextBox 4">
            <a:extLst>
              <a:ext uri="{FF2B5EF4-FFF2-40B4-BE49-F238E27FC236}">
                <a16:creationId xmlns:a16="http://schemas.microsoft.com/office/drawing/2014/main" id="{F1128306-BD71-C180-4747-DC11B4C16F3F}"/>
              </a:ext>
            </a:extLst>
          </p:cNvPr>
          <p:cNvSpPr txBox="1"/>
          <p:nvPr/>
        </p:nvSpPr>
        <p:spPr>
          <a:xfrm>
            <a:off x="307080" y="1525299"/>
            <a:ext cx="7238857" cy="815608"/>
          </a:xfrm>
          <a:prstGeom prst="rect">
            <a:avLst/>
          </a:prstGeom>
          <a:noFill/>
        </p:spPr>
        <p:txBody>
          <a:bodyPr wrap="square">
            <a:spAutoFit/>
          </a:bodyPr>
          <a:lstStyle/>
          <a:p>
            <a:pPr marL="228600" indent="-228600">
              <a:spcAft>
                <a:spcPts val="600"/>
              </a:spcAft>
              <a:buFont typeface="+mj-lt"/>
              <a:buAutoNum type="arabicPeriod"/>
            </a:pPr>
            <a:r>
              <a:rPr lang="en-US" sz="1050" dirty="0">
                <a:latin typeface="Arial" panose="020B0604020202020204" pitchFamily="34" charset="0"/>
                <a:cs typeface="Arial" panose="020B0604020202020204" pitchFamily="34" charset="0"/>
              </a:rPr>
              <a:t>To access the voice-enabled channel, locate the team associated with the queue, then the voice-enabled channel within that team.</a:t>
            </a:r>
          </a:p>
          <a:p>
            <a:pPr marL="228600" indent="-228600">
              <a:spcAft>
                <a:spcPts val="600"/>
              </a:spcAft>
              <a:buFont typeface="+mj-lt"/>
              <a:buAutoNum type="arabicPeriod"/>
            </a:pPr>
            <a:r>
              <a:rPr lang="en-US" sz="1050" dirty="0">
                <a:latin typeface="Arial" panose="020B0604020202020204" pitchFamily="34" charset="0"/>
                <a:cs typeface="Arial" panose="020B0604020202020204" pitchFamily="34" charset="0"/>
              </a:rPr>
              <a:t>Click to the </a:t>
            </a:r>
            <a:r>
              <a:rPr lang="en-US" sz="1050" b="1" dirty="0">
                <a:latin typeface="Arial" panose="020B0604020202020204" pitchFamily="34" charset="0"/>
                <a:cs typeface="Arial" panose="020B0604020202020204" pitchFamily="34" charset="0"/>
              </a:rPr>
              <a:t>Calls</a:t>
            </a:r>
            <a:r>
              <a:rPr lang="en-US" sz="1050" dirty="0">
                <a:latin typeface="Arial" panose="020B0604020202020204" pitchFamily="34" charset="0"/>
                <a:cs typeface="Arial" panose="020B0604020202020204" pitchFamily="34" charset="0"/>
              </a:rPr>
              <a:t> tab to find call history, a dial pad, a toggle in and out switch, and a listing of agents associated with the queue.</a:t>
            </a:r>
          </a:p>
        </p:txBody>
      </p:sp>
      <p:grpSp>
        <p:nvGrpSpPr>
          <p:cNvPr id="6" name="Group 5">
            <a:extLst>
              <a:ext uri="{FF2B5EF4-FFF2-40B4-BE49-F238E27FC236}">
                <a16:creationId xmlns:a16="http://schemas.microsoft.com/office/drawing/2014/main" id="{6F4EA2DC-25C8-7D17-B256-34810807ADF9}"/>
              </a:ext>
            </a:extLst>
          </p:cNvPr>
          <p:cNvGrpSpPr/>
          <p:nvPr/>
        </p:nvGrpSpPr>
        <p:grpSpPr>
          <a:xfrm>
            <a:off x="413942" y="4115580"/>
            <a:ext cx="7056582" cy="3760725"/>
            <a:chOff x="3432031" y="1739628"/>
            <a:chExt cx="8630659" cy="4599611"/>
          </a:xfrm>
        </p:grpSpPr>
        <p:pic>
          <p:nvPicPr>
            <p:cNvPr id="7" name="Picture 6">
              <a:extLst>
                <a:ext uri="{FF2B5EF4-FFF2-40B4-BE49-F238E27FC236}">
                  <a16:creationId xmlns:a16="http://schemas.microsoft.com/office/drawing/2014/main" id="{5C46D5F7-C584-71B4-1C51-CFC8DE01E53F}"/>
                </a:ext>
              </a:extLst>
            </p:cNvPr>
            <p:cNvPicPr>
              <a:picLocks noChangeAspect="1"/>
            </p:cNvPicPr>
            <p:nvPr/>
          </p:nvPicPr>
          <p:blipFill>
            <a:blip r:embed="rId2"/>
            <a:stretch>
              <a:fillRect/>
            </a:stretch>
          </p:blipFill>
          <p:spPr>
            <a:xfrm>
              <a:off x="3432031" y="1739628"/>
              <a:ext cx="8630659" cy="4599611"/>
            </a:xfrm>
            <a:prstGeom prst="rect">
              <a:avLst/>
            </a:prstGeom>
            <a:solidFill>
              <a:schemeClr val="accent1"/>
            </a:solidFill>
            <a:ln>
              <a:solidFill>
                <a:schemeClr val="accent1"/>
              </a:solidFill>
            </a:ln>
            <a:effectLst>
              <a:outerShdw blurRad="50800" dist="38100" dir="2700000" algn="tl" rotWithShape="0">
                <a:prstClr val="black">
                  <a:alpha val="40000"/>
                </a:prstClr>
              </a:outerShdw>
            </a:effectLst>
          </p:spPr>
        </p:pic>
        <p:sp>
          <p:nvSpPr>
            <p:cNvPr id="8" name="Rectangle 7">
              <a:extLst>
                <a:ext uri="{FF2B5EF4-FFF2-40B4-BE49-F238E27FC236}">
                  <a16:creationId xmlns:a16="http://schemas.microsoft.com/office/drawing/2014/main" id="{3E5D4B63-DEFA-C638-9D5F-431F4994466A}"/>
                </a:ext>
              </a:extLst>
            </p:cNvPr>
            <p:cNvSpPr/>
            <p:nvPr/>
          </p:nvSpPr>
          <p:spPr>
            <a:xfrm>
              <a:off x="3432031" y="2401455"/>
              <a:ext cx="391824" cy="443345"/>
            </a:xfrm>
            <a:prstGeom prst="rect">
              <a:avLst/>
            </a:prstGeom>
            <a:noFill/>
            <a:ln w="28575">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50">
                <a:latin typeface="Avenir Next LT Pro Light" panose="020B0304020202020204" pitchFamily="34" charset="0"/>
              </a:endParaRPr>
            </a:p>
          </p:txBody>
        </p:sp>
        <p:sp>
          <p:nvSpPr>
            <p:cNvPr id="9" name="Rectangle 8">
              <a:extLst>
                <a:ext uri="{FF2B5EF4-FFF2-40B4-BE49-F238E27FC236}">
                  <a16:creationId xmlns:a16="http://schemas.microsoft.com/office/drawing/2014/main" id="{79FA4214-0853-4CFB-959E-55EF374E4A4D}"/>
                </a:ext>
              </a:extLst>
            </p:cNvPr>
            <p:cNvSpPr/>
            <p:nvPr/>
          </p:nvSpPr>
          <p:spPr>
            <a:xfrm>
              <a:off x="3819192" y="2316301"/>
              <a:ext cx="2069792" cy="645162"/>
            </a:xfrm>
            <a:prstGeom prst="rect">
              <a:avLst/>
            </a:prstGeom>
            <a:noFill/>
            <a:ln w="28575">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50">
                <a:latin typeface="Avenir Next LT Pro Light" panose="020B0304020202020204" pitchFamily="34" charset="0"/>
              </a:endParaRPr>
            </a:p>
          </p:txBody>
        </p:sp>
        <p:sp>
          <p:nvSpPr>
            <p:cNvPr id="10" name="Rectangle 9">
              <a:extLst>
                <a:ext uri="{FF2B5EF4-FFF2-40B4-BE49-F238E27FC236}">
                  <a16:creationId xmlns:a16="http://schemas.microsoft.com/office/drawing/2014/main" id="{4116C0FA-CD1B-F4AC-F9D1-9183C99A343E}"/>
                </a:ext>
              </a:extLst>
            </p:cNvPr>
            <p:cNvSpPr/>
            <p:nvPr/>
          </p:nvSpPr>
          <p:spPr>
            <a:xfrm>
              <a:off x="7637477" y="1739628"/>
              <a:ext cx="394031" cy="366263"/>
            </a:xfrm>
            <a:prstGeom prst="rect">
              <a:avLst/>
            </a:prstGeom>
            <a:noFill/>
            <a:ln w="28575">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50">
                <a:latin typeface="Avenir Next LT Pro Light" panose="020B0304020202020204" pitchFamily="34" charset="0"/>
              </a:endParaRPr>
            </a:p>
          </p:txBody>
        </p:sp>
      </p:grpSp>
      <p:sp>
        <p:nvSpPr>
          <p:cNvPr id="11" name="TextBox 10">
            <a:extLst>
              <a:ext uri="{FF2B5EF4-FFF2-40B4-BE49-F238E27FC236}">
                <a16:creationId xmlns:a16="http://schemas.microsoft.com/office/drawing/2014/main" id="{B41D4A7A-B5FD-40B9-E7B3-A0985F1608E9}"/>
              </a:ext>
            </a:extLst>
          </p:cNvPr>
          <p:cNvSpPr txBox="1"/>
          <p:nvPr/>
        </p:nvSpPr>
        <p:spPr>
          <a:xfrm>
            <a:off x="574123" y="2372640"/>
            <a:ext cx="7006534" cy="1492716"/>
          </a:xfrm>
          <a:prstGeom prst="rect">
            <a:avLst/>
          </a:prstGeom>
          <a:noFill/>
          <a:ln>
            <a:noFill/>
          </a:ln>
        </p:spPr>
        <p:txBody>
          <a:bodyPr wrap="square">
            <a:spAutoFit/>
          </a:bodyPr>
          <a:lstStyle/>
          <a:p>
            <a:pPr>
              <a:spcAft>
                <a:spcPts val="600"/>
              </a:spcAft>
            </a:pPr>
            <a:r>
              <a:rPr lang="en-US" sz="1050" dirty="0">
                <a:latin typeface="Arial" panose="020B0604020202020204" pitchFamily="34" charset="0"/>
                <a:cs typeface="Arial" panose="020B0604020202020204" pitchFamily="34" charset="0"/>
              </a:rPr>
              <a:t>Within a voice-enabled channel, you can:</a:t>
            </a:r>
          </a:p>
          <a:p>
            <a:pPr marL="285750" indent="-285750">
              <a:spcAft>
                <a:spcPts val="600"/>
              </a:spcAft>
              <a:buFont typeface="Arial" panose="020B0604020202020204" pitchFamily="34" charset="0"/>
              <a:buChar char="•"/>
            </a:pPr>
            <a:r>
              <a:rPr lang="en-US" sz="1050" dirty="0">
                <a:latin typeface="Arial" panose="020B0604020202020204" pitchFamily="34" charset="0"/>
                <a:cs typeface="Arial" panose="020B0604020202020204" pitchFamily="34" charset="0"/>
              </a:rPr>
              <a:t>Sign in and out of the shared line.</a:t>
            </a:r>
          </a:p>
          <a:p>
            <a:pPr marL="285750" indent="-285750">
              <a:spcAft>
                <a:spcPts val="600"/>
              </a:spcAft>
              <a:buFont typeface="Arial" panose="020B0604020202020204" pitchFamily="34" charset="0"/>
              <a:buChar char="•"/>
            </a:pPr>
            <a:r>
              <a:rPr lang="en-US" sz="1050" dirty="0">
                <a:latin typeface="Arial" panose="020B0604020202020204" pitchFamily="34" charset="0"/>
                <a:cs typeface="Arial" panose="020B0604020202020204" pitchFamily="34" charset="0"/>
              </a:rPr>
              <a:t>View call history of the calls you serviced from the shared line.</a:t>
            </a:r>
          </a:p>
          <a:p>
            <a:pPr marL="285750" indent="-285750">
              <a:spcAft>
                <a:spcPts val="600"/>
              </a:spcAft>
              <a:buFont typeface="Arial" panose="020B0604020202020204" pitchFamily="34" charset="0"/>
              <a:buChar char="•"/>
            </a:pPr>
            <a:r>
              <a:rPr lang="en-US" sz="1050" dirty="0">
                <a:latin typeface="Arial" panose="020B0604020202020204" pitchFamily="34" charset="0"/>
                <a:cs typeface="Arial" panose="020B0604020202020204" pitchFamily="34" charset="0"/>
              </a:rPr>
              <a:t>View and listen to voicemail left for the shared line.</a:t>
            </a:r>
          </a:p>
          <a:p>
            <a:pPr marL="285750" indent="-285750">
              <a:spcAft>
                <a:spcPts val="600"/>
              </a:spcAft>
              <a:buFont typeface="Arial" panose="020B0604020202020204" pitchFamily="34" charset="0"/>
              <a:buChar char="•"/>
            </a:pPr>
            <a:r>
              <a:rPr lang="en-US" sz="1050" dirty="0">
                <a:latin typeface="Arial" panose="020B0604020202020204" pitchFamily="34" charset="0"/>
                <a:cs typeface="Arial" panose="020B0604020202020204" pitchFamily="34" charset="0"/>
              </a:rPr>
              <a:t>View other members of the shared line and their current status.</a:t>
            </a:r>
          </a:p>
          <a:p>
            <a:pPr marL="285750" indent="-285750">
              <a:spcAft>
                <a:spcPts val="600"/>
              </a:spcAft>
              <a:buFont typeface="Arial" panose="020B0604020202020204" pitchFamily="34" charset="0"/>
              <a:buChar char="•"/>
            </a:pPr>
            <a:r>
              <a:rPr lang="en-US" sz="1050" dirty="0">
                <a:latin typeface="Arial" panose="020B0604020202020204" pitchFamily="34" charset="0"/>
                <a:cs typeface="Arial" panose="020B0604020202020204" pitchFamily="34" charset="0"/>
              </a:rPr>
              <a:t>Place outgoing calls as yourself or as the shared line number if required.</a:t>
            </a:r>
          </a:p>
        </p:txBody>
      </p:sp>
    </p:spTree>
    <p:extLst>
      <p:ext uri="{BB962C8B-B14F-4D97-AF65-F5344CB8AC3E}">
        <p14:creationId xmlns:p14="http://schemas.microsoft.com/office/powerpoint/2010/main" val="245399911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DC7A79-E07D-9790-3EEF-9FE9A9B8ABF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8956C38-0DEC-98AA-CCF7-41EDD59FACEF}"/>
              </a:ext>
            </a:extLst>
          </p:cNvPr>
          <p:cNvSpPr>
            <a:spLocks noGrp="1"/>
          </p:cNvSpPr>
          <p:nvPr>
            <p:ph type="title"/>
          </p:nvPr>
        </p:nvSpPr>
        <p:spPr/>
        <p:txBody>
          <a:bodyPr>
            <a:normAutofit/>
          </a:bodyPr>
          <a:lstStyle/>
          <a:p>
            <a:r>
              <a:rPr lang="en-US" sz="2400" dirty="0"/>
              <a:t>Voice Enabled Channel – Adding a Member</a:t>
            </a:r>
          </a:p>
        </p:txBody>
      </p:sp>
      <p:sp>
        <p:nvSpPr>
          <p:cNvPr id="12" name="TextBox 11">
            <a:extLst>
              <a:ext uri="{FF2B5EF4-FFF2-40B4-BE49-F238E27FC236}">
                <a16:creationId xmlns:a16="http://schemas.microsoft.com/office/drawing/2014/main" id="{5238BEA4-65EC-B559-8BB6-8584E5967A01}"/>
              </a:ext>
            </a:extLst>
          </p:cNvPr>
          <p:cNvSpPr txBox="1"/>
          <p:nvPr/>
        </p:nvSpPr>
        <p:spPr>
          <a:xfrm>
            <a:off x="338530" y="1683087"/>
            <a:ext cx="4340295" cy="738664"/>
          </a:xfrm>
          <a:prstGeom prst="rect">
            <a:avLst/>
          </a:prstGeom>
          <a:noFill/>
        </p:spPr>
        <p:txBody>
          <a:bodyPr wrap="square" rtlCol="0">
            <a:spAutoFit/>
          </a:bodyPr>
          <a:lstStyle/>
          <a:p>
            <a:pPr marL="342900" indent="-342900">
              <a:buFont typeface="+mj-lt"/>
              <a:buAutoNum type="arabicPeriod"/>
            </a:pPr>
            <a:r>
              <a:rPr lang="en-US" sz="1050" dirty="0">
                <a:latin typeface="Avenir Next LT Pro Light" panose="020B0304020202020204" pitchFamily="34" charset="0"/>
                <a:cs typeface="Segoe UI" panose="020B0502040204020203" pitchFamily="34" charset="0"/>
              </a:rPr>
              <a:t>Click on the </a:t>
            </a:r>
            <a:r>
              <a:rPr lang="en-US" sz="1050" b="1" dirty="0">
                <a:latin typeface="Avenir Next LT Pro Light" panose="020B0304020202020204" pitchFamily="34" charset="0"/>
                <a:cs typeface="Segoe UI" panose="020B0502040204020203" pitchFamily="34" charset="0"/>
              </a:rPr>
              <a:t>ellipsis</a:t>
            </a:r>
            <a:r>
              <a:rPr lang="en-US" sz="1050" dirty="0">
                <a:latin typeface="Avenir Next LT Pro Light" panose="020B0304020202020204" pitchFamily="34" charset="0"/>
                <a:cs typeface="Segoe UI" panose="020B0502040204020203" pitchFamily="34" charset="0"/>
              </a:rPr>
              <a:t> to the right of the Team you’d like to add a member to.</a:t>
            </a:r>
          </a:p>
          <a:p>
            <a:pPr marL="342900" indent="-342900">
              <a:buFont typeface="+mj-lt"/>
              <a:buAutoNum type="arabicPeriod"/>
            </a:pPr>
            <a:endParaRPr lang="en-US" sz="1050" dirty="0">
              <a:latin typeface="Avenir Next LT Pro Light" panose="020B0304020202020204" pitchFamily="34" charset="0"/>
              <a:cs typeface="Segoe UI" panose="020B0502040204020203" pitchFamily="34" charset="0"/>
            </a:endParaRPr>
          </a:p>
          <a:p>
            <a:pPr marL="342900" indent="-342900">
              <a:buFont typeface="+mj-lt"/>
              <a:buAutoNum type="arabicPeriod"/>
            </a:pPr>
            <a:r>
              <a:rPr lang="en-US" sz="1050" dirty="0">
                <a:latin typeface="Avenir Next LT Pro Light" panose="020B0304020202020204" pitchFamily="34" charset="0"/>
                <a:cs typeface="Segoe UI" panose="020B0502040204020203" pitchFamily="34" charset="0"/>
              </a:rPr>
              <a:t>Select </a:t>
            </a:r>
            <a:r>
              <a:rPr lang="en-US" sz="1050" b="1" dirty="0">
                <a:latin typeface="Avenir Next LT Pro Light" panose="020B0304020202020204" pitchFamily="34" charset="0"/>
                <a:cs typeface="Segoe UI" panose="020B0502040204020203" pitchFamily="34" charset="0"/>
              </a:rPr>
              <a:t>Add member</a:t>
            </a:r>
            <a:r>
              <a:rPr lang="en-US" sz="1050" dirty="0">
                <a:latin typeface="Avenir Next LT Pro Light" panose="020B0304020202020204" pitchFamily="34" charset="0"/>
                <a:cs typeface="Segoe UI" panose="020B0502040204020203" pitchFamily="34" charset="0"/>
              </a:rPr>
              <a:t>.</a:t>
            </a:r>
          </a:p>
        </p:txBody>
      </p:sp>
      <p:sp>
        <p:nvSpPr>
          <p:cNvPr id="13" name="TextBox 12">
            <a:extLst>
              <a:ext uri="{FF2B5EF4-FFF2-40B4-BE49-F238E27FC236}">
                <a16:creationId xmlns:a16="http://schemas.microsoft.com/office/drawing/2014/main" id="{FA8A8C1E-A8E8-E71C-7376-067D158178FF}"/>
              </a:ext>
            </a:extLst>
          </p:cNvPr>
          <p:cNvSpPr txBox="1"/>
          <p:nvPr/>
        </p:nvSpPr>
        <p:spPr>
          <a:xfrm>
            <a:off x="338530" y="4828782"/>
            <a:ext cx="3993042" cy="738664"/>
          </a:xfrm>
          <a:prstGeom prst="rect">
            <a:avLst/>
          </a:prstGeom>
          <a:noFill/>
        </p:spPr>
        <p:txBody>
          <a:bodyPr wrap="square" rtlCol="0">
            <a:spAutoFit/>
          </a:bodyPr>
          <a:lstStyle/>
          <a:p>
            <a:pPr marL="342900" indent="-342900">
              <a:buFont typeface="+mj-lt"/>
              <a:buAutoNum type="arabicPeriod" startAt="3"/>
            </a:pPr>
            <a:r>
              <a:rPr lang="en-US" sz="1050" dirty="0">
                <a:latin typeface="Arial" panose="020B0604020202020204" pitchFamily="34" charset="0"/>
                <a:cs typeface="Arial" panose="020B0604020202020204" pitchFamily="34" charset="0"/>
              </a:rPr>
              <a:t>Start typing the name of the individual you would like to add, select them and click </a:t>
            </a:r>
            <a:r>
              <a:rPr lang="en-US" sz="1050" b="1" dirty="0">
                <a:latin typeface="Arial" panose="020B0604020202020204" pitchFamily="34" charset="0"/>
                <a:cs typeface="Arial" panose="020B0604020202020204" pitchFamily="34" charset="0"/>
              </a:rPr>
              <a:t>Add</a:t>
            </a:r>
            <a:r>
              <a:rPr lang="en-US" sz="1050" dirty="0">
                <a:latin typeface="Arial" panose="020B0604020202020204" pitchFamily="34" charset="0"/>
                <a:cs typeface="Arial" panose="020B0604020202020204" pitchFamily="34" charset="0"/>
              </a:rPr>
              <a:t>.</a:t>
            </a:r>
          </a:p>
          <a:p>
            <a:pPr marL="342900" indent="-342900">
              <a:buFont typeface="+mj-lt"/>
              <a:buAutoNum type="arabicPeriod" startAt="3"/>
            </a:pPr>
            <a:endParaRPr lang="en-US" sz="1050" dirty="0">
              <a:latin typeface="Arial" panose="020B0604020202020204" pitchFamily="34" charset="0"/>
              <a:cs typeface="Arial" panose="020B0604020202020204" pitchFamily="34" charset="0"/>
            </a:endParaRPr>
          </a:p>
          <a:p>
            <a:pPr marL="342900" indent="-342900">
              <a:buFont typeface="+mj-lt"/>
              <a:buAutoNum type="arabicPeriod" startAt="3"/>
            </a:pPr>
            <a:r>
              <a:rPr lang="en-US" sz="1050" dirty="0">
                <a:latin typeface="Arial" panose="020B0604020202020204" pitchFamily="34" charset="0"/>
                <a:cs typeface="Arial" panose="020B0604020202020204" pitchFamily="34" charset="0"/>
              </a:rPr>
              <a:t>When complete, click </a:t>
            </a:r>
            <a:r>
              <a:rPr lang="en-US" sz="1050" b="1" dirty="0">
                <a:latin typeface="Arial" panose="020B0604020202020204" pitchFamily="34" charset="0"/>
                <a:cs typeface="Arial" panose="020B0604020202020204" pitchFamily="34" charset="0"/>
              </a:rPr>
              <a:t>Close</a:t>
            </a:r>
            <a:r>
              <a:rPr lang="en-US" sz="1050" dirty="0">
                <a:latin typeface="Arial" panose="020B0604020202020204" pitchFamily="34" charset="0"/>
                <a:cs typeface="Arial" panose="020B0604020202020204" pitchFamily="34" charset="0"/>
              </a:rPr>
              <a:t>.</a:t>
            </a:r>
          </a:p>
        </p:txBody>
      </p:sp>
      <p:sp>
        <p:nvSpPr>
          <p:cNvPr id="14" name="TextBox 13">
            <a:extLst>
              <a:ext uri="{FF2B5EF4-FFF2-40B4-BE49-F238E27FC236}">
                <a16:creationId xmlns:a16="http://schemas.microsoft.com/office/drawing/2014/main" id="{82B5C213-8E45-2294-BBAD-3F4C43B46D3D}"/>
              </a:ext>
            </a:extLst>
          </p:cNvPr>
          <p:cNvSpPr txBox="1"/>
          <p:nvPr/>
        </p:nvSpPr>
        <p:spPr>
          <a:xfrm>
            <a:off x="338530" y="7306919"/>
            <a:ext cx="3342779" cy="577081"/>
          </a:xfrm>
          <a:prstGeom prst="rect">
            <a:avLst/>
          </a:prstGeom>
          <a:noFill/>
        </p:spPr>
        <p:txBody>
          <a:bodyPr wrap="square" rtlCol="0">
            <a:spAutoFit/>
          </a:bodyPr>
          <a:lstStyle/>
          <a:p>
            <a:pPr marL="342900" indent="-342900">
              <a:buFont typeface="+mj-lt"/>
              <a:buAutoNum type="arabicPeriod" startAt="5"/>
            </a:pPr>
            <a:r>
              <a:rPr lang="en-US" sz="1050" dirty="0">
                <a:latin typeface="Arial" panose="020B0604020202020204" pitchFamily="34" charset="0"/>
                <a:cs typeface="Arial" panose="020B0604020202020204" pitchFamily="34" charset="0"/>
              </a:rPr>
              <a:t>Next to the person’s name, click </a:t>
            </a:r>
            <a:r>
              <a:rPr lang="en-US" sz="1050" b="1" dirty="0">
                <a:latin typeface="Arial" panose="020B0604020202020204" pitchFamily="34" charset="0"/>
                <a:cs typeface="Arial" panose="020B0604020202020204" pitchFamily="34" charset="0"/>
              </a:rPr>
              <a:t>member</a:t>
            </a:r>
            <a:r>
              <a:rPr lang="en-US" sz="1050" dirty="0">
                <a:latin typeface="Arial" panose="020B0604020202020204" pitchFamily="34" charset="0"/>
                <a:cs typeface="Arial" panose="020B0604020202020204" pitchFamily="34" charset="0"/>
              </a:rPr>
              <a:t>, and choose if you would like that person to be a member or owner. </a:t>
            </a:r>
          </a:p>
        </p:txBody>
      </p:sp>
      <p:sp>
        <p:nvSpPr>
          <p:cNvPr id="15" name="TextBox 14">
            <a:extLst>
              <a:ext uri="{FF2B5EF4-FFF2-40B4-BE49-F238E27FC236}">
                <a16:creationId xmlns:a16="http://schemas.microsoft.com/office/drawing/2014/main" id="{9866B450-21F2-BFDF-20E3-E6B4D682354F}"/>
              </a:ext>
            </a:extLst>
          </p:cNvPr>
          <p:cNvSpPr txBox="1"/>
          <p:nvPr/>
        </p:nvSpPr>
        <p:spPr>
          <a:xfrm>
            <a:off x="338530" y="923820"/>
            <a:ext cx="7237927" cy="430887"/>
          </a:xfrm>
          <a:prstGeom prst="rect">
            <a:avLst/>
          </a:prstGeom>
          <a:noFill/>
        </p:spPr>
        <p:txBody>
          <a:bodyPr wrap="square" rtlCol="0">
            <a:spAutoFit/>
          </a:bodyPr>
          <a:lstStyle/>
          <a:p>
            <a:r>
              <a:rPr lang="en-US" sz="1050" dirty="0">
                <a:latin typeface="Arial" panose="020B0604020202020204" pitchFamily="34" charset="0"/>
                <a:cs typeface="Arial" panose="020B0604020202020204" pitchFamily="34" charset="0"/>
              </a:rPr>
              <a:t>As a Team Owner of a Voice Enabled Channel, you can add members to your Team. Adding members to the Voice Enabled Channel automatically adds the user to the call queue as well.</a:t>
            </a:r>
          </a:p>
        </p:txBody>
      </p:sp>
      <p:grpSp>
        <p:nvGrpSpPr>
          <p:cNvPr id="16" name="Group 15">
            <a:extLst>
              <a:ext uri="{FF2B5EF4-FFF2-40B4-BE49-F238E27FC236}">
                <a16:creationId xmlns:a16="http://schemas.microsoft.com/office/drawing/2014/main" id="{D8107B5D-8EFE-4172-E262-D2D24A00233F}"/>
              </a:ext>
            </a:extLst>
          </p:cNvPr>
          <p:cNvGrpSpPr/>
          <p:nvPr/>
        </p:nvGrpSpPr>
        <p:grpSpPr>
          <a:xfrm>
            <a:off x="4773591" y="1396550"/>
            <a:ext cx="2741661" cy="2792298"/>
            <a:chOff x="696603" y="3268327"/>
            <a:chExt cx="2910139" cy="2963888"/>
          </a:xfrm>
        </p:grpSpPr>
        <p:pic>
          <p:nvPicPr>
            <p:cNvPr id="17" name="Picture 16">
              <a:extLst>
                <a:ext uri="{FF2B5EF4-FFF2-40B4-BE49-F238E27FC236}">
                  <a16:creationId xmlns:a16="http://schemas.microsoft.com/office/drawing/2014/main" id="{840A53AC-98D6-EF3C-99F6-89E3D6B2616C}"/>
                </a:ext>
              </a:extLst>
            </p:cNvPr>
            <p:cNvPicPr>
              <a:picLocks noChangeAspect="1"/>
            </p:cNvPicPr>
            <p:nvPr/>
          </p:nvPicPr>
          <p:blipFill>
            <a:blip r:embed="rId2"/>
            <a:stretch>
              <a:fillRect/>
            </a:stretch>
          </p:blipFill>
          <p:spPr>
            <a:xfrm>
              <a:off x="696603" y="3268327"/>
              <a:ext cx="2910139" cy="2963888"/>
            </a:xfrm>
            <a:prstGeom prst="rect">
              <a:avLst/>
            </a:prstGeom>
            <a:ln>
              <a:solidFill>
                <a:schemeClr val="accent1"/>
              </a:solidFill>
            </a:ln>
            <a:effectLst>
              <a:outerShdw blurRad="50800" dist="38100" dir="2700000" algn="tl" rotWithShape="0">
                <a:prstClr val="black">
                  <a:alpha val="40000"/>
                </a:prstClr>
              </a:outerShdw>
            </a:effectLst>
          </p:spPr>
        </p:pic>
        <p:sp>
          <p:nvSpPr>
            <p:cNvPr id="18" name="Rectangle 17">
              <a:extLst>
                <a:ext uri="{FF2B5EF4-FFF2-40B4-BE49-F238E27FC236}">
                  <a16:creationId xmlns:a16="http://schemas.microsoft.com/office/drawing/2014/main" id="{79E08FD7-BF81-0588-06FE-CF1EBB2B9E29}"/>
                </a:ext>
              </a:extLst>
            </p:cNvPr>
            <p:cNvSpPr/>
            <p:nvPr/>
          </p:nvSpPr>
          <p:spPr>
            <a:xfrm>
              <a:off x="1189518" y="3991292"/>
              <a:ext cx="2417224" cy="291701"/>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50" b="0" i="0" u="none" strike="noStrike" kern="1200" cap="none" spc="0" normalizeH="0" baseline="0" noProof="0">
                <a:ln>
                  <a:noFill/>
                </a:ln>
                <a:solidFill>
                  <a:prstClr val="white"/>
                </a:solidFill>
                <a:effectLst/>
                <a:uLnTx/>
                <a:uFillTx/>
                <a:latin typeface="Avenir Next LT Pro Light" panose="020B0304020202020204" pitchFamily="34" charset="0"/>
                <a:cs typeface="Segoe UI" panose="020B0502040204020203" pitchFamily="34" charset="0"/>
              </a:endParaRPr>
            </a:p>
          </p:txBody>
        </p:sp>
        <p:sp>
          <p:nvSpPr>
            <p:cNvPr id="19" name="Rectangle 18">
              <a:extLst>
                <a:ext uri="{FF2B5EF4-FFF2-40B4-BE49-F238E27FC236}">
                  <a16:creationId xmlns:a16="http://schemas.microsoft.com/office/drawing/2014/main" id="{F48BE800-7330-2D5E-E458-885094311C2B}"/>
                </a:ext>
              </a:extLst>
            </p:cNvPr>
            <p:cNvSpPr/>
            <p:nvPr/>
          </p:nvSpPr>
          <p:spPr>
            <a:xfrm>
              <a:off x="2485372" y="4903098"/>
              <a:ext cx="1121370" cy="291701"/>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50" b="0" i="0" u="none" strike="noStrike" kern="1200" cap="none" spc="0" normalizeH="0" baseline="0" noProof="0">
                <a:ln>
                  <a:noFill/>
                </a:ln>
                <a:solidFill>
                  <a:prstClr val="white"/>
                </a:solidFill>
                <a:effectLst/>
                <a:uLnTx/>
                <a:uFillTx/>
                <a:latin typeface="Avenir Next LT Pro Light" panose="020B0304020202020204" pitchFamily="34" charset="0"/>
                <a:cs typeface="Segoe UI" panose="020B0502040204020203" pitchFamily="34" charset="0"/>
              </a:endParaRPr>
            </a:p>
          </p:txBody>
        </p:sp>
        <p:sp>
          <p:nvSpPr>
            <p:cNvPr id="20" name="Rectangle 19">
              <a:extLst>
                <a:ext uri="{FF2B5EF4-FFF2-40B4-BE49-F238E27FC236}">
                  <a16:creationId xmlns:a16="http://schemas.microsoft.com/office/drawing/2014/main" id="{61E8920A-82C5-1592-F859-606A73EBCC80}"/>
                </a:ext>
              </a:extLst>
            </p:cNvPr>
            <p:cNvSpPr/>
            <p:nvPr/>
          </p:nvSpPr>
          <p:spPr>
            <a:xfrm>
              <a:off x="1215192" y="4306683"/>
              <a:ext cx="1246489" cy="1909343"/>
            </a:xfrm>
            <a:prstGeom prst="rect">
              <a:avLst/>
            </a:prstGeom>
            <a:solidFill>
              <a:srgbClr val="F5F5F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50" dirty="0">
                <a:latin typeface="Avenir Next LT Pro Light" panose="020B0304020202020204" pitchFamily="34" charset="0"/>
              </a:endParaRPr>
            </a:p>
          </p:txBody>
        </p:sp>
      </p:grpSp>
      <p:grpSp>
        <p:nvGrpSpPr>
          <p:cNvPr id="21" name="Group 20">
            <a:extLst>
              <a:ext uri="{FF2B5EF4-FFF2-40B4-BE49-F238E27FC236}">
                <a16:creationId xmlns:a16="http://schemas.microsoft.com/office/drawing/2014/main" id="{ED7793ED-B36B-CDCF-CB9A-80D953235A4C}"/>
              </a:ext>
            </a:extLst>
          </p:cNvPr>
          <p:cNvGrpSpPr/>
          <p:nvPr/>
        </p:nvGrpSpPr>
        <p:grpSpPr>
          <a:xfrm>
            <a:off x="4678825" y="4344445"/>
            <a:ext cx="2836427" cy="2023219"/>
            <a:chOff x="4504987" y="3149536"/>
            <a:chExt cx="3612493" cy="2576787"/>
          </a:xfrm>
        </p:grpSpPr>
        <p:pic>
          <p:nvPicPr>
            <p:cNvPr id="22" name="Picture 21">
              <a:extLst>
                <a:ext uri="{FF2B5EF4-FFF2-40B4-BE49-F238E27FC236}">
                  <a16:creationId xmlns:a16="http://schemas.microsoft.com/office/drawing/2014/main" id="{58707053-A16F-CA88-63AE-FBAF2137E231}"/>
                </a:ext>
              </a:extLst>
            </p:cNvPr>
            <p:cNvPicPr>
              <a:picLocks noChangeAspect="1"/>
            </p:cNvPicPr>
            <p:nvPr/>
          </p:nvPicPr>
          <p:blipFill>
            <a:blip r:embed="rId3"/>
            <a:stretch>
              <a:fillRect/>
            </a:stretch>
          </p:blipFill>
          <p:spPr>
            <a:xfrm>
              <a:off x="4504987" y="3149536"/>
              <a:ext cx="3612493" cy="2576787"/>
            </a:xfrm>
            <a:prstGeom prst="rect">
              <a:avLst/>
            </a:prstGeom>
            <a:ln>
              <a:solidFill>
                <a:schemeClr val="accent1"/>
              </a:solidFill>
            </a:ln>
            <a:effectLst>
              <a:outerShdw blurRad="50800" dist="38100" dir="2700000" algn="tl" rotWithShape="0">
                <a:prstClr val="black">
                  <a:alpha val="40000"/>
                </a:prstClr>
              </a:outerShdw>
            </a:effectLst>
          </p:spPr>
        </p:pic>
        <p:sp>
          <p:nvSpPr>
            <p:cNvPr id="23" name="Rectangle 22">
              <a:extLst>
                <a:ext uri="{FF2B5EF4-FFF2-40B4-BE49-F238E27FC236}">
                  <a16:creationId xmlns:a16="http://schemas.microsoft.com/office/drawing/2014/main" id="{48B8C8FE-7F7D-79D2-433C-C4B972CD8C10}"/>
                </a:ext>
              </a:extLst>
            </p:cNvPr>
            <p:cNvSpPr/>
            <p:nvPr/>
          </p:nvSpPr>
          <p:spPr>
            <a:xfrm>
              <a:off x="7332586" y="3805325"/>
              <a:ext cx="714034" cy="287512"/>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50" b="0" i="0" u="none" strike="noStrike" kern="1200" cap="none" spc="0" normalizeH="0" baseline="0" noProof="0">
                <a:ln>
                  <a:noFill/>
                </a:ln>
                <a:solidFill>
                  <a:prstClr val="white"/>
                </a:solidFill>
                <a:effectLst/>
                <a:uLnTx/>
                <a:uFillTx/>
                <a:latin typeface="Avenir Next LT Pro Light" panose="020B0304020202020204" pitchFamily="34" charset="0"/>
                <a:cs typeface="Segoe UI" panose="020B0502040204020203" pitchFamily="34" charset="0"/>
              </a:endParaRPr>
            </a:p>
          </p:txBody>
        </p:sp>
        <p:sp>
          <p:nvSpPr>
            <p:cNvPr id="24" name="Rectangle 23">
              <a:extLst>
                <a:ext uri="{FF2B5EF4-FFF2-40B4-BE49-F238E27FC236}">
                  <a16:creationId xmlns:a16="http://schemas.microsoft.com/office/drawing/2014/main" id="{1D00B621-3147-2F34-F7AC-D5A451ABDD2E}"/>
                </a:ext>
              </a:extLst>
            </p:cNvPr>
            <p:cNvSpPr/>
            <p:nvPr/>
          </p:nvSpPr>
          <p:spPr>
            <a:xfrm>
              <a:off x="7356921" y="5385573"/>
              <a:ext cx="679268" cy="287511"/>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50" b="0" i="0" u="none" strike="noStrike" kern="1200" cap="none" spc="0" normalizeH="0" baseline="0" noProof="0">
                <a:ln>
                  <a:noFill/>
                </a:ln>
                <a:solidFill>
                  <a:prstClr val="white"/>
                </a:solidFill>
                <a:effectLst/>
                <a:uLnTx/>
                <a:uFillTx/>
                <a:latin typeface="Avenir Next LT Pro Light" panose="020B0304020202020204" pitchFamily="34" charset="0"/>
                <a:cs typeface="Segoe UI" panose="020B0502040204020203" pitchFamily="34" charset="0"/>
              </a:endParaRPr>
            </a:p>
          </p:txBody>
        </p:sp>
      </p:grpSp>
      <p:pic>
        <p:nvPicPr>
          <p:cNvPr id="25" name="Picture 24">
            <a:extLst>
              <a:ext uri="{FF2B5EF4-FFF2-40B4-BE49-F238E27FC236}">
                <a16:creationId xmlns:a16="http://schemas.microsoft.com/office/drawing/2014/main" id="{BB2F23F3-9004-C880-8481-908404300A20}"/>
              </a:ext>
            </a:extLst>
          </p:cNvPr>
          <p:cNvPicPr>
            <a:picLocks noChangeAspect="1"/>
          </p:cNvPicPr>
          <p:nvPr/>
        </p:nvPicPr>
        <p:blipFill>
          <a:blip r:embed="rId4"/>
          <a:stretch>
            <a:fillRect/>
          </a:stretch>
        </p:blipFill>
        <p:spPr>
          <a:xfrm>
            <a:off x="4091092" y="6654921"/>
            <a:ext cx="3424160" cy="2504324"/>
          </a:xfrm>
          <a:prstGeom prst="rect">
            <a:avLst/>
          </a:prstGeom>
          <a:ln>
            <a:solidFill>
              <a:schemeClr val="accent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31672902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4657DA-6455-4256-5AF5-F2987D8B9F6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E451562-315C-CC8E-A8A1-758EE9FB1C1D}"/>
              </a:ext>
            </a:extLst>
          </p:cNvPr>
          <p:cNvSpPr>
            <a:spLocks noGrp="1"/>
          </p:cNvSpPr>
          <p:nvPr>
            <p:ph type="title"/>
          </p:nvPr>
        </p:nvSpPr>
        <p:spPr/>
        <p:txBody>
          <a:bodyPr>
            <a:normAutofit/>
          </a:bodyPr>
          <a:lstStyle/>
          <a:p>
            <a:r>
              <a:rPr lang="en-US" sz="2400" dirty="0"/>
              <a:t>Shared Voicemail in Outlook</a:t>
            </a:r>
          </a:p>
        </p:txBody>
      </p:sp>
      <p:sp>
        <p:nvSpPr>
          <p:cNvPr id="4" name="TextBox 3">
            <a:extLst>
              <a:ext uri="{FF2B5EF4-FFF2-40B4-BE49-F238E27FC236}">
                <a16:creationId xmlns:a16="http://schemas.microsoft.com/office/drawing/2014/main" id="{D3FD88CF-B196-1AF4-D46D-7A886EEFC3E8}"/>
              </a:ext>
            </a:extLst>
          </p:cNvPr>
          <p:cNvSpPr txBox="1"/>
          <p:nvPr/>
        </p:nvSpPr>
        <p:spPr>
          <a:xfrm>
            <a:off x="242707" y="977276"/>
            <a:ext cx="7383074" cy="846386"/>
          </a:xfrm>
          <a:prstGeom prst="rect">
            <a:avLst/>
          </a:prstGeom>
          <a:noFill/>
        </p:spPr>
        <p:txBody>
          <a:bodyPr wrap="square" lIns="91440" tIns="45720" rIns="91440" bIns="45720" rtlCol="0" anchor="t">
            <a:spAutoFit/>
          </a:bodyPr>
          <a:lstStyle/>
          <a:p>
            <a:pPr>
              <a:spcAft>
                <a:spcPts val="600"/>
              </a:spcAft>
            </a:pPr>
            <a:r>
              <a:rPr lang="en-US" sz="1050" dirty="0">
                <a:solidFill>
                  <a:srgbClr val="000000"/>
                </a:solidFill>
                <a:latin typeface="Arial" panose="020B0604020202020204" pitchFamily="34" charset="0"/>
                <a:cs typeface="Arial" panose="020B0604020202020204" pitchFamily="34" charset="0"/>
              </a:rPr>
              <a:t>When a main line or call queue, you are a member has an associated voicemail, you are automatically added to a new group in Outlook.</a:t>
            </a:r>
          </a:p>
          <a:p>
            <a:pPr>
              <a:spcAft>
                <a:spcPts val="600"/>
              </a:spcAft>
            </a:pPr>
            <a:r>
              <a:rPr lang="en-US" sz="1050" dirty="0">
                <a:solidFill>
                  <a:srgbClr val="000000"/>
                </a:solidFill>
                <a:latin typeface="Arial" panose="020B0604020202020204" pitchFamily="34" charset="0"/>
                <a:cs typeface="Arial" panose="020B0604020202020204" pitchFamily="34" charset="0"/>
              </a:rPr>
              <a:t>If the call queue/shared line you support does not use a voice-enabled channel in Teams, you will only access the voicemail via the group mailbox in Outlook, and all members of the call queue will have access.</a:t>
            </a:r>
          </a:p>
        </p:txBody>
      </p:sp>
      <p:sp>
        <p:nvSpPr>
          <p:cNvPr id="22" name="TextBox 21">
            <a:extLst>
              <a:ext uri="{FF2B5EF4-FFF2-40B4-BE49-F238E27FC236}">
                <a16:creationId xmlns:a16="http://schemas.microsoft.com/office/drawing/2014/main" id="{C8800CFA-A4D0-7A6E-F856-599B14B637D6}"/>
              </a:ext>
            </a:extLst>
          </p:cNvPr>
          <p:cNvSpPr txBox="1"/>
          <p:nvPr/>
        </p:nvSpPr>
        <p:spPr>
          <a:xfrm>
            <a:off x="193382" y="2076061"/>
            <a:ext cx="7383074" cy="261610"/>
          </a:xfrm>
          <a:prstGeom prst="rect">
            <a:avLst/>
          </a:prstGeom>
          <a:solidFill>
            <a:schemeClr val="bg1"/>
          </a:solidFill>
          <a:ln>
            <a:solidFill>
              <a:schemeClr val="bg1"/>
            </a:solidFill>
          </a:ln>
        </p:spPr>
        <p:txBody>
          <a:bodyPr wrap="square">
            <a:spAutoFit/>
          </a:bodyPr>
          <a:lstStyle/>
          <a:p>
            <a:pPr marL="342900" indent="-342900">
              <a:buFont typeface="+mj-lt"/>
              <a:buAutoNum type="arabicPeriod"/>
            </a:pPr>
            <a:r>
              <a:rPr lang="en-US" sz="1050" dirty="0">
                <a:solidFill>
                  <a:srgbClr val="000000"/>
                </a:solidFill>
                <a:latin typeface="Arial" panose="020B0604020202020204" pitchFamily="34" charset="0"/>
                <a:cs typeface="Arial" panose="020B0604020202020204" pitchFamily="34" charset="0"/>
              </a:rPr>
              <a:t>In the Groups section of Outlook, click the group name that matches the name of the call queue. </a:t>
            </a:r>
          </a:p>
        </p:txBody>
      </p:sp>
      <p:sp>
        <p:nvSpPr>
          <p:cNvPr id="23" name="TextBox 22">
            <a:extLst>
              <a:ext uri="{FF2B5EF4-FFF2-40B4-BE49-F238E27FC236}">
                <a16:creationId xmlns:a16="http://schemas.microsoft.com/office/drawing/2014/main" id="{24951A3C-0102-0991-E64F-14ABF17569BD}"/>
              </a:ext>
            </a:extLst>
          </p:cNvPr>
          <p:cNvSpPr txBox="1"/>
          <p:nvPr/>
        </p:nvSpPr>
        <p:spPr>
          <a:xfrm>
            <a:off x="193382" y="5349513"/>
            <a:ext cx="7368056" cy="415498"/>
          </a:xfrm>
          <a:prstGeom prst="rect">
            <a:avLst/>
          </a:prstGeom>
          <a:solidFill>
            <a:schemeClr val="bg1"/>
          </a:solidFill>
          <a:ln>
            <a:solidFill>
              <a:schemeClr val="bg1"/>
            </a:solidFill>
          </a:ln>
        </p:spPr>
        <p:txBody>
          <a:bodyPr wrap="square">
            <a:spAutoFit/>
          </a:bodyPr>
          <a:lstStyle/>
          <a:p>
            <a:pPr marL="342900" indent="-342900">
              <a:buFont typeface="+mj-lt"/>
              <a:buAutoNum type="arabicPeriod" startAt="2"/>
            </a:pPr>
            <a:r>
              <a:rPr lang="en-US" sz="1050" dirty="0">
                <a:solidFill>
                  <a:srgbClr val="000000"/>
                </a:solidFill>
                <a:latin typeface="Arial" panose="020B0604020202020204" pitchFamily="34" charset="0"/>
                <a:cs typeface="Arial" panose="020B0604020202020204" pitchFamily="34" charset="0"/>
              </a:rPr>
              <a:t>Voicemail-related emails will contain a printed transcript and an MP3 attachment of the voicemail that you can click to play. </a:t>
            </a:r>
          </a:p>
        </p:txBody>
      </p:sp>
      <p:sp>
        <p:nvSpPr>
          <p:cNvPr id="24" name="TextBox 23">
            <a:extLst>
              <a:ext uri="{FF2B5EF4-FFF2-40B4-BE49-F238E27FC236}">
                <a16:creationId xmlns:a16="http://schemas.microsoft.com/office/drawing/2014/main" id="{E458B3E9-9C69-EFCA-B1E7-ECF99608C6E3}"/>
              </a:ext>
            </a:extLst>
          </p:cNvPr>
          <p:cNvSpPr txBox="1"/>
          <p:nvPr/>
        </p:nvSpPr>
        <p:spPr>
          <a:xfrm>
            <a:off x="242707" y="8420489"/>
            <a:ext cx="7318731" cy="577081"/>
          </a:xfrm>
          <a:prstGeom prst="rect">
            <a:avLst/>
          </a:prstGeom>
          <a:noFill/>
        </p:spPr>
        <p:txBody>
          <a:bodyPr wrap="square">
            <a:spAutoFit/>
          </a:bodyPr>
          <a:lstStyle/>
          <a:p>
            <a:r>
              <a:rPr lang="en-US" sz="1050" b="1" dirty="0">
                <a:solidFill>
                  <a:srgbClr val="FF0000"/>
                </a:solidFill>
                <a:latin typeface="Arial" panose="020B0604020202020204" pitchFamily="34" charset="0"/>
                <a:cs typeface="Arial" panose="020B0604020202020204" pitchFamily="34" charset="0"/>
              </a:rPr>
              <a:t>Best Practice</a:t>
            </a:r>
            <a:r>
              <a:rPr lang="en-US" sz="1050" dirty="0">
                <a:latin typeface="Arial" panose="020B0604020202020204" pitchFamily="34" charset="0"/>
                <a:cs typeface="Arial" panose="020B0604020202020204" pitchFamily="34" charset="0"/>
              </a:rPr>
              <a:t>: For shared voicemail, we recommend building a process to determine who is responsible for reviewing and/or managing voicemail.  If the message is for a specific person, the email can be forwarded to their email address, which gives them the audio recording. </a:t>
            </a:r>
          </a:p>
        </p:txBody>
      </p:sp>
      <p:grpSp>
        <p:nvGrpSpPr>
          <p:cNvPr id="25" name="Group 24">
            <a:extLst>
              <a:ext uri="{FF2B5EF4-FFF2-40B4-BE49-F238E27FC236}">
                <a16:creationId xmlns:a16="http://schemas.microsoft.com/office/drawing/2014/main" id="{FEEBE71D-C375-F73D-7DA3-06D81EF6319B}"/>
              </a:ext>
            </a:extLst>
          </p:cNvPr>
          <p:cNvGrpSpPr/>
          <p:nvPr/>
        </p:nvGrpSpPr>
        <p:grpSpPr>
          <a:xfrm>
            <a:off x="1079010" y="2550166"/>
            <a:ext cx="1917250" cy="2235771"/>
            <a:chOff x="935532" y="3555850"/>
            <a:chExt cx="1637179" cy="1909171"/>
          </a:xfrm>
        </p:grpSpPr>
        <p:pic>
          <p:nvPicPr>
            <p:cNvPr id="26" name="Picture 25">
              <a:extLst>
                <a:ext uri="{FF2B5EF4-FFF2-40B4-BE49-F238E27FC236}">
                  <a16:creationId xmlns:a16="http://schemas.microsoft.com/office/drawing/2014/main" id="{0F97C24A-140C-CB78-3A89-857F86B17E62}"/>
                </a:ext>
              </a:extLst>
            </p:cNvPr>
            <p:cNvPicPr>
              <a:picLocks noChangeAspect="1"/>
            </p:cNvPicPr>
            <p:nvPr/>
          </p:nvPicPr>
          <p:blipFill>
            <a:blip r:embed="rId2"/>
            <a:stretch>
              <a:fillRect/>
            </a:stretch>
          </p:blipFill>
          <p:spPr>
            <a:xfrm>
              <a:off x="935532" y="3555850"/>
              <a:ext cx="1637179" cy="1909171"/>
            </a:xfrm>
            <a:prstGeom prst="rect">
              <a:avLst/>
            </a:prstGeom>
            <a:ln>
              <a:solidFill>
                <a:schemeClr val="accent1"/>
              </a:solidFill>
            </a:ln>
            <a:effectLst>
              <a:outerShdw blurRad="50800" dist="38100" dir="2700000" algn="tl" rotWithShape="0">
                <a:prstClr val="black">
                  <a:alpha val="40000"/>
                </a:prstClr>
              </a:outerShdw>
            </a:effectLst>
          </p:spPr>
        </p:pic>
        <p:sp>
          <p:nvSpPr>
            <p:cNvPr id="27" name="Rectangle 26">
              <a:extLst>
                <a:ext uri="{FF2B5EF4-FFF2-40B4-BE49-F238E27FC236}">
                  <a16:creationId xmlns:a16="http://schemas.microsoft.com/office/drawing/2014/main" id="{673C3B51-D60D-738B-0B87-52F4429369A4}"/>
                </a:ext>
              </a:extLst>
            </p:cNvPr>
            <p:cNvSpPr/>
            <p:nvPr/>
          </p:nvSpPr>
          <p:spPr>
            <a:xfrm>
              <a:off x="952785" y="4794331"/>
              <a:ext cx="1594884" cy="659188"/>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latin typeface="Avenir Next LT Pro Light" panose="020B0304020202020204" pitchFamily="34" charset="0"/>
                <a:cs typeface="Segoe UI" panose="020B0502040204020203" pitchFamily="34" charset="0"/>
              </a:endParaRPr>
            </a:p>
          </p:txBody>
        </p:sp>
      </p:grpSp>
      <p:grpSp>
        <p:nvGrpSpPr>
          <p:cNvPr id="28" name="Group 27">
            <a:extLst>
              <a:ext uri="{FF2B5EF4-FFF2-40B4-BE49-F238E27FC236}">
                <a16:creationId xmlns:a16="http://schemas.microsoft.com/office/drawing/2014/main" id="{8F6C517D-CD7C-D6E5-F822-6ECEC3B883F0}"/>
              </a:ext>
            </a:extLst>
          </p:cNvPr>
          <p:cNvGrpSpPr/>
          <p:nvPr/>
        </p:nvGrpSpPr>
        <p:grpSpPr>
          <a:xfrm>
            <a:off x="3069587" y="2549753"/>
            <a:ext cx="2722113" cy="2269772"/>
            <a:chOff x="2693928" y="3569364"/>
            <a:chExt cx="2153186" cy="1795385"/>
          </a:xfrm>
        </p:grpSpPr>
        <p:pic>
          <p:nvPicPr>
            <p:cNvPr id="29" name="Picture 28">
              <a:extLst>
                <a:ext uri="{FF2B5EF4-FFF2-40B4-BE49-F238E27FC236}">
                  <a16:creationId xmlns:a16="http://schemas.microsoft.com/office/drawing/2014/main" id="{2039CCC3-8D86-7DE6-9262-6C9A74FBD90D}"/>
                </a:ext>
              </a:extLst>
            </p:cNvPr>
            <p:cNvPicPr>
              <a:picLocks noChangeAspect="1"/>
            </p:cNvPicPr>
            <p:nvPr/>
          </p:nvPicPr>
          <p:blipFill rotWithShape="1">
            <a:blip r:embed="rId3"/>
            <a:srcRect b="27399"/>
            <a:stretch/>
          </p:blipFill>
          <p:spPr>
            <a:xfrm>
              <a:off x="2693928" y="3569364"/>
              <a:ext cx="2144025" cy="1795385"/>
            </a:xfrm>
            <a:prstGeom prst="rect">
              <a:avLst/>
            </a:prstGeom>
            <a:ln>
              <a:solidFill>
                <a:schemeClr val="accent1"/>
              </a:solidFill>
            </a:ln>
            <a:effectLst>
              <a:outerShdw blurRad="50800" dist="38100" dir="2700000" algn="tl" rotWithShape="0">
                <a:prstClr val="black">
                  <a:alpha val="40000"/>
                </a:prstClr>
              </a:outerShdw>
            </a:effectLst>
          </p:spPr>
        </p:pic>
        <p:sp>
          <p:nvSpPr>
            <p:cNvPr id="30" name="Rectangle 29">
              <a:extLst>
                <a:ext uri="{FF2B5EF4-FFF2-40B4-BE49-F238E27FC236}">
                  <a16:creationId xmlns:a16="http://schemas.microsoft.com/office/drawing/2014/main" id="{DAF53241-0BC3-5F4A-66B1-7719DBBB0D34}"/>
                </a:ext>
              </a:extLst>
            </p:cNvPr>
            <p:cNvSpPr/>
            <p:nvPr/>
          </p:nvSpPr>
          <p:spPr>
            <a:xfrm>
              <a:off x="2693928" y="4618379"/>
              <a:ext cx="2153186" cy="701243"/>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Avenir Next LT Pro Light" panose="020B0304020202020204" pitchFamily="34" charset="0"/>
                <a:cs typeface="Segoe UI" panose="020B0502040204020203" pitchFamily="34" charset="0"/>
              </a:endParaRPr>
            </a:p>
          </p:txBody>
        </p:sp>
      </p:grpSp>
      <p:grpSp>
        <p:nvGrpSpPr>
          <p:cNvPr id="31" name="Group 30">
            <a:extLst>
              <a:ext uri="{FF2B5EF4-FFF2-40B4-BE49-F238E27FC236}">
                <a16:creationId xmlns:a16="http://schemas.microsoft.com/office/drawing/2014/main" id="{EF28B19C-25D3-8634-6EEF-4D9CFA303410}"/>
              </a:ext>
            </a:extLst>
          </p:cNvPr>
          <p:cNvGrpSpPr/>
          <p:nvPr/>
        </p:nvGrpSpPr>
        <p:grpSpPr>
          <a:xfrm>
            <a:off x="1099214" y="5843819"/>
            <a:ext cx="4432641" cy="2290113"/>
            <a:chOff x="7072532" y="3312773"/>
            <a:chExt cx="4310483" cy="2227000"/>
          </a:xfrm>
        </p:grpSpPr>
        <p:pic>
          <p:nvPicPr>
            <p:cNvPr id="32" name="Picture 31">
              <a:extLst>
                <a:ext uri="{FF2B5EF4-FFF2-40B4-BE49-F238E27FC236}">
                  <a16:creationId xmlns:a16="http://schemas.microsoft.com/office/drawing/2014/main" id="{5863E8D1-C3CA-42AA-EED9-8BD94DD600A2}"/>
                </a:ext>
              </a:extLst>
            </p:cNvPr>
            <p:cNvPicPr>
              <a:picLocks noChangeAspect="1"/>
            </p:cNvPicPr>
            <p:nvPr/>
          </p:nvPicPr>
          <p:blipFill>
            <a:blip r:embed="rId4"/>
            <a:stretch>
              <a:fillRect/>
            </a:stretch>
          </p:blipFill>
          <p:spPr>
            <a:xfrm>
              <a:off x="7072532" y="3312773"/>
              <a:ext cx="4310483" cy="2227000"/>
            </a:xfrm>
            <a:prstGeom prst="rect">
              <a:avLst/>
            </a:prstGeom>
            <a:ln>
              <a:solidFill>
                <a:schemeClr val="accent1"/>
              </a:solidFill>
            </a:ln>
            <a:effectLst>
              <a:outerShdw blurRad="50800" dist="38100" dir="2700000" algn="tl" rotWithShape="0">
                <a:prstClr val="black">
                  <a:alpha val="40000"/>
                </a:prstClr>
              </a:outerShdw>
            </a:effectLst>
          </p:spPr>
        </p:pic>
        <p:sp>
          <p:nvSpPr>
            <p:cNvPr id="33" name="Rectangle 32">
              <a:extLst>
                <a:ext uri="{FF2B5EF4-FFF2-40B4-BE49-F238E27FC236}">
                  <a16:creationId xmlns:a16="http://schemas.microsoft.com/office/drawing/2014/main" id="{972B710D-5F75-AD5C-7539-1396A4DFE517}"/>
                </a:ext>
              </a:extLst>
            </p:cNvPr>
            <p:cNvSpPr/>
            <p:nvPr/>
          </p:nvSpPr>
          <p:spPr>
            <a:xfrm>
              <a:off x="7368794" y="3995253"/>
              <a:ext cx="1365631" cy="281472"/>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Avenir Next LT Pro Light" panose="020B0304020202020204" pitchFamily="34" charset="0"/>
                <a:cs typeface="Segoe UI" panose="020B0502040204020203" pitchFamily="34" charset="0"/>
              </a:endParaRPr>
            </a:p>
          </p:txBody>
        </p:sp>
      </p:grpSp>
    </p:spTree>
    <p:extLst>
      <p:ext uri="{BB962C8B-B14F-4D97-AF65-F5344CB8AC3E}">
        <p14:creationId xmlns:p14="http://schemas.microsoft.com/office/powerpoint/2010/main" val="212908574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95EC05-ED6D-4CCB-4C52-DE60926CFBB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4DB1EA3-EE24-DBA3-D271-CE70FC8A4E38}"/>
              </a:ext>
            </a:extLst>
          </p:cNvPr>
          <p:cNvSpPr>
            <a:spLocks noGrp="1"/>
          </p:cNvSpPr>
          <p:nvPr>
            <p:ph type="title"/>
          </p:nvPr>
        </p:nvSpPr>
        <p:spPr/>
        <p:txBody>
          <a:bodyPr>
            <a:normAutofit/>
          </a:bodyPr>
          <a:lstStyle/>
          <a:p>
            <a:r>
              <a:rPr lang="en-US" sz="2400" dirty="0"/>
              <a:t>Shared Voicemail in Teams</a:t>
            </a:r>
          </a:p>
        </p:txBody>
      </p:sp>
      <p:sp>
        <p:nvSpPr>
          <p:cNvPr id="3" name="TextBox 2">
            <a:extLst>
              <a:ext uri="{FF2B5EF4-FFF2-40B4-BE49-F238E27FC236}">
                <a16:creationId xmlns:a16="http://schemas.microsoft.com/office/drawing/2014/main" id="{D46D450E-F325-5336-4AF8-FA31ACC0F9AA}"/>
              </a:ext>
            </a:extLst>
          </p:cNvPr>
          <p:cNvSpPr txBox="1"/>
          <p:nvPr/>
        </p:nvSpPr>
        <p:spPr>
          <a:xfrm>
            <a:off x="338530" y="7135710"/>
            <a:ext cx="3827070" cy="1546577"/>
          </a:xfrm>
          <a:prstGeom prst="rect">
            <a:avLst/>
          </a:prstGeom>
          <a:noFill/>
        </p:spPr>
        <p:txBody>
          <a:bodyPr wrap="square">
            <a:spAutoFit/>
          </a:bodyPr>
          <a:lstStyle/>
          <a:p>
            <a:r>
              <a:rPr lang="en-US" sz="1050" b="1" dirty="0">
                <a:solidFill>
                  <a:schemeClr val="accent1"/>
                </a:solidFill>
                <a:latin typeface="Arial" panose="020B0604020202020204" pitchFamily="34" charset="0"/>
                <a:cs typeface="Arial" panose="020B0604020202020204" pitchFamily="34" charset="0"/>
              </a:rPr>
              <a:t>Best Practice: </a:t>
            </a:r>
            <a:r>
              <a:rPr lang="en-US" sz="1050" dirty="0">
                <a:solidFill>
                  <a:srgbClr val="000000"/>
                </a:solidFill>
                <a:latin typeface="Arial" panose="020B0604020202020204" pitchFamily="34" charset="0"/>
                <a:cs typeface="Arial" panose="020B0604020202020204" pitchFamily="34" charset="0"/>
              </a:rPr>
              <a:t>If you work with others to manage a shared voicemail, it is recommended to create a business process to indicate when a team member has reviewed and responded to a voicemail. Marking the message as read/unread will not be visible to others accessing the shared voicemail. </a:t>
            </a:r>
          </a:p>
          <a:p>
            <a:endParaRPr lang="en-US" sz="1050" dirty="0">
              <a:solidFill>
                <a:srgbClr val="000000"/>
              </a:solidFill>
              <a:latin typeface="Arial" panose="020B0604020202020204" pitchFamily="34" charset="0"/>
              <a:cs typeface="Arial" panose="020B0604020202020204" pitchFamily="34" charset="0"/>
            </a:endParaRPr>
          </a:p>
          <a:p>
            <a:r>
              <a:rPr lang="en-US" sz="1050" dirty="0">
                <a:solidFill>
                  <a:srgbClr val="000000"/>
                </a:solidFill>
                <a:latin typeface="Arial" panose="020B0604020202020204" pitchFamily="34" charset="0"/>
                <a:cs typeface="Arial" panose="020B0604020202020204" pitchFamily="34" charset="0"/>
              </a:rPr>
              <a:t>We recommend assigning and scheduling shared voicemail response duty, to eliminate multiple people responding to the same voicemail.</a:t>
            </a:r>
            <a:endParaRPr lang="en-US" sz="1050" dirty="0">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470833F3-1789-6053-8B40-578AE3DA4EC2}"/>
              </a:ext>
            </a:extLst>
          </p:cNvPr>
          <p:cNvSpPr txBox="1"/>
          <p:nvPr/>
        </p:nvSpPr>
        <p:spPr>
          <a:xfrm>
            <a:off x="178362" y="961475"/>
            <a:ext cx="7383074" cy="430887"/>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If the call queue you support </a:t>
            </a:r>
            <a:r>
              <a:rPr lang="en-US" sz="1050" dirty="0">
                <a:solidFill>
                  <a:srgbClr val="000000"/>
                </a:solidFill>
                <a:latin typeface="Arial" panose="020B0604020202020204" pitchFamily="34" charset="0"/>
                <a:cs typeface="Arial" panose="020B0604020202020204" pitchFamily="34" charset="0"/>
              </a:rPr>
              <a:t>uses a voice-enabled channel and has an associated voicemail</a:t>
            </a:r>
            <a:r>
              <a:rPr kumimoji="0" lang="en-US" sz="1050" b="0"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 all queue members </a:t>
            </a:r>
            <a:r>
              <a:rPr lang="en-US" sz="1050" dirty="0">
                <a:solidFill>
                  <a:srgbClr val="000000"/>
                </a:solidFill>
                <a:latin typeface="Arial" panose="020B0604020202020204" pitchFamily="34" charset="0"/>
                <a:cs typeface="Arial" panose="020B0604020202020204" pitchFamily="34" charset="0"/>
              </a:rPr>
              <a:t>c</a:t>
            </a:r>
            <a:r>
              <a:rPr kumimoji="0" lang="en-US" sz="1050" b="0"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an review and manage voicemail via the group mailbox in Outlook and directly within the voice-enabled channel in Teams.</a:t>
            </a:r>
          </a:p>
        </p:txBody>
      </p:sp>
      <p:sp>
        <p:nvSpPr>
          <p:cNvPr id="6" name="TextBox 5">
            <a:extLst>
              <a:ext uri="{FF2B5EF4-FFF2-40B4-BE49-F238E27FC236}">
                <a16:creationId xmlns:a16="http://schemas.microsoft.com/office/drawing/2014/main" id="{3C8C54C6-283E-099C-C75E-E8AA94B12777}"/>
              </a:ext>
            </a:extLst>
          </p:cNvPr>
          <p:cNvSpPr txBox="1"/>
          <p:nvPr/>
        </p:nvSpPr>
        <p:spPr>
          <a:xfrm>
            <a:off x="193381" y="1631297"/>
            <a:ext cx="7368055" cy="892552"/>
          </a:xfrm>
          <a:prstGeom prst="rect">
            <a:avLst/>
          </a:prstGeom>
          <a:noFill/>
        </p:spPr>
        <p:txBody>
          <a:bodyPr wrap="square" lIns="91440" tIns="45720" rIns="91440" bIns="45720" rtlCol="0" anchor="t">
            <a:spAutoFit/>
          </a:bodyPr>
          <a:lstStyle/>
          <a:p>
            <a:pPr marL="342900" marR="0" lvl="0" indent="-342900" algn="l" defTabSz="914400" rtl="0" eaLnBrk="1" fontAlgn="auto" latinLnBrk="0" hangingPunct="1">
              <a:lnSpc>
                <a:spcPct val="100000"/>
              </a:lnSpc>
              <a:spcBef>
                <a:spcPts val="0"/>
              </a:spcBef>
              <a:spcAft>
                <a:spcPts val="600"/>
              </a:spcAft>
              <a:buClrTx/>
              <a:buSzTx/>
              <a:buFont typeface="+mj-lt"/>
              <a:buAutoNum type="arabicPeriod"/>
              <a:tabLst/>
              <a:defRPr/>
            </a:pPr>
            <a:r>
              <a:rPr kumimoji="0" lang="en-US" sz="1050" b="0"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Go to the voice-enabled channel in Teams and locate the voicemail in the History section or by clicking on Voicemail to filter only that activity.</a:t>
            </a:r>
          </a:p>
          <a:p>
            <a:pPr marL="342900" marR="0" lvl="0" indent="-342900" algn="l" defTabSz="914400" rtl="0" eaLnBrk="1" fontAlgn="auto" latinLnBrk="0" hangingPunct="1">
              <a:lnSpc>
                <a:spcPct val="100000"/>
              </a:lnSpc>
              <a:spcBef>
                <a:spcPts val="0"/>
              </a:spcBef>
              <a:spcAft>
                <a:spcPts val="600"/>
              </a:spcAft>
              <a:buClrTx/>
              <a:buSzTx/>
              <a:buFont typeface="+mj-lt"/>
              <a:buAutoNum type="arabicPeriod"/>
              <a:tabLst/>
              <a:defRPr/>
            </a:pPr>
            <a:endParaRPr kumimoji="0" lang="en-US" sz="1050" b="0"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endParaRPr>
          </a:p>
          <a:p>
            <a:pPr marL="342900" marR="0" lvl="0" indent="-342900" algn="l" defTabSz="914400" rtl="0" eaLnBrk="1" fontAlgn="auto" latinLnBrk="0" hangingPunct="1">
              <a:lnSpc>
                <a:spcPct val="100000"/>
              </a:lnSpc>
              <a:spcBef>
                <a:spcPts val="0"/>
              </a:spcBef>
              <a:spcAft>
                <a:spcPts val="600"/>
              </a:spcAft>
              <a:buClrTx/>
              <a:buSzTx/>
              <a:buFont typeface="+mj-lt"/>
              <a:buAutoNum type="arabicPeriod"/>
              <a:tabLst/>
              <a:defRPr/>
            </a:pPr>
            <a:r>
              <a:rPr kumimoji="0" lang="en-US" sz="1050" b="0"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You will see who called, the opening transcription of the call, and the time of the call.</a:t>
            </a:r>
          </a:p>
        </p:txBody>
      </p:sp>
      <p:sp>
        <p:nvSpPr>
          <p:cNvPr id="7" name="TextBox 6">
            <a:extLst>
              <a:ext uri="{FF2B5EF4-FFF2-40B4-BE49-F238E27FC236}">
                <a16:creationId xmlns:a16="http://schemas.microsoft.com/office/drawing/2014/main" id="{22ABCB07-D647-D64D-87A7-B3FEE4B5F48A}"/>
              </a:ext>
            </a:extLst>
          </p:cNvPr>
          <p:cNvSpPr txBox="1"/>
          <p:nvPr/>
        </p:nvSpPr>
        <p:spPr>
          <a:xfrm>
            <a:off x="193381" y="4775919"/>
            <a:ext cx="4340296" cy="1846659"/>
          </a:xfrm>
          <a:prstGeom prst="rect">
            <a:avLst/>
          </a:prstGeom>
          <a:noFill/>
        </p:spPr>
        <p:txBody>
          <a:bodyPr wrap="square">
            <a:spAutoFit/>
          </a:bodyPr>
          <a:lstStyle/>
          <a:p>
            <a:pPr marL="342900" marR="0" lvl="0" indent="-342900" algn="l" defTabSz="914400" rtl="0" eaLnBrk="1" fontAlgn="auto" latinLnBrk="0" hangingPunct="1">
              <a:lnSpc>
                <a:spcPct val="100000"/>
              </a:lnSpc>
              <a:spcBef>
                <a:spcPts val="0"/>
              </a:spcBef>
              <a:spcAft>
                <a:spcPts val="600"/>
              </a:spcAft>
              <a:buClrTx/>
              <a:buSzTx/>
              <a:buFont typeface="+mj-lt"/>
              <a:buAutoNum type="arabicPeriod" startAt="3"/>
              <a:tabLst/>
              <a:defRPr/>
            </a:pPr>
            <a:r>
              <a:rPr kumimoji="0" lang="en-US" sz="1050" b="0"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To listen, click the voicemail to open the </a:t>
            </a:r>
            <a:r>
              <a:rPr kumimoji="0" lang="en-US" sz="1050" b="1"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Details</a:t>
            </a:r>
            <a:r>
              <a:rPr kumimoji="0" lang="en-US" sz="1050" b="0"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 pane on the right.</a:t>
            </a:r>
          </a:p>
          <a:p>
            <a:pPr marL="342900" marR="0" lvl="0" indent="-342900" algn="l" defTabSz="914400" rtl="0" eaLnBrk="1" fontAlgn="auto" latinLnBrk="0" hangingPunct="1">
              <a:lnSpc>
                <a:spcPct val="100000"/>
              </a:lnSpc>
              <a:spcBef>
                <a:spcPts val="0"/>
              </a:spcBef>
              <a:spcAft>
                <a:spcPts val="600"/>
              </a:spcAft>
              <a:buClrTx/>
              <a:buSzTx/>
              <a:buFont typeface="+mj-lt"/>
              <a:buAutoNum type="arabicPeriod" startAt="3"/>
              <a:tabLst/>
              <a:defRPr/>
            </a:pPr>
            <a:endParaRPr kumimoji="0" lang="en-US" sz="1050" b="0"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endParaRPr>
          </a:p>
          <a:p>
            <a:pPr marL="342900" marR="0" lvl="0" indent="-342900" algn="l" defTabSz="914400" rtl="0" eaLnBrk="1" fontAlgn="auto" latinLnBrk="0" hangingPunct="1">
              <a:lnSpc>
                <a:spcPct val="100000"/>
              </a:lnSpc>
              <a:spcBef>
                <a:spcPts val="0"/>
              </a:spcBef>
              <a:spcAft>
                <a:spcPts val="600"/>
              </a:spcAft>
              <a:buClrTx/>
              <a:buSzTx/>
              <a:buFont typeface="+mj-lt"/>
              <a:buAutoNum type="arabicPeriod" startAt="3"/>
              <a:tabLst/>
              <a:defRPr/>
            </a:pPr>
            <a:r>
              <a:rPr kumimoji="0" lang="en-US" sz="1050" b="0"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Here, you can:</a:t>
            </a:r>
          </a:p>
          <a:p>
            <a:pPr marL="628650" lvl="1" indent="-171450" defTabSz="914400">
              <a:spcAft>
                <a:spcPts val="600"/>
              </a:spcAft>
              <a:buFont typeface="Arial" panose="020B0604020202020204" pitchFamily="34" charset="0"/>
              <a:buChar char="•"/>
              <a:defRPr/>
            </a:pPr>
            <a:r>
              <a:rPr kumimoji="0" lang="en-US" sz="1050" b="0"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View details about the caller and their contact options</a:t>
            </a:r>
          </a:p>
          <a:p>
            <a:pPr marL="628650" lvl="1" indent="-171450" defTabSz="914400">
              <a:spcAft>
                <a:spcPts val="600"/>
              </a:spcAft>
              <a:buFont typeface="Arial" panose="020B0604020202020204" pitchFamily="34" charset="0"/>
              <a:buChar char="•"/>
              <a:defRPr/>
            </a:pPr>
            <a:r>
              <a:rPr kumimoji="0" lang="en-US" sz="1050" b="0"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Send a message via Teams</a:t>
            </a:r>
          </a:p>
          <a:p>
            <a:pPr marL="628650" lvl="1" indent="-171450" defTabSz="914400">
              <a:spcAft>
                <a:spcPts val="600"/>
              </a:spcAft>
              <a:buFont typeface="Arial" panose="020B0604020202020204" pitchFamily="34" charset="0"/>
              <a:buChar char="•"/>
              <a:defRPr/>
            </a:pPr>
            <a:r>
              <a:rPr kumimoji="0" lang="en-US" sz="1050" b="0"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Read the transcript</a:t>
            </a:r>
          </a:p>
          <a:p>
            <a:pPr marL="628650" lvl="1" indent="-171450" defTabSz="914400">
              <a:spcAft>
                <a:spcPts val="600"/>
              </a:spcAft>
              <a:buFont typeface="Arial" panose="020B0604020202020204" pitchFamily="34" charset="0"/>
              <a:buChar char="•"/>
              <a:defRPr/>
            </a:pPr>
            <a:r>
              <a:rPr kumimoji="0" lang="en-US" sz="1050" b="0"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Play or speed up the message</a:t>
            </a:r>
          </a:p>
        </p:txBody>
      </p:sp>
      <p:grpSp>
        <p:nvGrpSpPr>
          <p:cNvPr id="8" name="Group 7">
            <a:extLst>
              <a:ext uri="{FF2B5EF4-FFF2-40B4-BE49-F238E27FC236}">
                <a16:creationId xmlns:a16="http://schemas.microsoft.com/office/drawing/2014/main" id="{ECDE3B50-39C4-3184-D67F-32A672A28FBA}"/>
              </a:ext>
            </a:extLst>
          </p:cNvPr>
          <p:cNvGrpSpPr/>
          <p:nvPr/>
        </p:nvGrpSpPr>
        <p:grpSpPr>
          <a:xfrm>
            <a:off x="622004" y="2762784"/>
            <a:ext cx="4544647" cy="1331650"/>
            <a:chOff x="342376" y="2927966"/>
            <a:chExt cx="6360630" cy="1924272"/>
          </a:xfrm>
        </p:grpSpPr>
        <p:pic>
          <p:nvPicPr>
            <p:cNvPr id="9" name="Picture 8">
              <a:extLst>
                <a:ext uri="{FF2B5EF4-FFF2-40B4-BE49-F238E27FC236}">
                  <a16:creationId xmlns:a16="http://schemas.microsoft.com/office/drawing/2014/main" id="{7D6327F4-7EDF-8398-4960-3BE91AD67DCA}"/>
                </a:ext>
              </a:extLst>
            </p:cNvPr>
            <p:cNvPicPr>
              <a:picLocks noChangeAspect="1"/>
            </p:cNvPicPr>
            <p:nvPr/>
          </p:nvPicPr>
          <p:blipFill rotWithShape="1">
            <a:blip r:embed="rId2"/>
            <a:srcRect t="1408"/>
            <a:stretch/>
          </p:blipFill>
          <p:spPr>
            <a:xfrm>
              <a:off x="342376" y="2927966"/>
              <a:ext cx="6360630" cy="1924272"/>
            </a:xfrm>
            <a:prstGeom prst="rect">
              <a:avLst/>
            </a:prstGeom>
            <a:solidFill>
              <a:schemeClr val="bg1"/>
            </a:solidFill>
            <a:ln>
              <a:solidFill>
                <a:schemeClr val="accent1"/>
              </a:solidFill>
            </a:ln>
            <a:effectLst>
              <a:outerShdw blurRad="50800" dist="38100" dir="2700000" algn="tl" rotWithShape="0">
                <a:prstClr val="black">
                  <a:alpha val="40000"/>
                </a:prstClr>
              </a:outerShdw>
            </a:effectLst>
          </p:spPr>
        </p:pic>
        <p:sp>
          <p:nvSpPr>
            <p:cNvPr id="10" name="Rectangle 9">
              <a:extLst>
                <a:ext uri="{FF2B5EF4-FFF2-40B4-BE49-F238E27FC236}">
                  <a16:creationId xmlns:a16="http://schemas.microsoft.com/office/drawing/2014/main" id="{E19BE5FE-47B2-BC5E-7248-982540F5E47D}"/>
                </a:ext>
              </a:extLst>
            </p:cNvPr>
            <p:cNvSpPr/>
            <p:nvPr/>
          </p:nvSpPr>
          <p:spPr>
            <a:xfrm>
              <a:off x="5467350" y="3469585"/>
              <a:ext cx="785372" cy="362489"/>
            </a:xfrm>
            <a:prstGeom prst="rect">
              <a:avLst/>
            </a:prstGeom>
            <a:noFill/>
            <a:ln w="28575">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50">
                <a:latin typeface="Avenir Next LT Pro Light" panose="020B0304020202020204" pitchFamily="34" charset="0"/>
              </a:endParaRPr>
            </a:p>
          </p:txBody>
        </p:sp>
        <p:sp>
          <p:nvSpPr>
            <p:cNvPr id="11" name="Rectangle 10">
              <a:extLst>
                <a:ext uri="{FF2B5EF4-FFF2-40B4-BE49-F238E27FC236}">
                  <a16:creationId xmlns:a16="http://schemas.microsoft.com/office/drawing/2014/main" id="{A0DCD722-8F2C-B5A3-48D4-FB01C94FBE7D}"/>
                </a:ext>
              </a:extLst>
            </p:cNvPr>
            <p:cNvSpPr/>
            <p:nvPr/>
          </p:nvSpPr>
          <p:spPr>
            <a:xfrm>
              <a:off x="384797" y="3890102"/>
              <a:ext cx="6235077" cy="500923"/>
            </a:xfrm>
            <a:prstGeom prst="rect">
              <a:avLst/>
            </a:prstGeom>
            <a:noFill/>
            <a:ln w="28575">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50">
                <a:latin typeface="Avenir Next LT Pro Light" panose="020B0304020202020204" pitchFamily="34" charset="0"/>
              </a:endParaRPr>
            </a:p>
          </p:txBody>
        </p:sp>
      </p:grpSp>
      <p:grpSp>
        <p:nvGrpSpPr>
          <p:cNvPr id="12" name="Group 11">
            <a:extLst>
              <a:ext uri="{FF2B5EF4-FFF2-40B4-BE49-F238E27FC236}">
                <a16:creationId xmlns:a16="http://schemas.microsoft.com/office/drawing/2014/main" id="{E781C387-0F7C-8319-9050-244BCCCE33CF}"/>
              </a:ext>
            </a:extLst>
          </p:cNvPr>
          <p:cNvGrpSpPr/>
          <p:nvPr/>
        </p:nvGrpSpPr>
        <p:grpSpPr>
          <a:xfrm>
            <a:off x="4844924" y="4329662"/>
            <a:ext cx="2307713" cy="3877946"/>
            <a:chOff x="9554850" y="1997458"/>
            <a:chExt cx="2412383" cy="4053836"/>
          </a:xfrm>
        </p:grpSpPr>
        <p:pic>
          <p:nvPicPr>
            <p:cNvPr id="13" name="Picture 12">
              <a:extLst>
                <a:ext uri="{FF2B5EF4-FFF2-40B4-BE49-F238E27FC236}">
                  <a16:creationId xmlns:a16="http://schemas.microsoft.com/office/drawing/2014/main" id="{E69EEABA-FE66-5CCA-5820-214FF79AAA49}"/>
                </a:ext>
              </a:extLst>
            </p:cNvPr>
            <p:cNvPicPr>
              <a:picLocks noChangeAspect="1"/>
            </p:cNvPicPr>
            <p:nvPr/>
          </p:nvPicPr>
          <p:blipFill rotWithShape="1">
            <a:blip r:embed="rId3">
              <a:extLst>
                <a:ext uri="{BEBA8EAE-BF5A-486C-A8C5-ECC9F3942E4B}">
                  <a14:imgProps xmlns:a14="http://schemas.microsoft.com/office/drawing/2010/main">
                    <a14:imgLayer r:embed="rId4">
                      <a14:imgEffect>
                        <a14:sharpenSoften amount="25000"/>
                      </a14:imgEffect>
                    </a14:imgLayer>
                  </a14:imgProps>
                </a:ext>
              </a:extLst>
            </a:blip>
            <a:srcRect l="916" t="640"/>
            <a:stretch/>
          </p:blipFill>
          <p:spPr>
            <a:xfrm>
              <a:off x="9554850" y="1997458"/>
              <a:ext cx="2412383" cy="4053836"/>
            </a:xfrm>
            <a:prstGeom prst="rect">
              <a:avLst/>
            </a:prstGeom>
            <a:ln>
              <a:solidFill>
                <a:schemeClr val="accent1"/>
              </a:solidFill>
            </a:ln>
            <a:effectLst>
              <a:outerShdw blurRad="50800" dist="38100" dir="2700000" algn="tl" rotWithShape="0">
                <a:prstClr val="black">
                  <a:alpha val="40000"/>
                </a:prstClr>
              </a:outerShdw>
            </a:effectLst>
          </p:spPr>
        </p:pic>
        <p:sp>
          <p:nvSpPr>
            <p:cNvPr id="14" name="Rectangle 13">
              <a:extLst>
                <a:ext uri="{FF2B5EF4-FFF2-40B4-BE49-F238E27FC236}">
                  <a16:creationId xmlns:a16="http://schemas.microsoft.com/office/drawing/2014/main" id="{E0FE12E8-2FBF-2C3C-0EE8-59778E6610B6}"/>
                </a:ext>
              </a:extLst>
            </p:cNvPr>
            <p:cNvSpPr/>
            <p:nvPr/>
          </p:nvSpPr>
          <p:spPr>
            <a:xfrm>
              <a:off x="9554850" y="1997458"/>
              <a:ext cx="617850" cy="306078"/>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50" b="0" i="0" u="none" strike="noStrike" kern="1200" cap="none" spc="0" normalizeH="0" baseline="0" noProof="0">
                <a:ln>
                  <a:noFill/>
                </a:ln>
                <a:solidFill>
                  <a:prstClr val="white"/>
                </a:solidFill>
                <a:effectLst/>
                <a:uLnTx/>
                <a:uFillTx/>
                <a:latin typeface="Avenir Next LT Pro Light" panose="020B0304020202020204" pitchFamily="34" charset="0"/>
                <a:cs typeface="Segoe UI" panose="020B0502040204020203" pitchFamily="34" charset="0"/>
              </a:endParaRPr>
            </a:p>
          </p:txBody>
        </p:sp>
      </p:grpSp>
    </p:spTree>
    <p:extLst>
      <p:ext uri="{BB962C8B-B14F-4D97-AF65-F5344CB8AC3E}">
        <p14:creationId xmlns:p14="http://schemas.microsoft.com/office/powerpoint/2010/main" val="10263431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061FBD-F0FE-E17E-0554-2C76C48348B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3628CF6-B7D1-F4A3-C933-67964217FE85}"/>
              </a:ext>
            </a:extLst>
          </p:cNvPr>
          <p:cNvSpPr>
            <a:spLocks noGrp="1"/>
          </p:cNvSpPr>
          <p:nvPr>
            <p:ph type="title"/>
          </p:nvPr>
        </p:nvSpPr>
        <p:spPr/>
        <p:txBody>
          <a:bodyPr>
            <a:normAutofit/>
          </a:bodyPr>
          <a:lstStyle/>
          <a:p>
            <a:r>
              <a:rPr lang="en-US" sz="2400" dirty="0"/>
              <a:t>Call Management: Hold</a:t>
            </a:r>
          </a:p>
        </p:txBody>
      </p:sp>
      <p:sp>
        <p:nvSpPr>
          <p:cNvPr id="3" name="TextBox 2">
            <a:extLst>
              <a:ext uri="{FF2B5EF4-FFF2-40B4-BE49-F238E27FC236}">
                <a16:creationId xmlns:a16="http://schemas.microsoft.com/office/drawing/2014/main" id="{7AE5D197-0C24-45C2-DD23-51D9F58D6448}"/>
              </a:ext>
            </a:extLst>
          </p:cNvPr>
          <p:cNvSpPr txBox="1"/>
          <p:nvPr/>
        </p:nvSpPr>
        <p:spPr>
          <a:xfrm>
            <a:off x="182880" y="1168219"/>
            <a:ext cx="7589520" cy="4455066"/>
          </a:xfrm>
          <a:prstGeom prst="rect">
            <a:avLst/>
          </a:prstGeom>
          <a:noFill/>
        </p:spPr>
        <p:txBody>
          <a:bodyPr wrap="square" rtlCol="0">
            <a:spAutoFit/>
          </a:bodyPr>
          <a:lstStyle/>
          <a:p>
            <a:pPr marL="228600" indent="-228600">
              <a:buFont typeface="+mj-lt"/>
              <a:buAutoNum type="arabicPeriod"/>
            </a:pPr>
            <a:r>
              <a:rPr lang="en-US" sz="1050" dirty="0">
                <a:latin typeface="Arial" panose="020B0604020202020204" pitchFamily="34" charset="0"/>
                <a:cs typeface="Arial" panose="020B0604020202020204" pitchFamily="34" charset="0"/>
              </a:rPr>
              <a:t>Select </a:t>
            </a:r>
            <a:r>
              <a:rPr lang="en-US" sz="1050" b="1" dirty="0">
                <a:latin typeface="Arial" panose="020B0604020202020204" pitchFamily="34" charset="0"/>
                <a:cs typeface="Arial" panose="020B0604020202020204" pitchFamily="34" charset="0"/>
              </a:rPr>
              <a:t>Hold</a:t>
            </a:r>
            <a:r>
              <a:rPr lang="en-US" sz="1050" dirty="0">
                <a:latin typeface="Arial" panose="020B0604020202020204" pitchFamily="34" charset="0"/>
                <a:cs typeface="Arial" panose="020B0604020202020204" pitchFamily="34" charset="0"/>
              </a:rPr>
              <a:t> from the top control bar.  </a:t>
            </a:r>
          </a:p>
          <a:p>
            <a:endParaRPr lang="en-US" sz="1050" dirty="0">
              <a:latin typeface="Arial" panose="020B0604020202020204" pitchFamily="34" charset="0"/>
              <a:cs typeface="Arial" panose="020B0604020202020204" pitchFamily="34" charset="0"/>
            </a:endParaRPr>
          </a:p>
          <a:p>
            <a:pPr marL="685800" lvl="1" indent="-228600">
              <a:buFont typeface="Arial" panose="020B0604020202020204" pitchFamily="34" charset="0"/>
              <a:buChar char="•"/>
            </a:pPr>
            <a:r>
              <a:rPr lang="en-US" sz="1050" dirty="0">
                <a:latin typeface="Arial" panose="020B0604020202020204" pitchFamily="34" charset="0"/>
                <a:cs typeface="Arial" panose="020B0604020202020204" pitchFamily="34" charset="0"/>
              </a:rPr>
              <a:t>Example of Internal Call:</a:t>
            </a:r>
          </a:p>
          <a:p>
            <a:endParaRPr lang="en-US" sz="1050" dirty="0">
              <a:latin typeface="Arial" panose="020B0604020202020204" pitchFamily="34" charset="0"/>
              <a:cs typeface="Arial" panose="020B0604020202020204" pitchFamily="34" charset="0"/>
            </a:endParaRPr>
          </a:p>
          <a:p>
            <a:endParaRPr lang="en-US" sz="1050" dirty="0">
              <a:latin typeface="Arial" panose="020B0604020202020204" pitchFamily="34" charset="0"/>
              <a:cs typeface="Arial" panose="020B0604020202020204" pitchFamily="34" charset="0"/>
            </a:endParaRPr>
          </a:p>
          <a:p>
            <a:endParaRPr lang="en-US" sz="1050" dirty="0">
              <a:latin typeface="Arial" panose="020B0604020202020204" pitchFamily="34" charset="0"/>
              <a:cs typeface="Arial" panose="020B0604020202020204" pitchFamily="34" charset="0"/>
            </a:endParaRPr>
          </a:p>
          <a:p>
            <a:endParaRPr lang="en-US" sz="1050" dirty="0">
              <a:latin typeface="Arial" panose="020B0604020202020204" pitchFamily="34" charset="0"/>
              <a:cs typeface="Arial" panose="020B0604020202020204" pitchFamily="34" charset="0"/>
            </a:endParaRPr>
          </a:p>
          <a:p>
            <a:endParaRPr lang="en-US" sz="1050" dirty="0">
              <a:latin typeface="Arial" panose="020B0604020202020204" pitchFamily="34" charset="0"/>
              <a:cs typeface="Arial" panose="020B0604020202020204" pitchFamily="34" charset="0"/>
            </a:endParaRPr>
          </a:p>
          <a:p>
            <a:endParaRPr lang="en-US" sz="1050" dirty="0">
              <a:latin typeface="Arial" panose="020B0604020202020204" pitchFamily="34" charset="0"/>
              <a:cs typeface="Arial" panose="020B0604020202020204" pitchFamily="34" charset="0"/>
            </a:endParaRPr>
          </a:p>
          <a:p>
            <a:pPr marL="628650" lvl="1" indent="-171450">
              <a:buFont typeface="Arial" panose="020B0604020202020204" pitchFamily="34" charset="0"/>
              <a:buChar char="•"/>
            </a:pPr>
            <a:r>
              <a:rPr lang="en-US" sz="1050" dirty="0">
                <a:latin typeface="Arial" panose="020B0604020202020204" pitchFamily="34" charset="0"/>
                <a:cs typeface="Arial" panose="020B0604020202020204" pitchFamily="34" charset="0"/>
              </a:rPr>
              <a:t>Example of an External call</a:t>
            </a:r>
          </a:p>
          <a:p>
            <a:endParaRPr lang="en-US" sz="1050" dirty="0">
              <a:latin typeface="Arial" panose="020B0604020202020204" pitchFamily="34" charset="0"/>
              <a:cs typeface="Arial" panose="020B0604020202020204" pitchFamily="34" charset="0"/>
            </a:endParaRPr>
          </a:p>
          <a:p>
            <a:endParaRPr lang="en-US" sz="1050" dirty="0">
              <a:latin typeface="Arial" panose="020B0604020202020204" pitchFamily="34" charset="0"/>
              <a:cs typeface="Arial" panose="020B0604020202020204" pitchFamily="34" charset="0"/>
            </a:endParaRPr>
          </a:p>
          <a:p>
            <a:endParaRPr lang="en-US" sz="1050" dirty="0">
              <a:latin typeface="Arial" panose="020B0604020202020204" pitchFamily="34" charset="0"/>
              <a:cs typeface="Arial" panose="020B0604020202020204" pitchFamily="34" charset="0"/>
            </a:endParaRPr>
          </a:p>
          <a:p>
            <a:endParaRPr lang="en-US" sz="1050" dirty="0">
              <a:latin typeface="Arial" panose="020B0604020202020204" pitchFamily="34" charset="0"/>
              <a:cs typeface="Arial" panose="020B0604020202020204" pitchFamily="34" charset="0"/>
            </a:endParaRPr>
          </a:p>
          <a:p>
            <a:endParaRPr lang="en-US" sz="1050" dirty="0">
              <a:latin typeface="Arial" panose="020B0604020202020204" pitchFamily="34" charset="0"/>
              <a:cs typeface="Arial" panose="020B0604020202020204" pitchFamily="34" charset="0"/>
            </a:endParaRPr>
          </a:p>
          <a:p>
            <a:endParaRPr lang="en-US" sz="1050" dirty="0">
              <a:latin typeface="Arial" panose="020B0604020202020204" pitchFamily="34" charset="0"/>
              <a:cs typeface="Arial" panose="020B0604020202020204" pitchFamily="34" charset="0"/>
            </a:endParaRPr>
          </a:p>
          <a:p>
            <a:endParaRPr lang="en-US" sz="1050" dirty="0">
              <a:latin typeface="Arial" panose="020B0604020202020204" pitchFamily="34" charset="0"/>
              <a:cs typeface="Arial" panose="020B0604020202020204" pitchFamily="34" charset="0"/>
            </a:endParaRPr>
          </a:p>
          <a:p>
            <a:pPr marL="228600" indent="-228600">
              <a:buFont typeface="+mj-lt"/>
              <a:buAutoNum type="arabicPeriod" startAt="2"/>
            </a:pPr>
            <a:r>
              <a:rPr lang="en-US" sz="1050" dirty="0">
                <a:latin typeface="Arial" panose="020B0604020202020204" pitchFamily="34" charset="0"/>
                <a:cs typeface="Arial" panose="020B0604020202020204" pitchFamily="34" charset="0"/>
              </a:rPr>
              <a:t>A resume button will appear in the control bar when you have placed a call on hold. Tap </a:t>
            </a:r>
            <a:r>
              <a:rPr lang="en-US" sz="1050" b="1" dirty="0">
                <a:latin typeface="Arial" panose="020B0604020202020204" pitchFamily="34" charset="0"/>
                <a:cs typeface="Arial" panose="020B0604020202020204" pitchFamily="34" charset="0"/>
              </a:rPr>
              <a:t>Resume </a:t>
            </a:r>
            <a:r>
              <a:rPr lang="en-US" sz="1050" dirty="0">
                <a:latin typeface="Arial" panose="020B0604020202020204" pitchFamily="34" charset="0"/>
                <a:cs typeface="Arial" panose="020B0604020202020204" pitchFamily="34" charset="0"/>
              </a:rPr>
              <a:t>to retrieve a call. </a:t>
            </a:r>
          </a:p>
          <a:p>
            <a:pPr marL="228600" indent="-228600">
              <a:buFont typeface="+mj-lt"/>
              <a:buAutoNum type="arabicPeriod" startAt="2"/>
            </a:pPr>
            <a:endParaRPr lang="en-US" sz="1050" dirty="0">
              <a:latin typeface="Arial" panose="020B0604020202020204" pitchFamily="34" charset="0"/>
              <a:cs typeface="Arial" panose="020B0604020202020204" pitchFamily="34" charset="0"/>
            </a:endParaRPr>
          </a:p>
          <a:p>
            <a:pPr marL="685800" lvl="1" indent="-228600">
              <a:buFont typeface="Arial" panose="020B0604020202020204" pitchFamily="34" charset="0"/>
              <a:buChar char="•"/>
            </a:pPr>
            <a:r>
              <a:rPr lang="en-US" sz="1050" dirty="0">
                <a:latin typeface="Arial" panose="020B0604020202020204" pitchFamily="34" charset="0"/>
                <a:cs typeface="Arial" panose="020B0604020202020204" pitchFamily="34" charset="0"/>
              </a:rPr>
              <a:t>Example of an Internal call:</a:t>
            </a:r>
          </a:p>
          <a:p>
            <a:pPr marL="685800" lvl="1" indent="-228600">
              <a:buFont typeface="Arial" panose="020B0604020202020204" pitchFamily="34" charset="0"/>
              <a:buChar char="•"/>
            </a:pPr>
            <a:endParaRPr lang="en-US" sz="1050" dirty="0">
              <a:latin typeface="Arial" panose="020B0604020202020204" pitchFamily="34" charset="0"/>
              <a:cs typeface="Arial" panose="020B0604020202020204" pitchFamily="34" charset="0"/>
            </a:endParaRPr>
          </a:p>
          <a:p>
            <a:pPr marL="685800" lvl="1" indent="-228600">
              <a:buFont typeface="Arial" panose="020B0604020202020204" pitchFamily="34" charset="0"/>
              <a:buChar char="•"/>
            </a:pPr>
            <a:endParaRPr lang="en-US" sz="1050" dirty="0">
              <a:latin typeface="Arial" panose="020B0604020202020204" pitchFamily="34" charset="0"/>
              <a:cs typeface="Arial" panose="020B0604020202020204" pitchFamily="34" charset="0"/>
            </a:endParaRPr>
          </a:p>
          <a:p>
            <a:pPr marL="685800" lvl="1" indent="-228600">
              <a:buFont typeface="Arial" panose="020B0604020202020204" pitchFamily="34" charset="0"/>
              <a:buChar char="•"/>
            </a:pPr>
            <a:endParaRPr lang="en-US" sz="1050" dirty="0">
              <a:latin typeface="Arial" panose="020B0604020202020204" pitchFamily="34" charset="0"/>
              <a:cs typeface="Arial" panose="020B0604020202020204" pitchFamily="34" charset="0"/>
            </a:endParaRPr>
          </a:p>
          <a:p>
            <a:pPr marL="685800" lvl="1" indent="-228600">
              <a:buFont typeface="Arial" panose="020B0604020202020204" pitchFamily="34" charset="0"/>
              <a:buChar char="•"/>
            </a:pPr>
            <a:endParaRPr lang="en-US" sz="1050" dirty="0">
              <a:latin typeface="Arial" panose="020B0604020202020204" pitchFamily="34" charset="0"/>
              <a:cs typeface="Arial" panose="020B0604020202020204" pitchFamily="34" charset="0"/>
            </a:endParaRPr>
          </a:p>
          <a:p>
            <a:pPr marL="685800" lvl="1" indent="-228600">
              <a:buFont typeface="Arial" panose="020B0604020202020204" pitchFamily="34" charset="0"/>
              <a:buChar char="•"/>
            </a:pPr>
            <a:endParaRPr lang="en-US" sz="1050" dirty="0">
              <a:latin typeface="Arial" panose="020B0604020202020204" pitchFamily="34" charset="0"/>
              <a:cs typeface="Arial" panose="020B0604020202020204" pitchFamily="34" charset="0"/>
            </a:endParaRPr>
          </a:p>
          <a:p>
            <a:pPr marL="685800" lvl="1" indent="-228600">
              <a:buFont typeface="Arial" panose="020B0604020202020204" pitchFamily="34" charset="0"/>
              <a:buChar char="•"/>
            </a:pPr>
            <a:endParaRPr lang="en-US" sz="1050" dirty="0">
              <a:latin typeface="Arial" panose="020B0604020202020204" pitchFamily="34" charset="0"/>
              <a:cs typeface="Arial" panose="020B0604020202020204" pitchFamily="34" charset="0"/>
            </a:endParaRPr>
          </a:p>
          <a:p>
            <a:pPr marL="685800" lvl="1" indent="-228600">
              <a:buFont typeface="Arial" panose="020B0604020202020204" pitchFamily="34" charset="0"/>
              <a:buChar char="•"/>
            </a:pPr>
            <a:r>
              <a:rPr lang="en-US" sz="1050" dirty="0">
                <a:latin typeface="Arial" panose="020B0604020202020204" pitchFamily="34" charset="0"/>
                <a:cs typeface="Arial" panose="020B0604020202020204" pitchFamily="34" charset="0"/>
              </a:rPr>
              <a:t>Example of an External call:</a:t>
            </a:r>
          </a:p>
        </p:txBody>
      </p:sp>
      <p:grpSp>
        <p:nvGrpSpPr>
          <p:cNvPr id="23" name="Group 22" descr="Call out shape highlights where to click to place a call on hold.">
            <a:extLst>
              <a:ext uri="{FF2B5EF4-FFF2-40B4-BE49-F238E27FC236}">
                <a16:creationId xmlns:a16="http://schemas.microsoft.com/office/drawing/2014/main" id="{ED45BB6C-53B2-36D5-BC7C-2EA7D8441EBC}"/>
              </a:ext>
            </a:extLst>
          </p:cNvPr>
          <p:cNvGrpSpPr/>
          <p:nvPr/>
        </p:nvGrpSpPr>
        <p:grpSpPr>
          <a:xfrm>
            <a:off x="960406" y="1834093"/>
            <a:ext cx="5313601" cy="448886"/>
            <a:chOff x="5806119" y="1164153"/>
            <a:chExt cx="6289765" cy="531351"/>
          </a:xfrm>
        </p:grpSpPr>
        <p:pic>
          <p:nvPicPr>
            <p:cNvPr id="24" name="Picture 23">
              <a:extLst>
                <a:ext uri="{FF2B5EF4-FFF2-40B4-BE49-F238E27FC236}">
                  <a16:creationId xmlns:a16="http://schemas.microsoft.com/office/drawing/2014/main" id="{31DB05D5-6F19-B727-1F36-A88286DBD541}"/>
                </a:ext>
              </a:extLst>
            </p:cNvPr>
            <p:cNvPicPr>
              <a:picLocks noChangeAspect="1"/>
            </p:cNvPicPr>
            <p:nvPr/>
          </p:nvPicPr>
          <p:blipFill rotWithShape="1">
            <a:blip r:embed="rId2"/>
            <a:srcRect b="75732"/>
            <a:stretch/>
          </p:blipFill>
          <p:spPr>
            <a:xfrm>
              <a:off x="5806119" y="1164153"/>
              <a:ext cx="6289765" cy="531351"/>
            </a:xfrm>
            <a:prstGeom prst="rect">
              <a:avLst/>
            </a:prstGeom>
            <a:ln>
              <a:solidFill>
                <a:schemeClr val="accent1"/>
              </a:solidFill>
            </a:ln>
          </p:spPr>
        </p:pic>
        <p:sp>
          <p:nvSpPr>
            <p:cNvPr id="25" name="Rectangle 24">
              <a:extLst>
                <a:ext uri="{FF2B5EF4-FFF2-40B4-BE49-F238E27FC236}">
                  <a16:creationId xmlns:a16="http://schemas.microsoft.com/office/drawing/2014/main" id="{FB2E9541-7C88-A8E0-CFC8-A29D11897083}"/>
                </a:ext>
              </a:extLst>
            </p:cNvPr>
            <p:cNvSpPr/>
            <p:nvPr/>
          </p:nvSpPr>
          <p:spPr>
            <a:xfrm>
              <a:off x="6258289" y="1164153"/>
              <a:ext cx="500730" cy="531351"/>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050">
                <a:latin typeface="Avenir Next LT Pro Light" panose="020B0304020202020204" pitchFamily="34" charset="0"/>
              </a:endParaRPr>
            </a:p>
          </p:txBody>
        </p:sp>
      </p:grpSp>
      <p:grpSp>
        <p:nvGrpSpPr>
          <p:cNvPr id="26" name="Group 25" descr="Screen clipping demonstrates the location of the resume button for an internal call that is on hold.">
            <a:extLst>
              <a:ext uri="{FF2B5EF4-FFF2-40B4-BE49-F238E27FC236}">
                <a16:creationId xmlns:a16="http://schemas.microsoft.com/office/drawing/2014/main" id="{71A8389F-7AAD-4F33-C1A8-620F9433957A}"/>
              </a:ext>
            </a:extLst>
          </p:cNvPr>
          <p:cNvGrpSpPr/>
          <p:nvPr/>
        </p:nvGrpSpPr>
        <p:grpSpPr>
          <a:xfrm>
            <a:off x="956899" y="4683962"/>
            <a:ext cx="3387823" cy="332675"/>
            <a:chOff x="4872384" y="2387731"/>
            <a:chExt cx="3387823" cy="332675"/>
          </a:xfrm>
        </p:grpSpPr>
        <p:pic>
          <p:nvPicPr>
            <p:cNvPr id="27" name="Picture 26">
              <a:extLst>
                <a:ext uri="{FF2B5EF4-FFF2-40B4-BE49-F238E27FC236}">
                  <a16:creationId xmlns:a16="http://schemas.microsoft.com/office/drawing/2014/main" id="{F38C3F9A-E03E-8C0D-2813-441441616A95}"/>
                </a:ext>
              </a:extLst>
            </p:cNvPr>
            <p:cNvPicPr>
              <a:picLocks noChangeAspect="1"/>
            </p:cNvPicPr>
            <p:nvPr/>
          </p:nvPicPr>
          <p:blipFill rotWithShape="1">
            <a:blip r:embed="rId3"/>
            <a:srcRect l="30976" b="92095"/>
            <a:stretch/>
          </p:blipFill>
          <p:spPr>
            <a:xfrm>
              <a:off x="4872384" y="2387731"/>
              <a:ext cx="3387823" cy="332675"/>
            </a:xfrm>
            <a:prstGeom prst="rect">
              <a:avLst/>
            </a:prstGeom>
            <a:ln>
              <a:solidFill>
                <a:schemeClr val="accent1"/>
              </a:solidFill>
            </a:ln>
          </p:spPr>
        </p:pic>
        <p:sp>
          <p:nvSpPr>
            <p:cNvPr id="28" name="Rectangle 27">
              <a:extLst>
                <a:ext uri="{FF2B5EF4-FFF2-40B4-BE49-F238E27FC236}">
                  <a16:creationId xmlns:a16="http://schemas.microsoft.com/office/drawing/2014/main" id="{E3AA68B6-77F0-D995-A4D0-0588FA9D38B1}"/>
                </a:ext>
              </a:extLst>
            </p:cNvPr>
            <p:cNvSpPr/>
            <p:nvPr/>
          </p:nvSpPr>
          <p:spPr>
            <a:xfrm>
              <a:off x="4977815" y="2387731"/>
              <a:ext cx="659414" cy="317762"/>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050">
                <a:latin typeface="Avenir Next LT Pro Light" panose="020B0304020202020204" pitchFamily="34" charset="0"/>
              </a:endParaRPr>
            </a:p>
          </p:txBody>
        </p:sp>
      </p:grpSp>
      <p:grpSp>
        <p:nvGrpSpPr>
          <p:cNvPr id="4" name="Group 3" descr="Demonstrates where the resume button is located on an external call.">
            <a:extLst>
              <a:ext uri="{FF2B5EF4-FFF2-40B4-BE49-F238E27FC236}">
                <a16:creationId xmlns:a16="http://schemas.microsoft.com/office/drawing/2014/main" id="{73572464-5895-6F78-C54B-5865735DBB4E}"/>
              </a:ext>
            </a:extLst>
          </p:cNvPr>
          <p:cNvGrpSpPr/>
          <p:nvPr/>
        </p:nvGrpSpPr>
        <p:grpSpPr>
          <a:xfrm>
            <a:off x="956899" y="5825834"/>
            <a:ext cx="3467584" cy="3189544"/>
            <a:chOff x="6505100" y="2053753"/>
            <a:chExt cx="3467584" cy="3189544"/>
          </a:xfrm>
        </p:grpSpPr>
        <p:pic>
          <p:nvPicPr>
            <p:cNvPr id="5" name="Picture 4">
              <a:extLst>
                <a:ext uri="{FF2B5EF4-FFF2-40B4-BE49-F238E27FC236}">
                  <a16:creationId xmlns:a16="http://schemas.microsoft.com/office/drawing/2014/main" id="{E0F966CD-4DFC-1F63-6FEB-7A4CA1A95CEE}"/>
                </a:ext>
              </a:extLst>
            </p:cNvPr>
            <p:cNvPicPr>
              <a:picLocks noChangeAspect="1"/>
            </p:cNvPicPr>
            <p:nvPr/>
          </p:nvPicPr>
          <p:blipFill>
            <a:blip r:embed="rId4"/>
            <a:stretch>
              <a:fillRect/>
            </a:stretch>
          </p:blipFill>
          <p:spPr>
            <a:xfrm>
              <a:off x="6505100" y="2080556"/>
              <a:ext cx="3467584" cy="3162741"/>
            </a:xfrm>
            <a:prstGeom prst="rect">
              <a:avLst/>
            </a:prstGeom>
            <a:ln>
              <a:solidFill>
                <a:schemeClr val="accent1"/>
              </a:solidFill>
            </a:ln>
            <a:effectLst>
              <a:outerShdw blurRad="50800" dist="38100" dir="2700000" algn="tl" rotWithShape="0">
                <a:prstClr val="black">
                  <a:alpha val="40000"/>
                </a:prstClr>
              </a:outerShdw>
            </a:effectLst>
          </p:spPr>
        </p:pic>
        <p:sp>
          <p:nvSpPr>
            <p:cNvPr id="6" name="Rectangle 5">
              <a:extLst>
                <a:ext uri="{FF2B5EF4-FFF2-40B4-BE49-F238E27FC236}">
                  <a16:creationId xmlns:a16="http://schemas.microsoft.com/office/drawing/2014/main" id="{AEF628F6-45D1-BA3E-B19C-27361CD73870}"/>
                </a:ext>
              </a:extLst>
            </p:cNvPr>
            <p:cNvSpPr/>
            <p:nvPr/>
          </p:nvSpPr>
          <p:spPr>
            <a:xfrm>
              <a:off x="7508174" y="2053753"/>
              <a:ext cx="690837" cy="315871"/>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600">
                <a:latin typeface="Avenir Next LT Pro Light" panose="020B0304020202020204" pitchFamily="34" charset="0"/>
              </a:endParaRPr>
            </a:p>
          </p:txBody>
        </p:sp>
      </p:grpSp>
      <p:grpSp>
        <p:nvGrpSpPr>
          <p:cNvPr id="7" name="Group 6" descr="Image demonstrates where the hold button is located withing the control bar for an external call.">
            <a:extLst>
              <a:ext uri="{FF2B5EF4-FFF2-40B4-BE49-F238E27FC236}">
                <a16:creationId xmlns:a16="http://schemas.microsoft.com/office/drawing/2014/main" id="{DF2F892D-053A-898A-DB25-08D3A7880F1D}"/>
              </a:ext>
            </a:extLst>
          </p:cNvPr>
          <p:cNvGrpSpPr/>
          <p:nvPr/>
        </p:nvGrpSpPr>
        <p:grpSpPr>
          <a:xfrm>
            <a:off x="904297" y="2978941"/>
            <a:ext cx="3782004" cy="407948"/>
            <a:chOff x="6488392" y="1643375"/>
            <a:chExt cx="4239217" cy="457265"/>
          </a:xfrm>
          <a:effectLst>
            <a:outerShdw blurRad="50800" dist="38100" dir="2700000" algn="tl" rotWithShape="0">
              <a:prstClr val="black">
                <a:alpha val="40000"/>
              </a:prstClr>
            </a:outerShdw>
          </a:effectLst>
        </p:grpSpPr>
        <p:pic>
          <p:nvPicPr>
            <p:cNvPr id="8" name="Picture 7">
              <a:extLst>
                <a:ext uri="{FF2B5EF4-FFF2-40B4-BE49-F238E27FC236}">
                  <a16:creationId xmlns:a16="http://schemas.microsoft.com/office/drawing/2014/main" id="{3DFEBCD2-023D-A427-3A12-2D0B9391AB1C}"/>
                </a:ext>
              </a:extLst>
            </p:cNvPr>
            <p:cNvPicPr>
              <a:picLocks noChangeAspect="1"/>
            </p:cNvPicPr>
            <p:nvPr/>
          </p:nvPicPr>
          <p:blipFill>
            <a:blip r:embed="rId5"/>
            <a:stretch>
              <a:fillRect/>
            </a:stretch>
          </p:blipFill>
          <p:spPr>
            <a:xfrm>
              <a:off x="6488392" y="1643376"/>
              <a:ext cx="4239217" cy="457264"/>
            </a:xfrm>
            <a:prstGeom prst="rect">
              <a:avLst/>
            </a:prstGeom>
            <a:ln>
              <a:solidFill>
                <a:schemeClr val="accent1"/>
              </a:solidFill>
            </a:ln>
          </p:spPr>
        </p:pic>
        <p:sp>
          <p:nvSpPr>
            <p:cNvPr id="9" name="Rectangle 8">
              <a:extLst>
                <a:ext uri="{FF2B5EF4-FFF2-40B4-BE49-F238E27FC236}">
                  <a16:creationId xmlns:a16="http://schemas.microsoft.com/office/drawing/2014/main" id="{B2603395-5EA7-6CCD-CD4C-15EFD4B54CD3}"/>
                </a:ext>
              </a:extLst>
            </p:cNvPr>
            <p:cNvSpPr/>
            <p:nvPr/>
          </p:nvSpPr>
          <p:spPr>
            <a:xfrm>
              <a:off x="6912438" y="1643375"/>
              <a:ext cx="500730" cy="457265"/>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600">
                <a:latin typeface="Avenir Next LT Pro Light" panose="020B0304020202020204" pitchFamily="34" charset="0"/>
              </a:endParaRPr>
            </a:p>
          </p:txBody>
        </p:sp>
      </p:grpSp>
    </p:spTree>
    <p:extLst>
      <p:ext uri="{BB962C8B-B14F-4D97-AF65-F5344CB8AC3E}">
        <p14:creationId xmlns:p14="http://schemas.microsoft.com/office/powerpoint/2010/main" val="40013720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49003B-7A5C-FCAF-2838-B4C5210A3797}"/>
              </a:ext>
            </a:extLst>
          </p:cNvPr>
          <p:cNvSpPr>
            <a:spLocks noGrp="1"/>
          </p:cNvSpPr>
          <p:nvPr>
            <p:ph type="title"/>
          </p:nvPr>
        </p:nvSpPr>
        <p:spPr/>
        <p:txBody>
          <a:bodyPr>
            <a:normAutofit/>
          </a:bodyPr>
          <a:lstStyle/>
          <a:p>
            <a:r>
              <a:rPr lang="en-US" sz="2400" dirty="0"/>
              <a:t>Call Management: Transfer</a:t>
            </a:r>
          </a:p>
        </p:txBody>
      </p:sp>
      <p:sp>
        <p:nvSpPr>
          <p:cNvPr id="43" name="Rectangle 42">
            <a:extLst>
              <a:ext uri="{FF2B5EF4-FFF2-40B4-BE49-F238E27FC236}">
                <a16:creationId xmlns:a16="http://schemas.microsoft.com/office/drawing/2014/main" id="{F149323A-9839-4334-A151-471701092E60}"/>
              </a:ext>
            </a:extLst>
          </p:cNvPr>
          <p:cNvSpPr/>
          <p:nvPr/>
        </p:nvSpPr>
        <p:spPr>
          <a:xfrm>
            <a:off x="241642" y="1018845"/>
            <a:ext cx="7289115" cy="238125"/>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050" cap="all" dirty="0">
                <a:solidFill>
                  <a:schemeClr val="bg1"/>
                </a:solidFill>
                <a:latin typeface="Arial" panose="020B0604020202020204" pitchFamily="34" charset="0"/>
                <a:cs typeface="Arial" panose="020B0604020202020204" pitchFamily="34" charset="0"/>
              </a:rPr>
              <a:t>TRANSFER</a:t>
            </a:r>
          </a:p>
        </p:txBody>
      </p:sp>
      <p:sp>
        <p:nvSpPr>
          <p:cNvPr id="4" name="TextBox 3">
            <a:extLst>
              <a:ext uri="{FF2B5EF4-FFF2-40B4-BE49-F238E27FC236}">
                <a16:creationId xmlns:a16="http://schemas.microsoft.com/office/drawing/2014/main" id="{4994DAE8-0C56-A3C8-6087-389C92A6A157}"/>
              </a:ext>
            </a:extLst>
          </p:cNvPr>
          <p:cNvSpPr txBox="1"/>
          <p:nvPr/>
        </p:nvSpPr>
        <p:spPr>
          <a:xfrm>
            <a:off x="182880" y="1477714"/>
            <a:ext cx="2462811" cy="577081"/>
          </a:xfrm>
          <a:prstGeom prst="rect">
            <a:avLst/>
          </a:prstGeom>
          <a:solidFill>
            <a:schemeClr val="bg1"/>
          </a:solidFill>
        </p:spPr>
        <p:txBody>
          <a:bodyPr wrap="square" rtlCol="0">
            <a:spAutoFit/>
          </a:bodyPr>
          <a:lstStyle/>
          <a:p>
            <a:pPr marL="228600" indent="-228600">
              <a:buFont typeface="+mj-lt"/>
              <a:buAutoNum type="arabicPeriod"/>
            </a:pPr>
            <a:r>
              <a:rPr lang="en-US" sz="1050" dirty="0">
                <a:latin typeface="Arial" panose="020B0604020202020204" pitchFamily="34" charset="0"/>
                <a:cs typeface="Arial" panose="020B0604020202020204" pitchFamily="34" charset="0"/>
              </a:rPr>
              <a:t>Select </a:t>
            </a:r>
            <a:r>
              <a:rPr lang="en-US" sz="1050" b="1" dirty="0">
                <a:latin typeface="Arial" panose="020B0604020202020204" pitchFamily="34" charset="0"/>
                <a:cs typeface="Arial" panose="020B0604020202020204" pitchFamily="34" charset="0"/>
              </a:rPr>
              <a:t>Transfer </a:t>
            </a:r>
            <a:r>
              <a:rPr lang="en-US" sz="1050" dirty="0">
                <a:latin typeface="Arial" panose="020B0604020202020204" pitchFamily="34" charset="0"/>
                <a:cs typeface="Arial" panose="020B0604020202020204" pitchFamily="34" charset="0"/>
              </a:rPr>
              <a:t>from the top control bar, then select </a:t>
            </a:r>
            <a:r>
              <a:rPr lang="en-US" sz="1050" b="1" dirty="0">
                <a:latin typeface="Arial" panose="020B0604020202020204" pitchFamily="34" charset="0"/>
                <a:cs typeface="Arial" panose="020B0604020202020204" pitchFamily="34" charset="0"/>
              </a:rPr>
              <a:t>Transfer</a:t>
            </a:r>
            <a:r>
              <a:rPr lang="en-US" sz="1050" dirty="0">
                <a:latin typeface="Arial" panose="020B0604020202020204" pitchFamily="34" charset="0"/>
                <a:cs typeface="Arial" panose="020B0604020202020204" pitchFamily="34" charset="0"/>
              </a:rPr>
              <a:t> again.</a:t>
            </a:r>
            <a:endParaRPr lang="en-US" sz="1050" b="1" dirty="0">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88D42E75-048E-B079-A551-BB9B3C2CE6DA}"/>
              </a:ext>
            </a:extLst>
          </p:cNvPr>
          <p:cNvSpPr txBox="1"/>
          <p:nvPr/>
        </p:nvSpPr>
        <p:spPr>
          <a:xfrm>
            <a:off x="2834301" y="1484380"/>
            <a:ext cx="3004568" cy="577081"/>
          </a:xfrm>
          <a:prstGeom prst="rect">
            <a:avLst/>
          </a:prstGeom>
          <a:noFill/>
        </p:spPr>
        <p:txBody>
          <a:bodyPr wrap="square">
            <a:spAutoFit/>
          </a:bodyPr>
          <a:lstStyle/>
          <a:p>
            <a:pPr marL="228600" indent="-228600">
              <a:spcBef>
                <a:spcPts val="400"/>
              </a:spcBef>
              <a:buFont typeface="+mj-lt"/>
              <a:buAutoNum type="arabicPeriod" startAt="2"/>
            </a:pPr>
            <a:r>
              <a:rPr lang="en-US" sz="1050" dirty="0">
                <a:latin typeface="Arial" panose="020B0604020202020204" pitchFamily="34" charset="0"/>
                <a:cs typeface="Arial" panose="020B0604020202020204" pitchFamily="34" charset="0"/>
              </a:rPr>
              <a:t>Search for someone by name (if internal) or dial a number to transfer to an external recipient.</a:t>
            </a:r>
          </a:p>
        </p:txBody>
      </p:sp>
      <p:sp>
        <p:nvSpPr>
          <p:cNvPr id="7" name="TextBox 6">
            <a:extLst>
              <a:ext uri="{FF2B5EF4-FFF2-40B4-BE49-F238E27FC236}">
                <a16:creationId xmlns:a16="http://schemas.microsoft.com/office/drawing/2014/main" id="{381F12F5-378F-5FEF-6F68-CCBC1B2C222A}"/>
              </a:ext>
            </a:extLst>
          </p:cNvPr>
          <p:cNvSpPr txBox="1"/>
          <p:nvPr/>
        </p:nvSpPr>
        <p:spPr>
          <a:xfrm>
            <a:off x="3111499" y="1966734"/>
            <a:ext cx="2607759" cy="1061829"/>
          </a:xfrm>
          <a:prstGeom prst="rect">
            <a:avLst/>
          </a:prstGeom>
          <a:noFill/>
        </p:spPr>
        <p:txBody>
          <a:bodyPr wrap="square">
            <a:spAutoFit/>
          </a:bodyPr>
          <a:lstStyle/>
          <a:p>
            <a:pPr>
              <a:spcBef>
                <a:spcPts val="400"/>
              </a:spcBef>
            </a:pPr>
            <a:r>
              <a:rPr lang="en-US" sz="1050" b="1" dirty="0">
                <a:latin typeface="Arial" panose="020B0604020202020204" pitchFamily="34" charset="0"/>
                <a:cs typeface="Arial" panose="020B0604020202020204" pitchFamily="34" charset="0"/>
              </a:rPr>
              <a:t>Note: </a:t>
            </a:r>
            <a:r>
              <a:rPr lang="en-US" sz="1050" dirty="0">
                <a:latin typeface="Arial" panose="020B0604020202020204" pitchFamily="34" charset="0"/>
                <a:cs typeface="Arial" panose="020B0604020202020204" pitchFamily="34" charset="0"/>
              </a:rPr>
              <a:t>Ring back if there’s no answer is only available when transferring the call Teams-to-Teams. This causes a call to ring back to you instead of going to voicemail if the next person doesn’t answer.</a:t>
            </a:r>
          </a:p>
        </p:txBody>
      </p:sp>
      <p:sp>
        <p:nvSpPr>
          <p:cNvPr id="8" name="TextBox 7">
            <a:extLst>
              <a:ext uri="{FF2B5EF4-FFF2-40B4-BE49-F238E27FC236}">
                <a16:creationId xmlns:a16="http://schemas.microsoft.com/office/drawing/2014/main" id="{F4D740C1-C150-6A7E-0A18-4F95B544DF3F}"/>
              </a:ext>
            </a:extLst>
          </p:cNvPr>
          <p:cNvSpPr txBox="1"/>
          <p:nvPr/>
        </p:nvSpPr>
        <p:spPr>
          <a:xfrm>
            <a:off x="3705615" y="3464465"/>
            <a:ext cx="2607759" cy="577081"/>
          </a:xfrm>
          <a:prstGeom prst="rect">
            <a:avLst/>
          </a:prstGeom>
          <a:noFill/>
        </p:spPr>
        <p:txBody>
          <a:bodyPr wrap="square">
            <a:spAutoFit/>
          </a:bodyPr>
          <a:lstStyle/>
          <a:p>
            <a:pPr>
              <a:spcBef>
                <a:spcPts val="400"/>
              </a:spcBef>
            </a:pPr>
            <a:r>
              <a:rPr lang="en-US" sz="1050" dirty="0">
                <a:latin typeface="Arial" panose="020B0604020202020204" pitchFamily="34" charset="0"/>
                <a:cs typeface="Arial" panose="020B0604020202020204" pitchFamily="34" charset="0"/>
              </a:rPr>
              <a:t>Transfer to a recipient’s voicemail or alternative phone number by clicking on the dropdown next to transfer.</a:t>
            </a:r>
          </a:p>
        </p:txBody>
      </p:sp>
      <p:sp>
        <p:nvSpPr>
          <p:cNvPr id="5" name="TextBox 4">
            <a:extLst>
              <a:ext uri="{FF2B5EF4-FFF2-40B4-BE49-F238E27FC236}">
                <a16:creationId xmlns:a16="http://schemas.microsoft.com/office/drawing/2014/main" id="{91ED059A-64F1-EC6D-4CCA-281291A82ED5}"/>
              </a:ext>
            </a:extLst>
          </p:cNvPr>
          <p:cNvSpPr txBox="1"/>
          <p:nvPr/>
        </p:nvSpPr>
        <p:spPr>
          <a:xfrm>
            <a:off x="182880" y="4793567"/>
            <a:ext cx="5262350" cy="1338828"/>
          </a:xfrm>
          <a:prstGeom prst="rect">
            <a:avLst/>
          </a:prstGeom>
          <a:solidFill>
            <a:schemeClr val="bg1"/>
          </a:solidFill>
        </p:spPr>
        <p:txBody>
          <a:bodyPr wrap="square" rtlCol="0">
            <a:spAutoFit/>
          </a:bodyPr>
          <a:lstStyle/>
          <a:p>
            <a:pPr marL="228600" indent="-228600">
              <a:spcAft>
                <a:spcPts val="600"/>
              </a:spcAft>
              <a:buFont typeface="+mj-lt"/>
              <a:buAutoNum type="arabicPeriod"/>
            </a:pPr>
            <a:r>
              <a:rPr lang="en-US" sz="1050" dirty="0">
                <a:latin typeface="Arial" panose="020B0604020202020204" pitchFamily="34" charset="0"/>
                <a:cs typeface="Arial" panose="020B0604020202020204" pitchFamily="34" charset="0"/>
              </a:rPr>
              <a:t>Start the process by clicking </a:t>
            </a:r>
            <a:r>
              <a:rPr lang="en-US" sz="1050" b="1" dirty="0">
                <a:latin typeface="Arial" panose="020B0604020202020204" pitchFamily="34" charset="0"/>
                <a:cs typeface="Arial" panose="020B0604020202020204" pitchFamily="34" charset="0"/>
              </a:rPr>
              <a:t>Transfer</a:t>
            </a:r>
            <a:r>
              <a:rPr lang="en-US" sz="1050" dirty="0">
                <a:latin typeface="Arial" panose="020B0604020202020204" pitchFamily="34" charset="0"/>
                <a:cs typeface="Arial" panose="020B0604020202020204" pitchFamily="34" charset="0"/>
              </a:rPr>
              <a:t> in the call window and selecting </a:t>
            </a:r>
            <a:r>
              <a:rPr lang="en-US" sz="1050" b="1" dirty="0">
                <a:latin typeface="Arial" panose="020B0604020202020204" pitchFamily="34" charset="0"/>
                <a:cs typeface="Arial" panose="020B0604020202020204" pitchFamily="34" charset="0"/>
              </a:rPr>
              <a:t>Consult then transfer. </a:t>
            </a:r>
          </a:p>
          <a:p>
            <a:pPr marL="403225" lvl="1" indent="-171450">
              <a:spcAft>
                <a:spcPts val="600"/>
              </a:spcAft>
              <a:buFont typeface="Arial" panose="020B0604020202020204" pitchFamily="34" charset="0"/>
              <a:buChar char="•"/>
            </a:pPr>
            <a:r>
              <a:rPr lang="en-US" sz="1050" b="1" dirty="0">
                <a:latin typeface="Arial" panose="020B0604020202020204" pitchFamily="34" charset="0"/>
                <a:cs typeface="Arial" panose="020B0604020202020204" pitchFamily="34" charset="0"/>
              </a:rPr>
              <a:t>Consult then transfer </a:t>
            </a:r>
            <a:r>
              <a:rPr lang="en-US" sz="1050" dirty="0">
                <a:latin typeface="Arial" panose="020B0604020202020204" pitchFamily="34" charset="0"/>
                <a:cs typeface="Arial" panose="020B0604020202020204" pitchFamily="34" charset="0"/>
              </a:rPr>
              <a:t>= The user has a chat or a call with the receiving user before sending the caller to their line.  </a:t>
            </a:r>
          </a:p>
          <a:p>
            <a:pPr marL="403225" lvl="1" indent="-171450">
              <a:spcAft>
                <a:spcPts val="600"/>
              </a:spcAft>
              <a:buFont typeface="Arial" panose="020B0604020202020204" pitchFamily="34" charset="0"/>
              <a:buChar char="•"/>
            </a:pPr>
            <a:r>
              <a:rPr lang="en-US" sz="1050" dirty="0">
                <a:latin typeface="Arial" panose="020B0604020202020204" pitchFamily="34" charset="0"/>
                <a:cs typeface="Arial" panose="020B0604020202020204" pitchFamily="34" charset="0"/>
              </a:rPr>
              <a:t>The caller is automatically place on hold upon clicking </a:t>
            </a:r>
            <a:r>
              <a:rPr lang="en-US" sz="1050" b="1" dirty="0">
                <a:latin typeface="Arial" panose="020B0604020202020204" pitchFamily="34" charset="0"/>
                <a:cs typeface="Arial" panose="020B0604020202020204" pitchFamily="34" charset="0"/>
              </a:rPr>
              <a:t>Transfer</a:t>
            </a:r>
            <a:r>
              <a:rPr lang="en-US" sz="1050" dirty="0">
                <a:latin typeface="Arial" panose="020B0604020202020204" pitchFamily="34" charset="0"/>
                <a:cs typeface="Arial" panose="020B0604020202020204" pitchFamily="34" charset="0"/>
              </a:rPr>
              <a:t>.</a:t>
            </a:r>
          </a:p>
          <a:p>
            <a:pPr>
              <a:spcAft>
                <a:spcPts val="600"/>
              </a:spcAft>
            </a:pPr>
            <a:endParaRPr lang="en-US" sz="1050" dirty="0">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4EAE17CA-6CEF-738C-A4CF-BFE4F3DB7400}"/>
              </a:ext>
            </a:extLst>
          </p:cNvPr>
          <p:cNvSpPr txBox="1"/>
          <p:nvPr/>
        </p:nvSpPr>
        <p:spPr>
          <a:xfrm>
            <a:off x="182880" y="6002012"/>
            <a:ext cx="2283854" cy="1377300"/>
          </a:xfrm>
          <a:prstGeom prst="rect">
            <a:avLst/>
          </a:prstGeom>
          <a:noFill/>
        </p:spPr>
        <p:txBody>
          <a:bodyPr wrap="square">
            <a:spAutoFit/>
          </a:bodyPr>
          <a:lstStyle/>
          <a:p>
            <a:pPr marL="228600" indent="-228600">
              <a:spcAft>
                <a:spcPts val="600"/>
              </a:spcAft>
              <a:buFont typeface="+mj-lt"/>
              <a:buAutoNum type="arabicPeriod" startAt="2"/>
            </a:pPr>
            <a:r>
              <a:rPr lang="en-US" sz="1050" dirty="0">
                <a:latin typeface="Arial" panose="020B0604020202020204" pitchFamily="34" charset="0"/>
                <a:cs typeface="Arial" panose="020B0604020202020204" pitchFamily="34" charset="0"/>
              </a:rPr>
              <a:t>Type the number or the name of the intended recipient.  </a:t>
            </a:r>
          </a:p>
          <a:p>
            <a:pPr marL="628650" lvl="1" indent="-171450">
              <a:spcAft>
                <a:spcPts val="600"/>
              </a:spcAft>
              <a:buFont typeface="Arial" panose="020B0604020202020204" pitchFamily="34" charset="0"/>
              <a:buChar char="•"/>
            </a:pPr>
            <a:r>
              <a:rPr lang="en-US" sz="1050" dirty="0">
                <a:latin typeface="Arial" panose="020B0604020202020204" pitchFamily="34" charset="0"/>
                <a:cs typeface="Arial" panose="020B0604020202020204" pitchFamily="34" charset="0"/>
              </a:rPr>
              <a:t>If internal, click their name when you see it.</a:t>
            </a:r>
          </a:p>
          <a:p>
            <a:pPr marL="228600" indent="-228600">
              <a:spcAft>
                <a:spcPts val="600"/>
              </a:spcAft>
              <a:buFont typeface="+mj-lt"/>
              <a:buAutoNum type="arabicPeriod" startAt="2"/>
            </a:pPr>
            <a:r>
              <a:rPr lang="en-US" sz="1050" dirty="0">
                <a:latin typeface="Arial" panose="020B0604020202020204" pitchFamily="34" charset="0"/>
                <a:cs typeface="Arial" panose="020B0604020202020204" pitchFamily="34" charset="0"/>
              </a:rPr>
              <a:t>Instead of transferring the call, you will select how you wish to consult with the receiving user.</a:t>
            </a:r>
          </a:p>
        </p:txBody>
      </p:sp>
      <p:sp>
        <p:nvSpPr>
          <p:cNvPr id="22" name="TextBox 21">
            <a:extLst>
              <a:ext uri="{FF2B5EF4-FFF2-40B4-BE49-F238E27FC236}">
                <a16:creationId xmlns:a16="http://schemas.microsoft.com/office/drawing/2014/main" id="{79CB6259-24F6-E07C-5639-06E1178E94A3}"/>
              </a:ext>
            </a:extLst>
          </p:cNvPr>
          <p:cNvSpPr txBox="1"/>
          <p:nvPr/>
        </p:nvSpPr>
        <p:spPr>
          <a:xfrm>
            <a:off x="615973" y="7646684"/>
            <a:ext cx="1762056" cy="1015663"/>
          </a:xfrm>
          <a:prstGeom prst="rect">
            <a:avLst/>
          </a:prstGeom>
          <a:noFill/>
        </p:spPr>
        <p:txBody>
          <a:bodyPr wrap="square">
            <a:spAutoFit/>
          </a:bodyPr>
          <a:lstStyle/>
          <a:p>
            <a:pPr marL="171450" indent="-171450">
              <a:spcAft>
                <a:spcPts val="600"/>
              </a:spcAft>
              <a:buFont typeface="Arial" panose="020B0604020202020204" pitchFamily="34" charset="0"/>
              <a:buChar char="•"/>
            </a:pPr>
            <a:r>
              <a:rPr lang="en-US" sz="1050" dirty="0">
                <a:latin typeface="Arial" panose="020B0604020202020204" pitchFamily="34" charset="0"/>
                <a:cs typeface="Arial" panose="020B0604020202020204" pitchFamily="34" charset="0"/>
              </a:rPr>
              <a:t>Click Chat to consult via chat.</a:t>
            </a:r>
          </a:p>
          <a:p>
            <a:pPr marL="171450" indent="-171450">
              <a:spcAft>
                <a:spcPts val="600"/>
              </a:spcAft>
              <a:buFont typeface="Arial" panose="020B0604020202020204" pitchFamily="34" charset="0"/>
              <a:buChar char="•"/>
            </a:pPr>
            <a:r>
              <a:rPr lang="en-US" sz="1050" dirty="0">
                <a:latin typeface="Arial" panose="020B0604020202020204" pitchFamily="34" charset="0"/>
                <a:cs typeface="Arial" panose="020B0604020202020204" pitchFamily="34" charset="0"/>
              </a:rPr>
              <a:t>Click the drop-down arrow to consult on another phone line.</a:t>
            </a:r>
          </a:p>
        </p:txBody>
      </p:sp>
      <p:sp>
        <p:nvSpPr>
          <p:cNvPr id="10" name="TextBox 9">
            <a:extLst>
              <a:ext uri="{FF2B5EF4-FFF2-40B4-BE49-F238E27FC236}">
                <a16:creationId xmlns:a16="http://schemas.microsoft.com/office/drawing/2014/main" id="{A5417C16-816F-D951-D193-0C7858043548}"/>
              </a:ext>
            </a:extLst>
          </p:cNvPr>
          <p:cNvSpPr txBox="1"/>
          <p:nvPr/>
        </p:nvSpPr>
        <p:spPr>
          <a:xfrm>
            <a:off x="4974788" y="7049105"/>
            <a:ext cx="2683312" cy="738664"/>
          </a:xfrm>
          <a:prstGeom prst="rect">
            <a:avLst/>
          </a:prstGeom>
          <a:noFill/>
        </p:spPr>
        <p:txBody>
          <a:bodyPr wrap="square">
            <a:spAutoFit/>
          </a:bodyPr>
          <a:lstStyle/>
          <a:p>
            <a:pPr>
              <a:spcAft>
                <a:spcPts val="600"/>
              </a:spcAft>
            </a:pPr>
            <a:r>
              <a:rPr lang="en-US" sz="1050" dirty="0">
                <a:latin typeface="Arial" panose="020B0604020202020204" pitchFamily="34" charset="0"/>
                <a:cs typeface="Arial" panose="020B0604020202020204" pitchFamily="34" charset="0"/>
              </a:rPr>
              <a:t>When consulting via chat, you will see a </a:t>
            </a:r>
            <a:r>
              <a:rPr lang="en-US" sz="1050" b="1" dirty="0">
                <a:latin typeface="Arial" panose="020B0604020202020204" pitchFamily="34" charset="0"/>
                <a:cs typeface="Arial" panose="020B0604020202020204" pitchFamily="34" charset="0"/>
              </a:rPr>
              <a:t>Transfer</a:t>
            </a:r>
            <a:r>
              <a:rPr lang="en-US" sz="1050" dirty="0">
                <a:latin typeface="Arial" panose="020B0604020202020204" pitchFamily="34" charset="0"/>
                <a:cs typeface="Arial" panose="020B0604020202020204" pitchFamily="34" charset="0"/>
              </a:rPr>
              <a:t> button and a drop-down arrow to indicate the receiving user’s preference for the transfer to complete the call.</a:t>
            </a:r>
          </a:p>
        </p:txBody>
      </p:sp>
      <p:grpSp>
        <p:nvGrpSpPr>
          <p:cNvPr id="11" name="Group 10" descr="A photo of the Consult then transfer window. There is a green callout box around the drop down menu, which gives options for audio consult, or chat consult. Chat consult is only available when consutling Teams-to-Teams.">
            <a:extLst>
              <a:ext uri="{FF2B5EF4-FFF2-40B4-BE49-F238E27FC236}">
                <a16:creationId xmlns:a16="http://schemas.microsoft.com/office/drawing/2014/main" id="{97F02B39-3411-DD77-B3CA-3854F215A812}"/>
              </a:ext>
            </a:extLst>
          </p:cNvPr>
          <p:cNvGrpSpPr/>
          <p:nvPr/>
        </p:nvGrpSpPr>
        <p:grpSpPr>
          <a:xfrm>
            <a:off x="2566382" y="6105577"/>
            <a:ext cx="2307687" cy="2556770"/>
            <a:chOff x="8916525" y="1594447"/>
            <a:chExt cx="2955508" cy="3274515"/>
          </a:xfrm>
        </p:grpSpPr>
        <p:grpSp>
          <p:nvGrpSpPr>
            <p:cNvPr id="12" name="Group 11">
              <a:extLst>
                <a:ext uri="{FF2B5EF4-FFF2-40B4-BE49-F238E27FC236}">
                  <a16:creationId xmlns:a16="http://schemas.microsoft.com/office/drawing/2014/main" id="{2DCE7DA6-F16A-3E07-7BBB-AD169744E0BF}"/>
                </a:ext>
              </a:extLst>
            </p:cNvPr>
            <p:cNvGrpSpPr/>
            <p:nvPr/>
          </p:nvGrpSpPr>
          <p:grpSpPr>
            <a:xfrm>
              <a:off x="8916525" y="1594447"/>
              <a:ext cx="2955508" cy="3274515"/>
              <a:chOff x="8916525" y="1594447"/>
              <a:chExt cx="2955508" cy="3274515"/>
            </a:xfrm>
          </p:grpSpPr>
          <p:pic>
            <p:nvPicPr>
              <p:cNvPr id="14" name="Picture 13">
                <a:extLst>
                  <a:ext uri="{FF2B5EF4-FFF2-40B4-BE49-F238E27FC236}">
                    <a16:creationId xmlns:a16="http://schemas.microsoft.com/office/drawing/2014/main" id="{83C7094C-C7A3-3E22-4E6C-38E9FB7EC0AA}"/>
                  </a:ext>
                </a:extLst>
              </p:cNvPr>
              <p:cNvPicPr>
                <a:picLocks noChangeAspect="1"/>
              </p:cNvPicPr>
              <p:nvPr/>
            </p:nvPicPr>
            <p:blipFill>
              <a:blip r:embed="rId2"/>
              <a:stretch>
                <a:fillRect/>
              </a:stretch>
            </p:blipFill>
            <p:spPr>
              <a:xfrm>
                <a:off x="8916525" y="1594447"/>
                <a:ext cx="2955508" cy="3274515"/>
              </a:xfrm>
              <a:prstGeom prst="rect">
                <a:avLst/>
              </a:prstGeom>
              <a:ln>
                <a:solidFill>
                  <a:schemeClr val="accent1"/>
                </a:solidFill>
              </a:ln>
            </p:spPr>
          </p:pic>
          <p:sp>
            <p:nvSpPr>
              <p:cNvPr id="15" name="Rectangle 14">
                <a:extLst>
                  <a:ext uri="{FF2B5EF4-FFF2-40B4-BE49-F238E27FC236}">
                    <a16:creationId xmlns:a16="http://schemas.microsoft.com/office/drawing/2014/main" id="{170AD87F-DB00-B72E-274C-ADF4325AE8E4}"/>
                  </a:ext>
                </a:extLst>
              </p:cNvPr>
              <p:cNvSpPr/>
              <p:nvPr/>
            </p:nvSpPr>
            <p:spPr>
              <a:xfrm>
                <a:off x="10864928" y="3746730"/>
                <a:ext cx="645938" cy="573343"/>
              </a:xfrm>
              <a:prstGeom prst="rect">
                <a:avLst/>
              </a:prstGeom>
              <a:solidFill>
                <a:srgbClr val="292929"/>
              </a:solidFill>
              <a:ln>
                <a:solidFill>
                  <a:srgbClr val="29292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solidFill>
                    <a:schemeClr val="tx1"/>
                  </a:solidFill>
                  <a:latin typeface="Avenir Next LT Pro Light" panose="020B0304020202020204" pitchFamily="34" charset="0"/>
                </a:endParaRPr>
              </a:p>
            </p:txBody>
          </p:sp>
        </p:grpSp>
        <p:sp>
          <p:nvSpPr>
            <p:cNvPr id="13" name="Rectangle 12">
              <a:extLst>
                <a:ext uri="{FF2B5EF4-FFF2-40B4-BE49-F238E27FC236}">
                  <a16:creationId xmlns:a16="http://schemas.microsoft.com/office/drawing/2014/main" id="{E85DECE7-7F5F-F88A-F284-D17515546A7C}"/>
                </a:ext>
              </a:extLst>
            </p:cNvPr>
            <p:cNvSpPr/>
            <p:nvPr/>
          </p:nvSpPr>
          <p:spPr>
            <a:xfrm>
              <a:off x="10963469" y="4431506"/>
              <a:ext cx="797619" cy="327060"/>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solidFill>
                  <a:schemeClr val="tx1"/>
                </a:solidFill>
                <a:latin typeface="Avenir Next LT Pro Light" panose="020B0304020202020204" pitchFamily="34" charset="0"/>
              </a:endParaRPr>
            </a:p>
          </p:txBody>
        </p:sp>
      </p:grpSp>
      <p:grpSp>
        <p:nvGrpSpPr>
          <p:cNvPr id="16" name="Group 15" descr="A photo of the chat consult option. There is a green callout box around the transfer button and the dropdown menu attached.">
            <a:extLst>
              <a:ext uri="{FF2B5EF4-FFF2-40B4-BE49-F238E27FC236}">
                <a16:creationId xmlns:a16="http://schemas.microsoft.com/office/drawing/2014/main" id="{4DE46ED6-2DF2-72CE-28DB-8623D7DA431A}"/>
              </a:ext>
            </a:extLst>
          </p:cNvPr>
          <p:cNvGrpSpPr/>
          <p:nvPr/>
        </p:nvGrpSpPr>
        <p:grpSpPr>
          <a:xfrm>
            <a:off x="4975860" y="6105577"/>
            <a:ext cx="2613659" cy="838184"/>
            <a:chOff x="7760987" y="5074191"/>
            <a:chExt cx="3686064" cy="1182097"/>
          </a:xfrm>
        </p:grpSpPr>
        <p:grpSp>
          <p:nvGrpSpPr>
            <p:cNvPr id="17" name="Group 16">
              <a:extLst>
                <a:ext uri="{FF2B5EF4-FFF2-40B4-BE49-F238E27FC236}">
                  <a16:creationId xmlns:a16="http://schemas.microsoft.com/office/drawing/2014/main" id="{D5CC191F-F20F-53F9-9A96-E3242CD01C0B}"/>
                </a:ext>
              </a:extLst>
            </p:cNvPr>
            <p:cNvGrpSpPr/>
            <p:nvPr/>
          </p:nvGrpSpPr>
          <p:grpSpPr>
            <a:xfrm>
              <a:off x="7760987" y="5074191"/>
              <a:ext cx="3686064" cy="1182097"/>
              <a:chOff x="7760987" y="5074191"/>
              <a:chExt cx="3686064" cy="1182097"/>
            </a:xfrm>
          </p:grpSpPr>
          <p:pic>
            <p:nvPicPr>
              <p:cNvPr id="19" name="Picture 18">
                <a:extLst>
                  <a:ext uri="{FF2B5EF4-FFF2-40B4-BE49-F238E27FC236}">
                    <a16:creationId xmlns:a16="http://schemas.microsoft.com/office/drawing/2014/main" id="{36438FFA-1249-21EF-7D54-486A9BA5ACAF}"/>
                  </a:ext>
                </a:extLst>
              </p:cNvPr>
              <p:cNvPicPr>
                <a:picLocks noChangeAspect="1"/>
              </p:cNvPicPr>
              <p:nvPr/>
            </p:nvPicPr>
            <p:blipFill rotWithShape="1">
              <a:blip r:embed="rId3"/>
              <a:srcRect l="1515" r="10181"/>
              <a:stretch/>
            </p:blipFill>
            <p:spPr>
              <a:xfrm>
                <a:off x="7760987" y="5074191"/>
                <a:ext cx="3686064" cy="1182097"/>
              </a:xfrm>
              <a:prstGeom prst="rect">
                <a:avLst/>
              </a:prstGeom>
              <a:ln>
                <a:solidFill>
                  <a:schemeClr val="accent1"/>
                </a:solidFill>
              </a:ln>
            </p:spPr>
          </p:pic>
          <p:sp>
            <p:nvSpPr>
              <p:cNvPr id="20" name="Rectangle 19">
                <a:extLst>
                  <a:ext uri="{FF2B5EF4-FFF2-40B4-BE49-F238E27FC236}">
                    <a16:creationId xmlns:a16="http://schemas.microsoft.com/office/drawing/2014/main" id="{D7FD24FA-7AFC-1CCA-F27F-3B3AD5E5ECD2}"/>
                  </a:ext>
                </a:extLst>
              </p:cNvPr>
              <p:cNvSpPr/>
              <p:nvPr/>
            </p:nvSpPr>
            <p:spPr>
              <a:xfrm>
                <a:off x="8721996" y="5971591"/>
                <a:ext cx="645938" cy="158621"/>
              </a:xfrm>
              <a:prstGeom prst="rect">
                <a:avLst/>
              </a:prstGeom>
              <a:solidFill>
                <a:srgbClr val="E8EB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solidFill>
                    <a:schemeClr val="tx1"/>
                  </a:solidFill>
                  <a:latin typeface="Avenir Next LT Pro Light" panose="020B0304020202020204" pitchFamily="34" charset="0"/>
                </a:endParaRPr>
              </a:p>
            </p:txBody>
          </p:sp>
          <p:sp>
            <p:nvSpPr>
              <p:cNvPr id="21" name="Rectangle 20">
                <a:extLst>
                  <a:ext uri="{FF2B5EF4-FFF2-40B4-BE49-F238E27FC236}">
                    <a16:creationId xmlns:a16="http://schemas.microsoft.com/office/drawing/2014/main" id="{B07DB3DE-7F79-A64E-FFD2-7627609F5470}"/>
                  </a:ext>
                </a:extLst>
              </p:cNvPr>
              <p:cNvSpPr/>
              <p:nvPr/>
            </p:nvSpPr>
            <p:spPr>
              <a:xfrm>
                <a:off x="10628552" y="5732103"/>
                <a:ext cx="645938" cy="398109"/>
              </a:xfrm>
              <a:prstGeom prst="rect">
                <a:avLst/>
              </a:prstGeom>
              <a:solidFill>
                <a:srgbClr val="FFFFFF"/>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solidFill>
                    <a:schemeClr val="tx1"/>
                  </a:solidFill>
                  <a:latin typeface="Avenir Next LT Pro Light" panose="020B0304020202020204" pitchFamily="34" charset="0"/>
                </a:endParaRPr>
              </a:p>
            </p:txBody>
          </p:sp>
        </p:grpSp>
        <p:sp>
          <p:nvSpPr>
            <p:cNvPr id="18" name="Rectangle 17">
              <a:extLst>
                <a:ext uri="{FF2B5EF4-FFF2-40B4-BE49-F238E27FC236}">
                  <a16:creationId xmlns:a16="http://schemas.microsoft.com/office/drawing/2014/main" id="{4F495436-C582-3893-2FDD-214950F021ED}"/>
                </a:ext>
              </a:extLst>
            </p:cNvPr>
            <p:cNvSpPr/>
            <p:nvPr/>
          </p:nvSpPr>
          <p:spPr>
            <a:xfrm>
              <a:off x="9843796" y="5170770"/>
              <a:ext cx="1475341" cy="1005840"/>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solidFill>
                  <a:schemeClr val="tx1"/>
                </a:solidFill>
                <a:latin typeface="Avenir Next LT Pro Light" panose="020B0304020202020204" pitchFamily="34" charset="0"/>
              </a:endParaRPr>
            </a:p>
          </p:txBody>
        </p:sp>
      </p:grpSp>
      <p:grpSp>
        <p:nvGrpSpPr>
          <p:cNvPr id="29" name="Group 28" descr="Image of transfer options provided when clicking Transfer from the control bar.">
            <a:extLst>
              <a:ext uri="{FF2B5EF4-FFF2-40B4-BE49-F238E27FC236}">
                <a16:creationId xmlns:a16="http://schemas.microsoft.com/office/drawing/2014/main" id="{4FAC1A9A-B28B-547D-9CA9-BE48D8A6C669}"/>
              </a:ext>
            </a:extLst>
          </p:cNvPr>
          <p:cNvGrpSpPr/>
          <p:nvPr/>
        </p:nvGrpSpPr>
        <p:grpSpPr>
          <a:xfrm>
            <a:off x="5543693" y="4976858"/>
            <a:ext cx="2031947" cy="769441"/>
            <a:chOff x="172469" y="1576602"/>
            <a:chExt cx="3406463" cy="1289932"/>
          </a:xfrm>
        </p:grpSpPr>
        <p:pic>
          <p:nvPicPr>
            <p:cNvPr id="30" name="Picture 29">
              <a:extLst>
                <a:ext uri="{FF2B5EF4-FFF2-40B4-BE49-F238E27FC236}">
                  <a16:creationId xmlns:a16="http://schemas.microsoft.com/office/drawing/2014/main" id="{808F4153-007D-8B6C-3543-BCAFAD083C5A}"/>
                </a:ext>
              </a:extLst>
            </p:cNvPr>
            <p:cNvPicPr>
              <a:picLocks noChangeAspect="1"/>
            </p:cNvPicPr>
            <p:nvPr/>
          </p:nvPicPr>
          <p:blipFill rotWithShape="1">
            <a:blip r:embed="rId4"/>
            <a:srcRect l="544" r="53553"/>
            <a:stretch/>
          </p:blipFill>
          <p:spPr>
            <a:xfrm>
              <a:off x="172469" y="1580480"/>
              <a:ext cx="3406463" cy="1286054"/>
            </a:xfrm>
            <a:prstGeom prst="rect">
              <a:avLst/>
            </a:prstGeom>
            <a:ln>
              <a:solidFill>
                <a:schemeClr val="accent1"/>
              </a:solidFill>
            </a:ln>
          </p:spPr>
        </p:pic>
        <p:sp>
          <p:nvSpPr>
            <p:cNvPr id="31" name="Rectangle 56">
              <a:extLst>
                <a:ext uri="{FF2B5EF4-FFF2-40B4-BE49-F238E27FC236}">
                  <a16:creationId xmlns:a16="http://schemas.microsoft.com/office/drawing/2014/main" id="{B207C826-FAEB-7F33-2764-69384129A2F2}"/>
                </a:ext>
              </a:extLst>
            </p:cNvPr>
            <p:cNvSpPr/>
            <p:nvPr/>
          </p:nvSpPr>
          <p:spPr>
            <a:xfrm>
              <a:off x="1242313" y="1576602"/>
              <a:ext cx="661901" cy="619843"/>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solidFill>
                  <a:schemeClr val="tx1"/>
                </a:solidFill>
                <a:latin typeface="Avenir Next LT Pro Light" panose="020B0304020202020204" pitchFamily="34" charset="0"/>
              </a:endParaRPr>
            </a:p>
          </p:txBody>
        </p:sp>
        <p:sp>
          <p:nvSpPr>
            <p:cNvPr id="32" name="Rectangle 56">
              <a:extLst>
                <a:ext uri="{FF2B5EF4-FFF2-40B4-BE49-F238E27FC236}">
                  <a16:creationId xmlns:a16="http://schemas.microsoft.com/office/drawing/2014/main" id="{7E55546B-B092-D7D8-4377-4066658B1206}"/>
                </a:ext>
              </a:extLst>
            </p:cNvPr>
            <p:cNvSpPr/>
            <p:nvPr/>
          </p:nvSpPr>
          <p:spPr>
            <a:xfrm>
              <a:off x="1242313" y="2196445"/>
              <a:ext cx="1896813" cy="619843"/>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solidFill>
                  <a:schemeClr val="tx1"/>
                </a:solidFill>
                <a:latin typeface="Avenir Next LT Pro Light" panose="020B0304020202020204" pitchFamily="34" charset="0"/>
              </a:endParaRPr>
            </a:p>
          </p:txBody>
        </p:sp>
      </p:grpSp>
      <p:grpSp>
        <p:nvGrpSpPr>
          <p:cNvPr id="33" name="Group 32" descr="Image of options presented with when clicking on Transfer from the control bar.">
            <a:extLst>
              <a:ext uri="{FF2B5EF4-FFF2-40B4-BE49-F238E27FC236}">
                <a16:creationId xmlns:a16="http://schemas.microsoft.com/office/drawing/2014/main" id="{F2F04AA9-35D6-45A1-884A-D88D69CE8F77}"/>
              </a:ext>
            </a:extLst>
          </p:cNvPr>
          <p:cNvGrpSpPr/>
          <p:nvPr/>
        </p:nvGrpSpPr>
        <p:grpSpPr>
          <a:xfrm>
            <a:off x="518233" y="2181592"/>
            <a:ext cx="1534910" cy="1086232"/>
            <a:chOff x="2740944" y="4448062"/>
            <a:chExt cx="2288415" cy="1619476"/>
          </a:xfrm>
        </p:grpSpPr>
        <p:grpSp>
          <p:nvGrpSpPr>
            <p:cNvPr id="34" name="Group 33">
              <a:extLst>
                <a:ext uri="{FF2B5EF4-FFF2-40B4-BE49-F238E27FC236}">
                  <a16:creationId xmlns:a16="http://schemas.microsoft.com/office/drawing/2014/main" id="{EF5AEC2F-A751-DD72-1AEE-616C50BF08D1}"/>
                </a:ext>
              </a:extLst>
            </p:cNvPr>
            <p:cNvGrpSpPr/>
            <p:nvPr/>
          </p:nvGrpSpPr>
          <p:grpSpPr>
            <a:xfrm>
              <a:off x="2743040" y="4448062"/>
              <a:ext cx="2286319" cy="1619476"/>
              <a:chOff x="2743040" y="4448062"/>
              <a:chExt cx="2286319" cy="1619476"/>
            </a:xfrm>
          </p:grpSpPr>
          <p:pic>
            <p:nvPicPr>
              <p:cNvPr id="37" name="Picture 36">
                <a:extLst>
                  <a:ext uri="{FF2B5EF4-FFF2-40B4-BE49-F238E27FC236}">
                    <a16:creationId xmlns:a16="http://schemas.microsoft.com/office/drawing/2014/main" id="{8CA27D3F-B773-E91D-6290-E31342EB6849}"/>
                  </a:ext>
                </a:extLst>
              </p:cNvPr>
              <p:cNvPicPr>
                <a:picLocks noChangeAspect="1"/>
              </p:cNvPicPr>
              <p:nvPr/>
            </p:nvPicPr>
            <p:blipFill>
              <a:blip r:embed="rId5"/>
              <a:stretch>
                <a:fillRect/>
              </a:stretch>
            </p:blipFill>
            <p:spPr>
              <a:xfrm>
                <a:off x="2743040" y="4448062"/>
                <a:ext cx="2286319" cy="1619476"/>
              </a:xfrm>
              <a:prstGeom prst="rect">
                <a:avLst/>
              </a:prstGeom>
              <a:ln>
                <a:solidFill>
                  <a:schemeClr val="accent1"/>
                </a:solidFill>
              </a:ln>
            </p:spPr>
          </p:pic>
          <p:pic>
            <p:nvPicPr>
              <p:cNvPr id="38" name="Picture 37">
                <a:extLst>
                  <a:ext uri="{FF2B5EF4-FFF2-40B4-BE49-F238E27FC236}">
                    <a16:creationId xmlns:a16="http://schemas.microsoft.com/office/drawing/2014/main" id="{E8DFFD68-B7DC-B0C8-271E-BAAAF77406A1}"/>
                  </a:ext>
                </a:extLst>
              </p:cNvPr>
              <p:cNvPicPr>
                <a:picLocks noChangeAspect="1"/>
              </p:cNvPicPr>
              <p:nvPr/>
            </p:nvPicPr>
            <p:blipFill rotWithShape="1">
              <a:blip r:embed="rId6"/>
              <a:srcRect b="4424"/>
              <a:stretch/>
            </p:blipFill>
            <p:spPr>
              <a:xfrm>
                <a:off x="4251711" y="4459618"/>
                <a:ext cx="743054" cy="673762"/>
              </a:xfrm>
              <a:prstGeom prst="rect">
                <a:avLst/>
              </a:prstGeom>
            </p:spPr>
          </p:pic>
        </p:grpSp>
        <p:sp>
          <p:nvSpPr>
            <p:cNvPr id="35" name="Rectangle 56">
              <a:extLst>
                <a:ext uri="{FF2B5EF4-FFF2-40B4-BE49-F238E27FC236}">
                  <a16:creationId xmlns:a16="http://schemas.microsoft.com/office/drawing/2014/main" id="{858F121D-428F-8F0A-7B70-1D217012A2AB}"/>
                </a:ext>
              </a:extLst>
            </p:cNvPr>
            <p:cNvSpPr/>
            <p:nvPr/>
          </p:nvSpPr>
          <p:spPr>
            <a:xfrm>
              <a:off x="2746020" y="4449680"/>
              <a:ext cx="743054" cy="759123"/>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solidFill>
                  <a:schemeClr val="tx1"/>
                </a:solidFill>
                <a:latin typeface="Avenir Next LT Pro Light" panose="020B0304020202020204" pitchFamily="34" charset="0"/>
              </a:endParaRPr>
            </a:p>
          </p:txBody>
        </p:sp>
        <p:sp>
          <p:nvSpPr>
            <p:cNvPr id="36" name="Rectangle 56">
              <a:extLst>
                <a:ext uri="{FF2B5EF4-FFF2-40B4-BE49-F238E27FC236}">
                  <a16:creationId xmlns:a16="http://schemas.microsoft.com/office/drawing/2014/main" id="{45175CAA-E1F9-1254-D991-11271FFDCF54}"/>
                </a:ext>
              </a:extLst>
            </p:cNvPr>
            <p:cNvSpPr/>
            <p:nvPr/>
          </p:nvSpPr>
          <p:spPr>
            <a:xfrm>
              <a:off x="2740944" y="5214507"/>
              <a:ext cx="2207294" cy="759123"/>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solidFill>
                  <a:schemeClr val="tx1"/>
                </a:solidFill>
                <a:latin typeface="Avenir Next LT Pro Light" panose="020B0304020202020204" pitchFamily="34" charset="0"/>
              </a:endParaRPr>
            </a:p>
          </p:txBody>
        </p:sp>
      </p:grpSp>
      <p:pic>
        <p:nvPicPr>
          <p:cNvPr id="39" name="Picture 38" descr="Demonstration of selecting the &quot;Ring back if there's no answer&quot; option for an internal transfer.">
            <a:extLst>
              <a:ext uri="{FF2B5EF4-FFF2-40B4-BE49-F238E27FC236}">
                <a16:creationId xmlns:a16="http://schemas.microsoft.com/office/drawing/2014/main" id="{8AD5CFEE-80C8-F0B8-C885-3226F9794F71}"/>
              </a:ext>
            </a:extLst>
          </p:cNvPr>
          <p:cNvPicPr>
            <a:picLocks noChangeAspect="1"/>
          </p:cNvPicPr>
          <p:nvPr/>
        </p:nvPicPr>
        <p:blipFill>
          <a:blip r:embed="rId7"/>
          <a:stretch>
            <a:fillRect/>
          </a:stretch>
        </p:blipFill>
        <p:spPr>
          <a:xfrm>
            <a:off x="5838869" y="1511210"/>
            <a:ext cx="1736771" cy="1899366"/>
          </a:xfrm>
          <a:prstGeom prst="rect">
            <a:avLst/>
          </a:prstGeom>
          <a:ln>
            <a:solidFill>
              <a:schemeClr val="accent1"/>
            </a:solidFill>
          </a:ln>
          <a:effectLst/>
        </p:spPr>
      </p:pic>
      <p:pic>
        <p:nvPicPr>
          <p:cNvPr id="40" name="Picture 39" descr="A screenshot of the options for transferring a caller to an internal contact's voicemail or an alternate number.">
            <a:extLst>
              <a:ext uri="{FF2B5EF4-FFF2-40B4-BE49-F238E27FC236}">
                <a16:creationId xmlns:a16="http://schemas.microsoft.com/office/drawing/2014/main" id="{DF4E76C6-2082-B3CD-009E-FDEA797F9C25}"/>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286193" y="3378388"/>
            <a:ext cx="1132119" cy="552335"/>
          </a:xfrm>
          <a:prstGeom prst="rect">
            <a:avLst/>
          </a:prstGeom>
          <a:ln>
            <a:solidFill>
              <a:schemeClr val="accent1"/>
            </a:solidFill>
          </a:ln>
          <a:effectLst>
            <a:outerShdw blurRad="50800" dist="38100" dir="2700000" algn="tl" rotWithShape="0">
              <a:prstClr val="black">
                <a:alpha val="40000"/>
              </a:prstClr>
            </a:outerShdw>
          </a:effectLst>
        </p:spPr>
      </p:pic>
      <p:sp>
        <p:nvSpPr>
          <p:cNvPr id="41" name="Rectangle 56">
            <a:extLst>
              <a:ext uri="{FF2B5EF4-FFF2-40B4-BE49-F238E27FC236}">
                <a16:creationId xmlns:a16="http://schemas.microsoft.com/office/drawing/2014/main" id="{1BA8686D-0758-DBAB-E40D-16352AF08A6F}"/>
              </a:ext>
              <a:ext uri="{C183D7F6-B498-43B3-948B-1728B52AA6E4}">
                <adec:decorative xmlns:adec="http://schemas.microsoft.com/office/drawing/2017/decorative" val="1"/>
              </a:ext>
            </a:extLst>
          </p:cNvPr>
          <p:cNvSpPr/>
          <p:nvPr/>
        </p:nvSpPr>
        <p:spPr>
          <a:xfrm>
            <a:off x="5848668" y="2822616"/>
            <a:ext cx="1740852" cy="247178"/>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solidFill>
                <a:schemeClr val="tx1"/>
              </a:solidFill>
              <a:latin typeface="Avenir Next LT Pro Light" panose="020B0304020202020204" pitchFamily="34" charset="0"/>
            </a:endParaRPr>
          </a:p>
        </p:txBody>
      </p:sp>
      <p:sp>
        <p:nvSpPr>
          <p:cNvPr id="42" name="Rectangle 56">
            <a:extLst>
              <a:ext uri="{FF2B5EF4-FFF2-40B4-BE49-F238E27FC236}">
                <a16:creationId xmlns:a16="http://schemas.microsoft.com/office/drawing/2014/main" id="{6C9E8B77-0027-ED84-152F-0745362483E1}"/>
              </a:ext>
              <a:ext uri="{C183D7F6-B498-43B3-948B-1728B52AA6E4}">
                <adec:decorative xmlns:adec="http://schemas.microsoft.com/office/drawing/2017/decorative" val="1"/>
              </a:ext>
            </a:extLst>
          </p:cNvPr>
          <p:cNvSpPr/>
          <p:nvPr/>
        </p:nvSpPr>
        <p:spPr>
          <a:xfrm>
            <a:off x="6848474" y="3071924"/>
            <a:ext cx="741045" cy="247178"/>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solidFill>
                <a:schemeClr val="tx1"/>
              </a:solidFill>
              <a:latin typeface="Avenir Next LT Pro Light" panose="020B0304020202020204" pitchFamily="34" charset="0"/>
            </a:endParaRPr>
          </a:p>
        </p:txBody>
      </p:sp>
      <p:sp>
        <p:nvSpPr>
          <p:cNvPr id="44" name="Rectangle 43">
            <a:extLst>
              <a:ext uri="{FF2B5EF4-FFF2-40B4-BE49-F238E27FC236}">
                <a16:creationId xmlns:a16="http://schemas.microsoft.com/office/drawing/2014/main" id="{160E5092-13E5-C006-7E2B-24C604EF5222}"/>
              </a:ext>
            </a:extLst>
          </p:cNvPr>
          <p:cNvSpPr/>
          <p:nvPr/>
        </p:nvSpPr>
        <p:spPr>
          <a:xfrm>
            <a:off x="256822" y="4333796"/>
            <a:ext cx="7289115" cy="238125"/>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050" cap="all" dirty="0">
                <a:solidFill>
                  <a:schemeClr val="bg1"/>
                </a:solidFill>
                <a:latin typeface="Arial" panose="020B0604020202020204" pitchFamily="34" charset="0"/>
                <a:cs typeface="Arial" panose="020B0604020202020204" pitchFamily="34" charset="0"/>
              </a:rPr>
              <a:t>CONSULT THEN TRANSFER</a:t>
            </a:r>
          </a:p>
        </p:txBody>
      </p:sp>
    </p:spTree>
    <p:extLst>
      <p:ext uri="{BB962C8B-B14F-4D97-AF65-F5344CB8AC3E}">
        <p14:creationId xmlns:p14="http://schemas.microsoft.com/office/powerpoint/2010/main" val="14841238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C01A44-AFD6-D57A-17E7-87EA3DE2A27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1C48144-0181-F432-8A1A-3CBAE018C3B7}"/>
              </a:ext>
            </a:extLst>
          </p:cNvPr>
          <p:cNvSpPr>
            <a:spLocks noGrp="1"/>
          </p:cNvSpPr>
          <p:nvPr>
            <p:ph type="title"/>
          </p:nvPr>
        </p:nvSpPr>
        <p:spPr/>
        <p:txBody>
          <a:bodyPr>
            <a:normAutofit/>
          </a:bodyPr>
          <a:lstStyle/>
          <a:p>
            <a:r>
              <a:rPr lang="en-US" sz="2400" dirty="0"/>
              <a:t>Call Management: Call Park – Teams Desktop</a:t>
            </a:r>
          </a:p>
        </p:txBody>
      </p:sp>
      <p:sp>
        <p:nvSpPr>
          <p:cNvPr id="58" name="TextBox 57">
            <a:extLst>
              <a:ext uri="{FF2B5EF4-FFF2-40B4-BE49-F238E27FC236}">
                <a16:creationId xmlns:a16="http://schemas.microsoft.com/office/drawing/2014/main" id="{02AA371D-A25F-56D6-C002-9E17F96F6491}"/>
              </a:ext>
            </a:extLst>
          </p:cNvPr>
          <p:cNvSpPr txBox="1"/>
          <p:nvPr/>
        </p:nvSpPr>
        <p:spPr>
          <a:xfrm>
            <a:off x="224239" y="846799"/>
            <a:ext cx="7345888" cy="261610"/>
          </a:xfrm>
          <a:prstGeom prst="rect">
            <a:avLst/>
          </a:prstGeom>
          <a:noFill/>
        </p:spPr>
        <p:txBody>
          <a:bodyPr wrap="square" rtlCol="0">
            <a:spAutoFit/>
          </a:bodyPr>
          <a:lstStyle/>
          <a:p>
            <a:r>
              <a:rPr lang="en-US" sz="1050" dirty="0">
                <a:latin typeface="Arial" panose="020B0604020202020204" pitchFamily="34" charset="0"/>
                <a:cs typeface="Arial" panose="020B0604020202020204" pitchFamily="34" charset="0"/>
              </a:rPr>
              <a:t>Parking a call puts the call on hold and provides a code to retrieve the call. </a:t>
            </a:r>
          </a:p>
        </p:txBody>
      </p:sp>
      <p:sp>
        <p:nvSpPr>
          <p:cNvPr id="90" name="Rectangle 89">
            <a:extLst>
              <a:ext uri="{FF2B5EF4-FFF2-40B4-BE49-F238E27FC236}">
                <a16:creationId xmlns:a16="http://schemas.microsoft.com/office/drawing/2014/main" id="{79DE6182-2626-7F1C-B847-6DB1AD60A3AA}"/>
              </a:ext>
            </a:extLst>
          </p:cNvPr>
          <p:cNvSpPr/>
          <p:nvPr/>
        </p:nvSpPr>
        <p:spPr>
          <a:xfrm>
            <a:off x="160901" y="1502068"/>
            <a:ext cx="7289115" cy="238125"/>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050" cap="small" dirty="0">
                <a:latin typeface="Arial" panose="020B0604020202020204" pitchFamily="34" charset="0"/>
                <a:cs typeface="Arial" panose="020B0604020202020204" pitchFamily="34" charset="0"/>
              </a:rPr>
              <a:t>TO PARK A CALL</a:t>
            </a:r>
          </a:p>
        </p:txBody>
      </p:sp>
      <p:sp>
        <p:nvSpPr>
          <p:cNvPr id="53" name="TextBox 52">
            <a:extLst>
              <a:ext uri="{FF2B5EF4-FFF2-40B4-BE49-F238E27FC236}">
                <a16:creationId xmlns:a16="http://schemas.microsoft.com/office/drawing/2014/main" id="{80FF79C9-19E3-CCB6-378A-D5696C264B49}"/>
              </a:ext>
            </a:extLst>
          </p:cNvPr>
          <p:cNvSpPr txBox="1"/>
          <p:nvPr/>
        </p:nvSpPr>
        <p:spPr>
          <a:xfrm>
            <a:off x="146586" y="1854260"/>
            <a:ext cx="4398419" cy="677108"/>
          </a:xfrm>
          <a:prstGeom prst="rect">
            <a:avLst/>
          </a:prstGeom>
          <a:noFill/>
        </p:spPr>
        <p:txBody>
          <a:bodyPr wrap="square">
            <a:spAutoFit/>
          </a:bodyPr>
          <a:lstStyle/>
          <a:p>
            <a:pPr marL="228600" indent="-228600">
              <a:spcAft>
                <a:spcPts val="600"/>
              </a:spcAft>
              <a:buFont typeface="+mj-lt"/>
              <a:buAutoNum type="arabicPeriod"/>
            </a:pPr>
            <a:r>
              <a:rPr lang="en-US" sz="1050" dirty="0">
                <a:latin typeface="Arial" panose="020B0604020202020204" pitchFamily="34" charset="0"/>
                <a:cs typeface="Arial" panose="020B0604020202020204" pitchFamily="34" charset="0"/>
              </a:rPr>
              <a:t>From an active call, select </a:t>
            </a:r>
            <a:r>
              <a:rPr lang="en-US" sz="1050" b="1" dirty="0">
                <a:latin typeface="Arial" panose="020B0604020202020204" pitchFamily="34" charset="0"/>
                <a:cs typeface="Arial" panose="020B0604020202020204" pitchFamily="34" charset="0"/>
              </a:rPr>
              <a:t>More…</a:t>
            </a:r>
          </a:p>
          <a:p>
            <a:pPr marL="228600" indent="-228600">
              <a:spcAft>
                <a:spcPts val="600"/>
              </a:spcAft>
              <a:buFont typeface="+mj-lt"/>
              <a:buAutoNum type="arabicPeriod"/>
            </a:pPr>
            <a:r>
              <a:rPr lang="en-US" sz="1050" dirty="0">
                <a:latin typeface="Arial" panose="020B0604020202020204" pitchFamily="34" charset="0"/>
                <a:cs typeface="Arial" panose="020B0604020202020204" pitchFamily="34" charset="0"/>
              </a:rPr>
              <a:t>Select </a:t>
            </a:r>
            <a:r>
              <a:rPr lang="en-US" sz="1050" b="1" dirty="0">
                <a:latin typeface="Arial" panose="020B0604020202020204" pitchFamily="34" charset="0"/>
                <a:cs typeface="Arial" panose="020B0604020202020204" pitchFamily="34" charset="0"/>
              </a:rPr>
              <a:t>Park</a:t>
            </a:r>
            <a:r>
              <a:rPr lang="en-US" sz="1050" dirty="0">
                <a:latin typeface="Arial" panose="020B0604020202020204" pitchFamily="34" charset="0"/>
                <a:cs typeface="Arial" panose="020B0604020202020204" pitchFamily="34" charset="0"/>
              </a:rPr>
              <a:t> </a:t>
            </a:r>
            <a:r>
              <a:rPr lang="en-US" sz="1050" b="1" dirty="0">
                <a:latin typeface="Arial" panose="020B0604020202020204" pitchFamily="34" charset="0"/>
                <a:cs typeface="Arial" panose="020B0604020202020204" pitchFamily="34" charset="0"/>
              </a:rPr>
              <a:t>Call</a:t>
            </a:r>
            <a:r>
              <a:rPr lang="en-US" sz="1050" dirty="0">
                <a:latin typeface="Arial" panose="020B0604020202020204" pitchFamily="34" charset="0"/>
                <a:cs typeface="Arial" panose="020B0604020202020204" pitchFamily="34" charset="0"/>
              </a:rPr>
              <a:t> to place the call on hold from one device and retrieve it from another device. </a:t>
            </a:r>
          </a:p>
        </p:txBody>
      </p:sp>
      <p:pic>
        <p:nvPicPr>
          <p:cNvPr id="51" name="Picture 50" descr="Pop-up window showing call is parked.">
            <a:extLst>
              <a:ext uri="{FF2B5EF4-FFF2-40B4-BE49-F238E27FC236}">
                <a16:creationId xmlns:a16="http://schemas.microsoft.com/office/drawing/2014/main" id="{C3ED2F30-8977-8F9C-808A-A590694B0AE5}"/>
              </a:ext>
            </a:extLst>
          </p:cNvPr>
          <p:cNvPicPr>
            <a:picLocks noChangeAspect="1"/>
          </p:cNvPicPr>
          <p:nvPr/>
        </p:nvPicPr>
        <p:blipFill rotWithShape="1">
          <a:blip r:embed="rId2"/>
          <a:srcRect l="9500" t="12483" r="9299" b="6884"/>
          <a:stretch/>
        </p:blipFill>
        <p:spPr>
          <a:xfrm>
            <a:off x="6104261" y="1879913"/>
            <a:ext cx="1345755" cy="1424695"/>
          </a:xfrm>
          <a:prstGeom prst="rect">
            <a:avLst/>
          </a:prstGeom>
        </p:spPr>
      </p:pic>
      <p:grpSp>
        <p:nvGrpSpPr>
          <p:cNvPr id="54" name="Group 53" descr="Demonstration of clicking on the three-dot ellipses menu to select Park Call.">
            <a:extLst>
              <a:ext uri="{FF2B5EF4-FFF2-40B4-BE49-F238E27FC236}">
                <a16:creationId xmlns:a16="http://schemas.microsoft.com/office/drawing/2014/main" id="{63BAA153-545F-CCAF-50F8-F8A5B442CBC6}"/>
              </a:ext>
            </a:extLst>
          </p:cNvPr>
          <p:cNvGrpSpPr/>
          <p:nvPr/>
        </p:nvGrpSpPr>
        <p:grpSpPr>
          <a:xfrm>
            <a:off x="4665996" y="1838445"/>
            <a:ext cx="1330613" cy="1535893"/>
            <a:chOff x="291084" y="1795966"/>
            <a:chExt cx="1974448" cy="2279056"/>
          </a:xfrm>
        </p:grpSpPr>
        <p:pic>
          <p:nvPicPr>
            <p:cNvPr id="55" name="Picture 54">
              <a:extLst>
                <a:ext uri="{FF2B5EF4-FFF2-40B4-BE49-F238E27FC236}">
                  <a16:creationId xmlns:a16="http://schemas.microsoft.com/office/drawing/2014/main" id="{B8CB1896-659A-B736-0B6A-C59178A4F7F2}"/>
                </a:ext>
              </a:extLst>
            </p:cNvPr>
            <p:cNvPicPr>
              <a:picLocks noChangeAspect="1"/>
            </p:cNvPicPr>
            <p:nvPr/>
          </p:nvPicPr>
          <p:blipFill rotWithShape="1">
            <a:blip r:embed="rId3"/>
            <a:srcRect l="49724" r="1800" b="5962"/>
            <a:stretch/>
          </p:blipFill>
          <p:spPr>
            <a:xfrm>
              <a:off x="291491" y="1795966"/>
              <a:ext cx="1974041" cy="2279056"/>
            </a:xfrm>
            <a:prstGeom prst="rect">
              <a:avLst/>
            </a:prstGeom>
          </p:spPr>
        </p:pic>
        <p:sp>
          <p:nvSpPr>
            <p:cNvPr id="56" name="Rectangle 55">
              <a:extLst>
                <a:ext uri="{FF2B5EF4-FFF2-40B4-BE49-F238E27FC236}">
                  <a16:creationId xmlns:a16="http://schemas.microsoft.com/office/drawing/2014/main" id="{96B2CB7B-D7FB-B09E-41E4-5901F3EF0A29}"/>
                </a:ext>
              </a:extLst>
            </p:cNvPr>
            <p:cNvSpPr/>
            <p:nvPr/>
          </p:nvSpPr>
          <p:spPr>
            <a:xfrm>
              <a:off x="297798" y="3697388"/>
              <a:ext cx="1967734" cy="315536"/>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defTabSz="914400" rtl="0" eaLnBrk="1" fontAlgn="auto" latinLnBrk="0" hangingPunct="1">
                <a:lnSpc>
                  <a:spcPct val="100000"/>
                </a:lnSpc>
                <a:spcBef>
                  <a:spcPts val="0"/>
                </a:spcBef>
                <a:spcAft>
                  <a:spcPts val="0"/>
                </a:spcAft>
                <a:buClrTx/>
                <a:buSzTx/>
                <a:buFontTx/>
                <a:buNone/>
                <a:tabLst/>
                <a:defRPr/>
              </a:pPr>
              <a:endParaRPr kumimoji="0" lang="en-US" sz="1050" b="0" i="0" u="none" strike="noStrike" kern="1200" cap="none" spc="0" normalizeH="0" baseline="0" noProof="0">
                <a:ln>
                  <a:noFill/>
                </a:ln>
                <a:solidFill>
                  <a:prstClr val="white"/>
                </a:solidFill>
                <a:effectLst/>
                <a:uLnTx/>
                <a:uFillTx/>
                <a:latin typeface="Avenir Next LT Pro Light" panose="020B0304020202020204" pitchFamily="34" charset="0"/>
              </a:endParaRPr>
            </a:p>
          </p:txBody>
        </p:sp>
        <p:sp>
          <p:nvSpPr>
            <p:cNvPr id="57" name="Rectangle 56">
              <a:extLst>
                <a:ext uri="{FF2B5EF4-FFF2-40B4-BE49-F238E27FC236}">
                  <a16:creationId xmlns:a16="http://schemas.microsoft.com/office/drawing/2014/main" id="{648145AB-A30F-4881-331D-976AD04D253A}"/>
                </a:ext>
              </a:extLst>
            </p:cNvPr>
            <p:cNvSpPr/>
            <p:nvPr/>
          </p:nvSpPr>
          <p:spPr>
            <a:xfrm>
              <a:off x="291084" y="1796405"/>
              <a:ext cx="453634" cy="560295"/>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defTabSz="914400" rtl="0" eaLnBrk="1" fontAlgn="auto" latinLnBrk="0" hangingPunct="1">
                <a:lnSpc>
                  <a:spcPct val="100000"/>
                </a:lnSpc>
                <a:spcBef>
                  <a:spcPts val="0"/>
                </a:spcBef>
                <a:spcAft>
                  <a:spcPts val="0"/>
                </a:spcAft>
                <a:buClrTx/>
                <a:buSzTx/>
                <a:buFontTx/>
                <a:buNone/>
                <a:tabLst/>
                <a:defRPr/>
              </a:pPr>
              <a:endParaRPr kumimoji="0" lang="en-US" sz="1050" b="0" i="0" u="none" strike="noStrike" kern="1200" cap="none" spc="0" normalizeH="0" baseline="0" noProof="0">
                <a:ln>
                  <a:noFill/>
                </a:ln>
                <a:solidFill>
                  <a:prstClr val="white"/>
                </a:solidFill>
                <a:effectLst/>
                <a:uLnTx/>
                <a:uFillTx/>
                <a:latin typeface="Avenir Next LT Pro Light" panose="020B0304020202020204" pitchFamily="34" charset="0"/>
              </a:endParaRPr>
            </a:p>
          </p:txBody>
        </p:sp>
      </p:grpSp>
      <p:sp>
        <p:nvSpPr>
          <p:cNvPr id="89" name="Rectangle 88">
            <a:extLst>
              <a:ext uri="{FF2B5EF4-FFF2-40B4-BE49-F238E27FC236}">
                <a16:creationId xmlns:a16="http://schemas.microsoft.com/office/drawing/2014/main" id="{F736B5F0-9FDA-3E87-261E-5359AA1C520F}"/>
              </a:ext>
            </a:extLst>
          </p:cNvPr>
          <p:cNvSpPr/>
          <p:nvPr/>
        </p:nvSpPr>
        <p:spPr>
          <a:xfrm>
            <a:off x="256822" y="3584496"/>
            <a:ext cx="7289115" cy="238125"/>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050" cap="small" dirty="0">
                <a:latin typeface="Arial" panose="020B0604020202020204" pitchFamily="34" charset="0"/>
                <a:cs typeface="Arial" panose="020B0604020202020204" pitchFamily="34" charset="0"/>
              </a:rPr>
              <a:t>TO RETREIVE A PARKED CALL</a:t>
            </a:r>
          </a:p>
        </p:txBody>
      </p:sp>
      <p:sp>
        <p:nvSpPr>
          <p:cNvPr id="52" name="TextBox 51">
            <a:extLst>
              <a:ext uri="{FF2B5EF4-FFF2-40B4-BE49-F238E27FC236}">
                <a16:creationId xmlns:a16="http://schemas.microsoft.com/office/drawing/2014/main" id="{6A4A90D4-3942-4BFA-A483-05D58FE8DF66}"/>
              </a:ext>
            </a:extLst>
          </p:cNvPr>
          <p:cNvSpPr txBox="1"/>
          <p:nvPr/>
        </p:nvSpPr>
        <p:spPr>
          <a:xfrm>
            <a:off x="233419" y="3941346"/>
            <a:ext cx="4432578" cy="677108"/>
          </a:xfrm>
          <a:prstGeom prst="rect">
            <a:avLst/>
          </a:prstGeom>
          <a:noFill/>
        </p:spPr>
        <p:txBody>
          <a:bodyPr wrap="square" rtlCol="0">
            <a:spAutoFit/>
          </a:bodyPr>
          <a:lstStyle/>
          <a:p>
            <a:pPr marL="228600" indent="-228600">
              <a:spcAft>
                <a:spcPts val="600"/>
              </a:spcAft>
              <a:buFont typeface="+mj-lt"/>
              <a:buAutoNum type="arabicPeriod"/>
            </a:pPr>
            <a:r>
              <a:rPr lang="en-US" sz="1050" dirty="0">
                <a:latin typeface="Arial" panose="020B0604020202020204" pitchFamily="34" charset="0"/>
                <a:cs typeface="Arial" panose="020B0604020202020204" pitchFamily="34" charset="0"/>
              </a:rPr>
              <a:t>In the </a:t>
            </a:r>
            <a:r>
              <a:rPr lang="en-US" sz="1050" b="1" dirty="0">
                <a:latin typeface="Arial" panose="020B0604020202020204" pitchFamily="34" charset="0"/>
                <a:cs typeface="Arial" panose="020B0604020202020204" pitchFamily="34" charset="0"/>
              </a:rPr>
              <a:t>Calls</a:t>
            </a:r>
            <a:r>
              <a:rPr lang="en-US" sz="1050" dirty="0">
                <a:latin typeface="Arial" panose="020B0604020202020204" pitchFamily="34" charset="0"/>
                <a:cs typeface="Arial" panose="020B0604020202020204" pitchFamily="34" charset="0"/>
              </a:rPr>
              <a:t> menu, click </a:t>
            </a:r>
            <a:r>
              <a:rPr lang="en-US" sz="1050" b="1" dirty="0">
                <a:latin typeface="Arial" panose="020B0604020202020204" pitchFamily="34" charset="0"/>
                <a:cs typeface="Arial" panose="020B0604020202020204" pitchFamily="34" charset="0"/>
              </a:rPr>
              <a:t>Parked</a:t>
            </a:r>
            <a:r>
              <a:rPr lang="en-US" sz="1050" dirty="0">
                <a:latin typeface="Arial" panose="020B0604020202020204" pitchFamily="34" charset="0"/>
                <a:cs typeface="Arial" panose="020B0604020202020204" pitchFamily="34" charset="0"/>
              </a:rPr>
              <a:t> calls under the dial pad.</a:t>
            </a:r>
          </a:p>
          <a:p>
            <a:pPr marL="228600" indent="-228600">
              <a:spcAft>
                <a:spcPts val="600"/>
              </a:spcAft>
              <a:buFont typeface="+mj-lt"/>
              <a:buAutoNum type="arabicPeriod" startAt="2"/>
            </a:pPr>
            <a:r>
              <a:rPr lang="en-US" sz="1050" dirty="0">
                <a:latin typeface="Arial" panose="020B0604020202020204" pitchFamily="34" charset="0"/>
                <a:cs typeface="Arial" panose="020B0604020202020204" pitchFamily="34" charset="0"/>
              </a:rPr>
              <a:t>Enter the code and click </a:t>
            </a:r>
            <a:r>
              <a:rPr lang="en-US" sz="1050" b="1" dirty="0">
                <a:latin typeface="Arial" panose="020B0604020202020204" pitchFamily="34" charset="0"/>
                <a:cs typeface="Arial" panose="020B0604020202020204" pitchFamily="34" charset="0"/>
              </a:rPr>
              <a:t>Pick up</a:t>
            </a:r>
            <a:r>
              <a:rPr lang="en-US" sz="1050" dirty="0">
                <a:latin typeface="Arial" panose="020B0604020202020204" pitchFamily="34" charset="0"/>
                <a:cs typeface="Arial" panose="020B0604020202020204" pitchFamily="34" charset="0"/>
              </a:rPr>
              <a:t>.  The call window will automatically open, and the call is active. </a:t>
            </a:r>
          </a:p>
        </p:txBody>
      </p:sp>
      <p:grpSp>
        <p:nvGrpSpPr>
          <p:cNvPr id="59" name="Group 58" descr="Screen clipping of dial pad with a call out rectangle highlighting the Parked calls button.">
            <a:extLst>
              <a:ext uri="{FF2B5EF4-FFF2-40B4-BE49-F238E27FC236}">
                <a16:creationId xmlns:a16="http://schemas.microsoft.com/office/drawing/2014/main" id="{DE04F5CB-67FA-9F43-6B73-7CB7F3E9759D}"/>
              </a:ext>
            </a:extLst>
          </p:cNvPr>
          <p:cNvGrpSpPr/>
          <p:nvPr/>
        </p:nvGrpSpPr>
        <p:grpSpPr>
          <a:xfrm>
            <a:off x="4665996" y="4020699"/>
            <a:ext cx="1462330" cy="2053028"/>
            <a:chOff x="6347492" y="3027099"/>
            <a:chExt cx="2333827" cy="3383304"/>
          </a:xfrm>
        </p:grpSpPr>
        <p:pic>
          <p:nvPicPr>
            <p:cNvPr id="60" name="Picture 59" descr="A screenshot of a phone number&#10;&#10;Description automatically generated">
              <a:extLst>
                <a:ext uri="{FF2B5EF4-FFF2-40B4-BE49-F238E27FC236}">
                  <a16:creationId xmlns:a16="http://schemas.microsoft.com/office/drawing/2014/main" id="{5C01E675-FEA3-16D7-81EB-F58D252BD40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47492" y="3027099"/>
              <a:ext cx="2333827" cy="3383304"/>
            </a:xfrm>
            <a:prstGeom prst="rect">
              <a:avLst/>
            </a:prstGeom>
            <a:ln>
              <a:solidFill>
                <a:schemeClr val="accent1"/>
              </a:solidFill>
            </a:ln>
          </p:spPr>
        </p:pic>
        <p:sp>
          <p:nvSpPr>
            <p:cNvPr id="61" name="Rectangle 60">
              <a:extLst>
                <a:ext uri="{FF2B5EF4-FFF2-40B4-BE49-F238E27FC236}">
                  <a16:creationId xmlns:a16="http://schemas.microsoft.com/office/drawing/2014/main" id="{4FB7725B-6FBC-D304-EF26-EFE6B1A032D9}"/>
                </a:ext>
              </a:extLst>
            </p:cNvPr>
            <p:cNvSpPr/>
            <p:nvPr/>
          </p:nvSpPr>
          <p:spPr>
            <a:xfrm>
              <a:off x="7002421" y="5952134"/>
              <a:ext cx="958760" cy="338554"/>
            </a:xfrm>
            <a:prstGeom prst="rect">
              <a:avLst/>
            </a:prstGeom>
            <a:noFill/>
            <a:ln w="28575">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defTabSz="914400" rtl="0" eaLnBrk="1" fontAlgn="auto" latinLnBrk="0" hangingPunct="1">
                <a:lnSpc>
                  <a:spcPct val="100000"/>
                </a:lnSpc>
                <a:spcBef>
                  <a:spcPts val="0"/>
                </a:spcBef>
                <a:spcAft>
                  <a:spcPts val="600"/>
                </a:spcAft>
                <a:buClrTx/>
                <a:buSzTx/>
                <a:buFontTx/>
                <a:buNone/>
                <a:tabLst/>
                <a:defRPr/>
              </a:pPr>
              <a:endParaRPr kumimoji="0" lang="en-US" sz="1050" b="0" i="0" u="none" strike="noStrike" kern="1200" cap="none" spc="0" normalizeH="0" baseline="0" noProof="0">
                <a:ln>
                  <a:noFill/>
                </a:ln>
                <a:solidFill>
                  <a:prstClr val="white"/>
                </a:solidFill>
                <a:effectLst/>
                <a:uLnTx/>
                <a:uFillTx/>
                <a:latin typeface="Avenir Next LT Pro Light" panose="020B0304020202020204" pitchFamily="34" charset="0"/>
              </a:endParaRPr>
            </a:p>
          </p:txBody>
        </p:sp>
      </p:grpSp>
      <p:grpSp>
        <p:nvGrpSpPr>
          <p:cNvPr id="62" name="Group 61" descr="Image of pop-up that appears after clicking Parked calls to enter the code for the call.">
            <a:extLst>
              <a:ext uri="{FF2B5EF4-FFF2-40B4-BE49-F238E27FC236}">
                <a16:creationId xmlns:a16="http://schemas.microsoft.com/office/drawing/2014/main" id="{1DE0A91F-A8B1-2371-903A-0BE8A0DA60C7}"/>
              </a:ext>
            </a:extLst>
          </p:cNvPr>
          <p:cNvGrpSpPr/>
          <p:nvPr/>
        </p:nvGrpSpPr>
        <p:grpSpPr>
          <a:xfrm>
            <a:off x="5671715" y="4206056"/>
            <a:ext cx="1501193" cy="633404"/>
            <a:chOff x="8468435" y="4115580"/>
            <a:chExt cx="2798929" cy="1160178"/>
          </a:xfrm>
        </p:grpSpPr>
        <p:pic>
          <p:nvPicPr>
            <p:cNvPr id="63" name="Picture 62">
              <a:extLst>
                <a:ext uri="{FF2B5EF4-FFF2-40B4-BE49-F238E27FC236}">
                  <a16:creationId xmlns:a16="http://schemas.microsoft.com/office/drawing/2014/main" id="{CBD03EFA-2FB1-5F77-9E6F-13C37D09FF76}"/>
                </a:ext>
              </a:extLst>
            </p:cNvPr>
            <p:cNvPicPr>
              <a:picLocks noChangeAspect="1"/>
            </p:cNvPicPr>
            <p:nvPr/>
          </p:nvPicPr>
          <p:blipFill>
            <a:blip r:embed="rId5"/>
            <a:stretch>
              <a:fillRect/>
            </a:stretch>
          </p:blipFill>
          <p:spPr>
            <a:xfrm>
              <a:off x="8468435" y="4115580"/>
              <a:ext cx="2798929" cy="1160178"/>
            </a:xfrm>
            <a:prstGeom prst="rect">
              <a:avLst/>
            </a:prstGeom>
            <a:ln>
              <a:solidFill>
                <a:schemeClr val="accent1"/>
              </a:solidFill>
            </a:ln>
            <a:effectLst>
              <a:outerShdw blurRad="50800" dist="38100" dir="2700000" algn="tl" rotWithShape="0">
                <a:prstClr val="black">
                  <a:alpha val="40000"/>
                </a:prstClr>
              </a:outerShdw>
            </a:effectLst>
          </p:spPr>
        </p:pic>
        <p:sp>
          <p:nvSpPr>
            <p:cNvPr id="64" name="Rectangle 63">
              <a:extLst>
                <a:ext uri="{FF2B5EF4-FFF2-40B4-BE49-F238E27FC236}">
                  <a16:creationId xmlns:a16="http://schemas.microsoft.com/office/drawing/2014/main" id="{49C0201A-913A-759F-4A3B-79F54B6CF9C1}"/>
                </a:ext>
              </a:extLst>
            </p:cNvPr>
            <p:cNvSpPr/>
            <p:nvPr/>
          </p:nvSpPr>
          <p:spPr>
            <a:xfrm>
              <a:off x="10366407" y="4821303"/>
              <a:ext cx="778041" cy="338554"/>
            </a:xfrm>
            <a:prstGeom prst="rect">
              <a:avLst/>
            </a:prstGeom>
            <a:noFill/>
            <a:ln w="28575">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defTabSz="914400" rtl="0" eaLnBrk="1" fontAlgn="auto" latinLnBrk="0" hangingPunct="1">
                <a:lnSpc>
                  <a:spcPct val="100000"/>
                </a:lnSpc>
                <a:spcBef>
                  <a:spcPts val="0"/>
                </a:spcBef>
                <a:spcAft>
                  <a:spcPts val="600"/>
                </a:spcAft>
                <a:buClrTx/>
                <a:buSzTx/>
                <a:buFontTx/>
                <a:buNone/>
                <a:tabLst/>
                <a:defRPr/>
              </a:pPr>
              <a:endParaRPr kumimoji="0" lang="en-US" sz="1050" b="0" i="0" u="none" strike="noStrike" kern="1200" cap="none" spc="0" normalizeH="0" baseline="0" noProof="0">
                <a:ln>
                  <a:noFill/>
                </a:ln>
                <a:solidFill>
                  <a:prstClr val="white"/>
                </a:solidFill>
                <a:effectLst/>
                <a:uLnTx/>
                <a:uFillTx/>
                <a:latin typeface="Avenir Next LT Pro Light" panose="020B0304020202020204" pitchFamily="34" charset="0"/>
              </a:endParaRPr>
            </a:p>
          </p:txBody>
        </p:sp>
      </p:grpSp>
      <p:grpSp>
        <p:nvGrpSpPr>
          <p:cNvPr id="82" name="Group 81" descr="Image of selecting a code from an active call in the call history menu.">
            <a:extLst>
              <a:ext uri="{FF2B5EF4-FFF2-40B4-BE49-F238E27FC236}">
                <a16:creationId xmlns:a16="http://schemas.microsoft.com/office/drawing/2014/main" id="{1801B362-B373-9976-B5B3-AFD0448721C6}"/>
              </a:ext>
            </a:extLst>
          </p:cNvPr>
          <p:cNvGrpSpPr/>
          <p:nvPr/>
        </p:nvGrpSpPr>
        <p:grpSpPr>
          <a:xfrm>
            <a:off x="402584" y="7545451"/>
            <a:ext cx="2552917" cy="587007"/>
            <a:chOff x="8606519" y="3007626"/>
            <a:chExt cx="3388855" cy="825739"/>
          </a:xfrm>
        </p:grpSpPr>
        <p:pic>
          <p:nvPicPr>
            <p:cNvPr id="83" name="Picture 82" descr="A white rectangular object with a black border&#10;&#10;Description automatically generated">
              <a:extLst>
                <a:ext uri="{FF2B5EF4-FFF2-40B4-BE49-F238E27FC236}">
                  <a16:creationId xmlns:a16="http://schemas.microsoft.com/office/drawing/2014/main" id="{D9F94DF1-8EDB-FD19-658C-795C899B100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606519" y="3007626"/>
              <a:ext cx="3388855" cy="825739"/>
            </a:xfrm>
            <a:prstGeom prst="rect">
              <a:avLst/>
            </a:prstGeom>
            <a:ln>
              <a:solidFill>
                <a:schemeClr val="accent1"/>
              </a:solidFill>
            </a:ln>
          </p:spPr>
        </p:pic>
        <p:sp>
          <p:nvSpPr>
            <p:cNvPr id="84" name="Rectangle 83">
              <a:extLst>
                <a:ext uri="{FF2B5EF4-FFF2-40B4-BE49-F238E27FC236}">
                  <a16:creationId xmlns:a16="http://schemas.microsoft.com/office/drawing/2014/main" id="{68FB701A-143D-FB21-A2F7-F3A94E81B044}"/>
                </a:ext>
              </a:extLst>
            </p:cNvPr>
            <p:cNvSpPr/>
            <p:nvPr/>
          </p:nvSpPr>
          <p:spPr>
            <a:xfrm>
              <a:off x="11137707" y="3373293"/>
              <a:ext cx="630959" cy="316046"/>
            </a:xfrm>
            <a:prstGeom prst="rect">
              <a:avLst/>
            </a:prstGeom>
            <a:noFill/>
            <a:ln w="28575">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defTabSz="914400" rtl="0" eaLnBrk="1" fontAlgn="auto" latinLnBrk="0" hangingPunct="1">
                <a:lnSpc>
                  <a:spcPct val="100000"/>
                </a:lnSpc>
                <a:spcBef>
                  <a:spcPts val="0"/>
                </a:spcBef>
                <a:spcAft>
                  <a:spcPts val="600"/>
                </a:spcAft>
                <a:buClrTx/>
                <a:buSzTx/>
                <a:buFontTx/>
                <a:buNone/>
                <a:tabLst/>
                <a:defRPr/>
              </a:pPr>
              <a:endParaRPr kumimoji="0" lang="en-US" sz="1050" b="0" i="0" u="none" strike="noStrike" kern="1200" cap="none" spc="0" normalizeH="0" baseline="0" noProof="0">
                <a:ln>
                  <a:noFill/>
                </a:ln>
                <a:solidFill>
                  <a:prstClr val="white"/>
                </a:solidFill>
                <a:effectLst/>
                <a:uLnTx/>
                <a:uFillTx/>
                <a:latin typeface="Avenir Next LT Pro Light" panose="020B0304020202020204" pitchFamily="34" charset="0"/>
              </a:endParaRPr>
            </a:p>
          </p:txBody>
        </p:sp>
      </p:grpSp>
      <p:sp>
        <p:nvSpPr>
          <p:cNvPr id="91" name="Rectangle 90">
            <a:extLst>
              <a:ext uri="{FF2B5EF4-FFF2-40B4-BE49-F238E27FC236}">
                <a16:creationId xmlns:a16="http://schemas.microsoft.com/office/drawing/2014/main" id="{359EF2B4-5D20-5739-0DBD-AD8965A7BED3}"/>
              </a:ext>
            </a:extLst>
          </p:cNvPr>
          <p:cNvSpPr/>
          <p:nvPr/>
        </p:nvSpPr>
        <p:spPr>
          <a:xfrm>
            <a:off x="281012" y="6312436"/>
            <a:ext cx="7289115" cy="238125"/>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050" cap="small" dirty="0">
                <a:latin typeface="Arial" panose="020B0604020202020204" pitchFamily="34" charset="0"/>
                <a:cs typeface="Arial" panose="020B0604020202020204" pitchFamily="34" charset="0"/>
              </a:rPr>
              <a:t>CALL PARK NOTES</a:t>
            </a:r>
          </a:p>
        </p:txBody>
      </p:sp>
      <p:sp>
        <p:nvSpPr>
          <p:cNvPr id="81" name="TextBox 80">
            <a:extLst>
              <a:ext uri="{FF2B5EF4-FFF2-40B4-BE49-F238E27FC236}">
                <a16:creationId xmlns:a16="http://schemas.microsoft.com/office/drawing/2014/main" id="{334FDCFA-A182-0AE6-55F1-5709E516F373}"/>
              </a:ext>
            </a:extLst>
          </p:cNvPr>
          <p:cNvSpPr txBox="1"/>
          <p:nvPr/>
        </p:nvSpPr>
        <p:spPr>
          <a:xfrm>
            <a:off x="338530" y="6776010"/>
            <a:ext cx="2707169" cy="577081"/>
          </a:xfrm>
          <a:prstGeom prst="rect">
            <a:avLst/>
          </a:prstGeom>
          <a:noFill/>
        </p:spPr>
        <p:txBody>
          <a:bodyPr wrap="square">
            <a:spAutoFit/>
          </a:bodyPr>
          <a:lstStyle/>
          <a:p>
            <a:pPr>
              <a:spcAft>
                <a:spcPts val="600"/>
              </a:spcAft>
            </a:pPr>
            <a:r>
              <a:rPr lang="en-US" sz="1050" dirty="0">
                <a:latin typeface="Arial" panose="020B0604020202020204" pitchFamily="34" charset="0"/>
                <a:cs typeface="Arial" panose="020B0604020202020204" pitchFamily="34" charset="0"/>
              </a:rPr>
              <a:t>If you forgot the code or to access the parked call, find the call and the </a:t>
            </a:r>
            <a:r>
              <a:rPr lang="en-US" sz="1050" b="1" dirty="0">
                <a:latin typeface="Arial" panose="020B0604020202020204" pitchFamily="34" charset="0"/>
                <a:cs typeface="Arial" panose="020B0604020202020204" pitchFamily="34" charset="0"/>
              </a:rPr>
              <a:t>Copy</a:t>
            </a:r>
            <a:r>
              <a:rPr lang="en-US" sz="1050" dirty="0">
                <a:latin typeface="Arial" panose="020B0604020202020204" pitchFamily="34" charset="0"/>
                <a:cs typeface="Arial" panose="020B0604020202020204" pitchFamily="34" charset="0"/>
              </a:rPr>
              <a:t> </a:t>
            </a:r>
            <a:r>
              <a:rPr lang="en-US" sz="1050" b="1" dirty="0">
                <a:latin typeface="Arial" panose="020B0604020202020204" pitchFamily="34" charset="0"/>
                <a:cs typeface="Arial" panose="020B0604020202020204" pitchFamily="34" charset="0"/>
              </a:rPr>
              <a:t>code</a:t>
            </a:r>
            <a:r>
              <a:rPr lang="en-US" sz="1050" dirty="0">
                <a:latin typeface="Arial" panose="020B0604020202020204" pitchFamily="34" charset="0"/>
                <a:cs typeface="Arial" panose="020B0604020202020204" pitchFamily="34" charset="0"/>
              </a:rPr>
              <a:t> button in your call history.</a:t>
            </a:r>
          </a:p>
        </p:txBody>
      </p:sp>
      <p:sp>
        <p:nvSpPr>
          <p:cNvPr id="85" name="TextBox 84">
            <a:extLst>
              <a:ext uri="{FF2B5EF4-FFF2-40B4-BE49-F238E27FC236}">
                <a16:creationId xmlns:a16="http://schemas.microsoft.com/office/drawing/2014/main" id="{830D665F-6F32-C9CF-F1B3-8FCAAD31069B}"/>
              </a:ext>
            </a:extLst>
          </p:cNvPr>
          <p:cNvSpPr txBox="1"/>
          <p:nvPr/>
        </p:nvSpPr>
        <p:spPr>
          <a:xfrm>
            <a:off x="3556851" y="6776010"/>
            <a:ext cx="4013276" cy="415498"/>
          </a:xfrm>
          <a:prstGeom prst="rect">
            <a:avLst/>
          </a:prstGeom>
          <a:noFill/>
        </p:spPr>
        <p:txBody>
          <a:bodyPr wrap="square">
            <a:spAutoFit/>
          </a:bodyPr>
          <a:lstStyle/>
          <a:p>
            <a:pPr>
              <a:spcAft>
                <a:spcPts val="600"/>
              </a:spcAft>
            </a:pPr>
            <a:r>
              <a:rPr lang="en-US" sz="1050" dirty="0">
                <a:latin typeface="Arial" panose="020B0604020202020204" pitchFamily="34" charset="0"/>
                <a:cs typeface="Arial" panose="020B0604020202020204" pitchFamily="34" charset="0"/>
              </a:rPr>
              <a:t>If a parked call is not retrieved within several minutes, the number calling will ring back to the line that placed it on park.</a:t>
            </a:r>
          </a:p>
        </p:txBody>
      </p:sp>
      <p:grpSp>
        <p:nvGrpSpPr>
          <p:cNvPr id="86" name="Group 85" descr="Image of toaster notification for a call being transferred using Call park.">
            <a:extLst>
              <a:ext uri="{FF2B5EF4-FFF2-40B4-BE49-F238E27FC236}">
                <a16:creationId xmlns:a16="http://schemas.microsoft.com/office/drawing/2014/main" id="{01F249C5-DC5A-43FB-C231-DE19D332C193}"/>
              </a:ext>
            </a:extLst>
          </p:cNvPr>
          <p:cNvGrpSpPr/>
          <p:nvPr/>
        </p:nvGrpSpPr>
        <p:grpSpPr>
          <a:xfrm>
            <a:off x="4129709" y="7390270"/>
            <a:ext cx="3084012" cy="2201254"/>
            <a:chOff x="9588361" y="4999979"/>
            <a:chExt cx="2117831" cy="1601872"/>
          </a:xfrm>
        </p:grpSpPr>
        <p:pic>
          <p:nvPicPr>
            <p:cNvPr id="87" name="Picture 86">
              <a:extLst>
                <a:ext uri="{FF2B5EF4-FFF2-40B4-BE49-F238E27FC236}">
                  <a16:creationId xmlns:a16="http://schemas.microsoft.com/office/drawing/2014/main" id="{D52C7FA0-5BE1-4664-C8FE-0C660D8A5AB2}"/>
                </a:ext>
              </a:extLst>
            </p:cNvPr>
            <p:cNvPicPr>
              <a:picLocks noChangeAspect="1"/>
            </p:cNvPicPr>
            <p:nvPr/>
          </p:nvPicPr>
          <p:blipFill>
            <a:blip r:embed="rId7"/>
            <a:stretch>
              <a:fillRect/>
            </a:stretch>
          </p:blipFill>
          <p:spPr>
            <a:xfrm>
              <a:off x="9588361" y="4999979"/>
              <a:ext cx="2117831" cy="1601872"/>
            </a:xfrm>
            <a:prstGeom prst="rect">
              <a:avLst/>
            </a:prstGeom>
            <a:ln>
              <a:solidFill>
                <a:schemeClr val="accent1"/>
              </a:solidFill>
            </a:ln>
            <a:effectLst>
              <a:outerShdw blurRad="50800" dist="38100" dir="2700000" algn="tl" rotWithShape="0">
                <a:prstClr val="black">
                  <a:alpha val="40000"/>
                </a:prstClr>
              </a:outerShdw>
            </a:effectLst>
          </p:spPr>
        </p:pic>
        <p:sp>
          <p:nvSpPr>
            <p:cNvPr id="88" name="Rectangle 87">
              <a:extLst>
                <a:ext uri="{FF2B5EF4-FFF2-40B4-BE49-F238E27FC236}">
                  <a16:creationId xmlns:a16="http://schemas.microsoft.com/office/drawing/2014/main" id="{DF71C56F-72B1-2517-94AA-7D1DC9FAC45C}"/>
                </a:ext>
              </a:extLst>
            </p:cNvPr>
            <p:cNvSpPr/>
            <p:nvPr/>
          </p:nvSpPr>
          <p:spPr>
            <a:xfrm>
              <a:off x="9626850" y="5181536"/>
              <a:ext cx="948419" cy="427313"/>
            </a:xfrm>
            <a:prstGeom prst="rect">
              <a:avLst/>
            </a:prstGeom>
            <a:noFill/>
            <a:ln w="28575">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defTabSz="914400" rtl="0" eaLnBrk="1" fontAlgn="auto" latinLnBrk="0" hangingPunct="1">
                <a:lnSpc>
                  <a:spcPct val="100000"/>
                </a:lnSpc>
                <a:spcBef>
                  <a:spcPts val="0"/>
                </a:spcBef>
                <a:spcAft>
                  <a:spcPts val="600"/>
                </a:spcAft>
                <a:buClrTx/>
                <a:buSzTx/>
                <a:buFontTx/>
                <a:buNone/>
                <a:tabLst/>
                <a:defRPr/>
              </a:pPr>
              <a:endParaRPr kumimoji="0" lang="en-US" sz="1050" b="0" i="0" u="none" strike="noStrike" kern="1200" cap="none" spc="0" normalizeH="0" baseline="0" noProof="0">
                <a:ln>
                  <a:noFill/>
                </a:ln>
                <a:solidFill>
                  <a:prstClr val="white"/>
                </a:solidFill>
                <a:effectLst/>
                <a:uLnTx/>
                <a:uFillTx/>
                <a:latin typeface="Avenir Next LT Pro Light" panose="020B0304020202020204" pitchFamily="34" charset="0"/>
              </a:endParaRPr>
            </a:p>
          </p:txBody>
        </p:sp>
      </p:grpSp>
    </p:spTree>
    <p:extLst>
      <p:ext uri="{BB962C8B-B14F-4D97-AF65-F5344CB8AC3E}">
        <p14:creationId xmlns:p14="http://schemas.microsoft.com/office/powerpoint/2010/main" val="20183413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FC3F3A-7888-C298-62B7-1E5A0361749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8F53670-5C06-C4A4-AE3D-70A15D7E7B81}"/>
              </a:ext>
            </a:extLst>
          </p:cNvPr>
          <p:cNvSpPr>
            <a:spLocks noGrp="1"/>
          </p:cNvSpPr>
          <p:nvPr>
            <p:ph type="title"/>
          </p:nvPr>
        </p:nvSpPr>
        <p:spPr/>
        <p:txBody>
          <a:bodyPr>
            <a:normAutofit fontScale="90000"/>
          </a:bodyPr>
          <a:lstStyle/>
          <a:p>
            <a:r>
              <a:rPr lang="en-US" dirty="0"/>
              <a:t>Call Management: Call Park – Teams Mobile App</a:t>
            </a:r>
          </a:p>
        </p:txBody>
      </p:sp>
      <p:sp>
        <p:nvSpPr>
          <p:cNvPr id="65" name="TextBox 64">
            <a:extLst>
              <a:ext uri="{FF2B5EF4-FFF2-40B4-BE49-F238E27FC236}">
                <a16:creationId xmlns:a16="http://schemas.microsoft.com/office/drawing/2014/main" id="{BE1C5C5B-351F-B198-2357-F4D952C489D6}"/>
              </a:ext>
            </a:extLst>
          </p:cNvPr>
          <p:cNvSpPr txBox="1"/>
          <p:nvPr/>
        </p:nvSpPr>
        <p:spPr>
          <a:xfrm>
            <a:off x="159925" y="1799682"/>
            <a:ext cx="2754725" cy="1138773"/>
          </a:xfrm>
          <a:prstGeom prst="rect">
            <a:avLst/>
          </a:prstGeom>
          <a:noFill/>
        </p:spPr>
        <p:txBody>
          <a:bodyPr wrap="square">
            <a:spAutoFit/>
          </a:bodyPr>
          <a:lstStyle/>
          <a:p>
            <a:pPr marL="228600" indent="-228600">
              <a:spcAft>
                <a:spcPts val="600"/>
              </a:spcAft>
              <a:buFont typeface="+mj-lt"/>
              <a:buAutoNum type="arabicPeriod"/>
            </a:pPr>
            <a:r>
              <a:rPr lang="en-US" sz="1050" dirty="0">
                <a:latin typeface="Arial" panose="020B0604020202020204" pitchFamily="34" charset="0"/>
                <a:cs typeface="Arial" panose="020B0604020202020204" pitchFamily="34" charset="0"/>
              </a:rPr>
              <a:t>From an active call, select </a:t>
            </a:r>
            <a:r>
              <a:rPr lang="en-US" sz="1050" b="1" dirty="0">
                <a:latin typeface="Arial" panose="020B0604020202020204" pitchFamily="34" charset="0"/>
                <a:cs typeface="Arial" panose="020B0604020202020204" pitchFamily="34" charset="0"/>
              </a:rPr>
              <a:t>… (three dots) </a:t>
            </a:r>
            <a:r>
              <a:rPr lang="en-US" sz="1050" dirty="0">
                <a:latin typeface="Arial" panose="020B0604020202020204" pitchFamily="34" charset="0"/>
                <a:cs typeface="Arial" panose="020B0604020202020204" pitchFamily="34" charset="0"/>
              </a:rPr>
              <a:t>button at the bottom of the screen.</a:t>
            </a:r>
          </a:p>
          <a:p>
            <a:pPr marL="228600" indent="-228600">
              <a:spcAft>
                <a:spcPts val="600"/>
              </a:spcAft>
              <a:buFont typeface="+mj-lt"/>
              <a:buAutoNum type="arabicPeriod"/>
            </a:pPr>
            <a:r>
              <a:rPr lang="en-US" sz="1050" dirty="0">
                <a:latin typeface="Arial" panose="020B0604020202020204" pitchFamily="34" charset="0"/>
                <a:cs typeface="Arial" panose="020B0604020202020204" pitchFamily="34" charset="0"/>
              </a:rPr>
              <a:t>From the pop-up menu, select </a:t>
            </a:r>
            <a:r>
              <a:rPr lang="en-US" sz="1050" b="1" dirty="0">
                <a:latin typeface="Arial" panose="020B0604020202020204" pitchFamily="34" charset="0"/>
                <a:cs typeface="Arial" panose="020B0604020202020204" pitchFamily="34" charset="0"/>
              </a:rPr>
              <a:t>Park</a:t>
            </a:r>
            <a:r>
              <a:rPr lang="en-US" sz="1050" dirty="0">
                <a:latin typeface="Arial" panose="020B0604020202020204" pitchFamily="34" charset="0"/>
                <a:cs typeface="Arial" panose="020B0604020202020204" pitchFamily="34" charset="0"/>
              </a:rPr>
              <a:t> </a:t>
            </a:r>
            <a:r>
              <a:rPr lang="en-US" sz="1050" b="1" dirty="0">
                <a:latin typeface="Arial" panose="020B0604020202020204" pitchFamily="34" charset="0"/>
                <a:cs typeface="Arial" panose="020B0604020202020204" pitchFamily="34" charset="0"/>
              </a:rPr>
              <a:t>call</a:t>
            </a:r>
            <a:r>
              <a:rPr lang="en-US" sz="1050" dirty="0">
                <a:latin typeface="Arial" panose="020B0604020202020204" pitchFamily="34" charset="0"/>
                <a:cs typeface="Arial" panose="020B0604020202020204" pitchFamily="34" charset="0"/>
              </a:rPr>
              <a:t>.  You will receive a confirmation the call is parked and the park code.</a:t>
            </a:r>
          </a:p>
        </p:txBody>
      </p:sp>
      <p:sp>
        <p:nvSpPr>
          <p:cNvPr id="66" name="TextBox 65">
            <a:extLst>
              <a:ext uri="{FF2B5EF4-FFF2-40B4-BE49-F238E27FC236}">
                <a16:creationId xmlns:a16="http://schemas.microsoft.com/office/drawing/2014/main" id="{E3878DCD-34F3-E07B-EE23-C5D5B0E4A9D2}"/>
              </a:ext>
            </a:extLst>
          </p:cNvPr>
          <p:cNvSpPr txBox="1"/>
          <p:nvPr/>
        </p:nvSpPr>
        <p:spPr>
          <a:xfrm>
            <a:off x="194447" y="4568282"/>
            <a:ext cx="2844028" cy="1615827"/>
          </a:xfrm>
          <a:prstGeom prst="rect">
            <a:avLst/>
          </a:prstGeom>
          <a:noFill/>
        </p:spPr>
        <p:txBody>
          <a:bodyPr wrap="square" rtlCol="0">
            <a:spAutoFit/>
          </a:bodyPr>
          <a:lstStyle/>
          <a:p>
            <a:pPr marL="228600" indent="-228600">
              <a:spcAft>
                <a:spcPts val="600"/>
              </a:spcAft>
              <a:buFont typeface="+mj-lt"/>
              <a:buAutoNum type="arabicPeriod"/>
            </a:pPr>
            <a:r>
              <a:rPr lang="en-US" sz="1050" dirty="0">
                <a:latin typeface="Arial" panose="020B0604020202020204" pitchFamily="34" charset="0"/>
                <a:cs typeface="Arial" panose="020B0604020202020204" pitchFamily="34" charset="0"/>
              </a:rPr>
              <a:t>Within the </a:t>
            </a:r>
            <a:r>
              <a:rPr lang="en-US" sz="1050" b="1" dirty="0">
                <a:latin typeface="Arial" panose="020B0604020202020204" pitchFamily="34" charset="0"/>
                <a:cs typeface="Arial" panose="020B0604020202020204" pitchFamily="34" charset="0"/>
              </a:rPr>
              <a:t>Calls</a:t>
            </a:r>
            <a:r>
              <a:rPr lang="en-US" sz="1050" dirty="0">
                <a:latin typeface="Arial" panose="020B0604020202020204" pitchFamily="34" charset="0"/>
                <a:cs typeface="Arial" panose="020B0604020202020204" pitchFamily="34" charset="0"/>
              </a:rPr>
              <a:t> menu of the app, click the </a:t>
            </a:r>
            <a:r>
              <a:rPr lang="en-US" sz="1050" b="1" dirty="0" err="1">
                <a:latin typeface="Arial" panose="020B0604020202020204" pitchFamily="34" charset="0"/>
                <a:cs typeface="Arial" panose="020B0604020202020204" pitchFamily="34" charset="0"/>
              </a:rPr>
              <a:t>Phone+P</a:t>
            </a:r>
            <a:r>
              <a:rPr lang="en-US" sz="1050" b="1" dirty="0">
                <a:latin typeface="Arial" panose="020B0604020202020204" pitchFamily="34" charset="0"/>
                <a:cs typeface="Arial" panose="020B0604020202020204" pitchFamily="34" charset="0"/>
              </a:rPr>
              <a:t> </a:t>
            </a:r>
            <a:r>
              <a:rPr lang="en-US" sz="1050" dirty="0">
                <a:latin typeface="Arial" panose="020B0604020202020204" pitchFamily="34" charset="0"/>
                <a:cs typeface="Arial" panose="020B0604020202020204" pitchFamily="34" charset="0"/>
              </a:rPr>
              <a:t>icon in the top right corner.</a:t>
            </a:r>
          </a:p>
          <a:p>
            <a:pPr marL="228600" indent="-228600">
              <a:spcAft>
                <a:spcPts val="600"/>
              </a:spcAft>
              <a:buFont typeface="+mj-lt"/>
              <a:buAutoNum type="arabicPeriod" startAt="2"/>
            </a:pPr>
            <a:r>
              <a:rPr lang="en-US" sz="1050" dirty="0">
                <a:latin typeface="Arial" panose="020B0604020202020204" pitchFamily="34" charset="0"/>
                <a:cs typeface="Arial" panose="020B0604020202020204" pitchFamily="34" charset="0"/>
              </a:rPr>
              <a:t>Enter the parked call code when prompted and tap </a:t>
            </a:r>
            <a:r>
              <a:rPr lang="en-US" sz="1050" b="1" dirty="0">
                <a:latin typeface="Arial" panose="020B0604020202020204" pitchFamily="34" charset="0"/>
                <a:cs typeface="Arial" panose="020B0604020202020204" pitchFamily="34" charset="0"/>
              </a:rPr>
              <a:t>Pick</a:t>
            </a:r>
            <a:r>
              <a:rPr lang="en-US" sz="1050" dirty="0">
                <a:latin typeface="Arial" panose="020B0604020202020204" pitchFamily="34" charset="0"/>
                <a:cs typeface="Arial" panose="020B0604020202020204" pitchFamily="34" charset="0"/>
              </a:rPr>
              <a:t> </a:t>
            </a:r>
            <a:r>
              <a:rPr lang="en-US" sz="1050" b="1" dirty="0">
                <a:latin typeface="Arial" panose="020B0604020202020204" pitchFamily="34" charset="0"/>
                <a:cs typeface="Arial" panose="020B0604020202020204" pitchFamily="34" charset="0"/>
              </a:rPr>
              <a:t>up</a:t>
            </a:r>
            <a:r>
              <a:rPr lang="en-US" sz="1050" dirty="0">
                <a:latin typeface="Arial" panose="020B0604020202020204" pitchFamily="34" charset="0"/>
                <a:cs typeface="Arial" panose="020B0604020202020204" pitchFamily="34" charset="0"/>
              </a:rPr>
              <a:t>.</a:t>
            </a:r>
          </a:p>
          <a:p>
            <a:pPr marL="228600" indent="-228600">
              <a:spcAft>
                <a:spcPts val="600"/>
              </a:spcAft>
              <a:buFont typeface="+mj-lt"/>
              <a:buAutoNum type="arabicPeriod" startAt="2"/>
            </a:pPr>
            <a:r>
              <a:rPr lang="en-US" sz="1050" dirty="0">
                <a:latin typeface="Arial" panose="020B0604020202020204" pitchFamily="34" charset="0"/>
                <a:cs typeface="Arial" panose="020B0604020202020204" pitchFamily="34" charset="0"/>
              </a:rPr>
              <a:t>It will appear as if you are making a call, but the parked call will become active on your device.</a:t>
            </a:r>
          </a:p>
          <a:p>
            <a:pPr>
              <a:spcAft>
                <a:spcPts val="600"/>
              </a:spcAft>
            </a:pPr>
            <a:endParaRPr lang="en-US" sz="1050" dirty="0">
              <a:latin typeface="Arial" panose="020B0604020202020204" pitchFamily="34" charset="0"/>
              <a:cs typeface="Arial" panose="020B0604020202020204" pitchFamily="34" charset="0"/>
            </a:endParaRPr>
          </a:p>
        </p:txBody>
      </p:sp>
      <p:grpSp>
        <p:nvGrpSpPr>
          <p:cNvPr id="67" name="Group 66" descr="A photo of the more options menu of an active call on a mobile device. There is are green callout boxes around the park call option and the more options menu button, indicating their locations.">
            <a:extLst>
              <a:ext uri="{FF2B5EF4-FFF2-40B4-BE49-F238E27FC236}">
                <a16:creationId xmlns:a16="http://schemas.microsoft.com/office/drawing/2014/main" id="{09B09B05-C440-6B0F-85A9-7B35A5BDDE82}"/>
              </a:ext>
            </a:extLst>
          </p:cNvPr>
          <p:cNvGrpSpPr/>
          <p:nvPr/>
        </p:nvGrpSpPr>
        <p:grpSpPr>
          <a:xfrm>
            <a:off x="3164873" y="1876610"/>
            <a:ext cx="1874456" cy="2095886"/>
            <a:chOff x="286166" y="4237309"/>
            <a:chExt cx="2353082" cy="2518297"/>
          </a:xfrm>
        </p:grpSpPr>
        <p:pic>
          <p:nvPicPr>
            <p:cNvPr id="68" name="Picture 67" descr="A screenshot of a computer&#10;&#10;Description automatically generated with medium confidence">
              <a:extLst>
                <a:ext uri="{FF2B5EF4-FFF2-40B4-BE49-F238E27FC236}">
                  <a16:creationId xmlns:a16="http://schemas.microsoft.com/office/drawing/2014/main" id="{30155E4D-D486-BB88-21B3-0ED6D1753B21}"/>
                </a:ext>
              </a:extLst>
            </p:cNvPr>
            <p:cNvPicPr>
              <a:picLocks noChangeAspect="1"/>
            </p:cNvPicPr>
            <p:nvPr/>
          </p:nvPicPr>
          <p:blipFill rotWithShape="1">
            <a:blip r:embed="rId2">
              <a:extLst>
                <a:ext uri="{28A0092B-C50C-407E-A947-70E740481C1C}">
                  <a14:useLocalDpi xmlns:a14="http://schemas.microsoft.com/office/drawing/2010/main" val="0"/>
                </a:ext>
              </a:extLst>
            </a:blip>
            <a:srcRect t="86072"/>
            <a:stretch/>
          </p:blipFill>
          <p:spPr>
            <a:xfrm>
              <a:off x="317181" y="6061226"/>
              <a:ext cx="2303521" cy="694380"/>
            </a:xfrm>
            <a:prstGeom prst="roundRect">
              <a:avLst/>
            </a:prstGeom>
          </p:spPr>
        </p:pic>
        <p:pic>
          <p:nvPicPr>
            <p:cNvPr id="69" name="Picture 68" descr="Graphical user interface, application&#10;&#10;Description automatically generated">
              <a:extLst>
                <a:ext uri="{FF2B5EF4-FFF2-40B4-BE49-F238E27FC236}">
                  <a16:creationId xmlns:a16="http://schemas.microsoft.com/office/drawing/2014/main" id="{8EBD3A47-AB65-A502-C5E2-C4250FA95B60}"/>
                </a:ext>
              </a:extLst>
            </p:cNvPr>
            <p:cNvPicPr>
              <a:picLocks noChangeAspect="1"/>
            </p:cNvPicPr>
            <p:nvPr/>
          </p:nvPicPr>
          <p:blipFill rotWithShape="1">
            <a:blip r:embed="rId3">
              <a:extLst>
                <a:ext uri="{28A0092B-C50C-407E-A947-70E740481C1C}">
                  <a14:useLocalDpi xmlns:a14="http://schemas.microsoft.com/office/drawing/2010/main" val="0"/>
                </a:ext>
              </a:extLst>
            </a:blip>
            <a:srcRect t="64643"/>
            <a:stretch/>
          </p:blipFill>
          <p:spPr>
            <a:xfrm>
              <a:off x="298633" y="4237309"/>
              <a:ext cx="2340615" cy="1791080"/>
            </a:xfrm>
            <a:prstGeom prst="roundRect">
              <a:avLst>
                <a:gd name="adj" fmla="val 5893"/>
              </a:avLst>
            </a:prstGeom>
            <a:ln>
              <a:solidFill>
                <a:schemeClr val="accent1"/>
              </a:solidFill>
            </a:ln>
          </p:spPr>
        </p:pic>
        <p:sp>
          <p:nvSpPr>
            <p:cNvPr id="70" name="Rectangle 69">
              <a:extLst>
                <a:ext uri="{FF2B5EF4-FFF2-40B4-BE49-F238E27FC236}">
                  <a16:creationId xmlns:a16="http://schemas.microsoft.com/office/drawing/2014/main" id="{67A126D5-CB6E-CAD3-EA31-A4B723968502}"/>
                </a:ext>
              </a:extLst>
            </p:cNvPr>
            <p:cNvSpPr/>
            <p:nvPr/>
          </p:nvSpPr>
          <p:spPr>
            <a:xfrm>
              <a:off x="286166" y="4950445"/>
              <a:ext cx="2353082" cy="277585"/>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defTabSz="914400" rtl="0" eaLnBrk="1" fontAlgn="auto" latinLnBrk="0" hangingPunct="1">
                <a:lnSpc>
                  <a:spcPct val="100000"/>
                </a:lnSpc>
                <a:spcBef>
                  <a:spcPts val="0"/>
                </a:spcBef>
                <a:spcAft>
                  <a:spcPts val="0"/>
                </a:spcAft>
                <a:buClrTx/>
                <a:buSzTx/>
                <a:buFontTx/>
                <a:buNone/>
                <a:tabLst/>
                <a:defRPr/>
              </a:pPr>
              <a:endParaRPr kumimoji="0" lang="en-US" sz="1050" b="0" i="0" u="none" strike="noStrike" kern="1200" cap="none" spc="0" normalizeH="0" baseline="0" noProof="0">
                <a:ln>
                  <a:noFill/>
                </a:ln>
                <a:solidFill>
                  <a:prstClr val="white"/>
                </a:solidFill>
                <a:effectLst/>
                <a:uLnTx/>
                <a:uFillTx/>
                <a:latin typeface="Avenir Next LT Pro Light" panose="020B0304020202020204" pitchFamily="34" charset="0"/>
              </a:endParaRPr>
            </a:p>
          </p:txBody>
        </p:sp>
        <p:sp>
          <p:nvSpPr>
            <p:cNvPr id="71" name="Rectangle 70">
              <a:extLst>
                <a:ext uri="{FF2B5EF4-FFF2-40B4-BE49-F238E27FC236}">
                  <a16:creationId xmlns:a16="http://schemas.microsoft.com/office/drawing/2014/main" id="{7F0EFDF4-DEBD-4AFE-D170-AFD1399B3A68}"/>
                </a:ext>
              </a:extLst>
            </p:cNvPr>
            <p:cNvSpPr/>
            <p:nvPr/>
          </p:nvSpPr>
          <p:spPr>
            <a:xfrm>
              <a:off x="1659399" y="6061225"/>
              <a:ext cx="439433" cy="630509"/>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defTabSz="914400" rtl="0" eaLnBrk="1" fontAlgn="auto" latinLnBrk="0" hangingPunct="1">
                <a:lnSpc>
                  <a:spcPct val="100000"/>
                </a:lnSpc>
                <a:spcBef>
                  <a:spcPts val="0"/>
                </a:spcBef>
                <a:spcAft>
                  <a:spcPts val="0"/>
                </a:spcAft>
                <a:buClrTx/>
                <a:buSzTx/>
                <a:buFontTx/>
                <a:buNone/>
                <a:tabLst/>
                <a:defRPr/>
              </a:pPr>
              <a:endParaRPr kumimoji="0" lang="en-US" sz="1050" b="0" i="0" u="none" strike="noStrike" kern="1200" cap="none" spc="0" normalizeH="0" baseline="0" noProof="0">
                <a:ln>
                  <a:noFill/>
                </a:ln>
                <a:solidFill>
                  <a:prstClr val="white"/>
                </a:solidFill>
                <a:effectLst/>
                <a:uLnTx/>
                <a:uFillTx/>
                <a:latin typeface="Avenir Next LT Pro Light" panose="020B0304020202020204" pitchFamily="34" charset="0"/>
              </a:endParaRPr>
            </a:p>
          </p:txBody>
        </p:sp>
      </p:grpSp>
      <p:pic>
        <p:nvPicPr>
          <p:cNvPr id="72" name="Picture 71" descr="A photo of the Call Parked dialog box, showing the park call code.">
            <a:extLst>
              <a:ext uri="{FF2B5EF4-FFF2-40B4-BE49-F238E27FC236}">
                <a16:creationId xmlns:a16="http://schemas.microsoft.com/office/drawing/2014/main" id="{CFFFDFEA-76BF-21CF-DE70-D1AC1B8A42E8}"/>
              </a:ext>
            </a:extLst>
          </p:cNvPr>
          <p:cNvPicPr>
            <a:picLocks noChangeAspect="1"/>
          </p:cNvPicPr>
          <p:nvPr/>
        </p:nvPicPr>
        <p:blipFill rotWithShape="1">
          <a:blip r:embed="rId4">
            <a:extLst>
              <a:ext uri="{28A0092B-C50C-407E-A947-70E740481C1C}">
                <a14:useLocalDpi xmlns:a14="http://schemas.microsoft.com/office/drawing/2010/main" val="0"/>
              </a:ext>
            </a:extLst>
          </a:blip>
          <a:srcRect t="40469" b="15623"/>
          <a:stretch/>
        </p:blipFill>
        <p:spPr>
          <a:xfrm>
            <a:off x="5310130" y="1874975"/>
            <a:ext cx="1840827" cy="1749297"/>
          </a:xfrm>
          <a:prstGeom prst="roundRect">
            <a:avLst/>
          </a:prstGeom>
          <a:ln>
            <a:solidFill>
              <a:schemeClr val="accent1"/>
            </a:solidFill>
          </a:ln>
        </p:spPr>
      </p:pic>
      <p:grpSp>
        <p:nvGrpSpPr>
          <p:cNvPr id="73" name="Group 72">
            <a:extLst>
              <a:ext uri="{FF2B5EF4-FFF2-40B4-BE49-F238E27FC236}">
                <a16:creationId xmlns:a16="http://schemas.microsoft.com/office/drawing/2014/main" id="{44BAB20D-FA26-9829-8D2A-59429C1A62C3}"/>
              </a:ext>
            </a:extLst>
          </p:cNvPr>
          <p:cNvGrpSpPr/>
          <p:nvPr/>
        </p:nvGrpSpPr>
        <p:grpSpPr>
          <a:xfrm>
            <a:off x="5258328" y="4741277"/>
            <a:ext cx="2083927" cy="2456374"/>
            <a:chOff x="9484093" y="4194557"/>
            <a:chExt cx="2074849" cy="2445673"/>
          </a:xfrm>
        </p:grpSpPr>
        <p:pic>
          <p:nvPicPr>
            <p:cNvPr id="74" name="Picture 4">
              <a:extLst>
                <a:ext uri="{FF2B5EF4-FFF2-40B4-BE49-F238E27FC236}">
                  <a16:creationId xmlns:a16="http://schemas.microsoft.com/office/drawing/2014/main" id="{A78F02CD-4583-C733-F949-E217DC9EE795}"/>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b="45511"/>
            <a:stretch/>
          </p:blipFill>
          <p:spPr bwMode="auto">
            <a:xfrm>
              <a:off x="9484093" y="4194557"/>
              <a:ext cx="2074849" cy="2445673"/>
            </a:xfrm>
            <a:prstGeom prst="rect">
              <a:avLst/>
            </a:prstGeom>
            <a:noFill/>
            <a:ln>
              <a:solidFill>
                <a:schemeClr val="accent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75" name="Rectangle 74">
              <a:extLst>
                <a:ext uri="{FF2B5EF4-FFF2-40B4-BE49-F238E27FC236}">
                  <a16:creationId xmlns:a16="http://schemas.microsoft.com/office/drawing/2014/main" id="{8E841F3C-A961-C608-9CA0-4D3081A13D45}"/>
                </a:ext>
              </a:extLst>
            </p:cNvPr>
            <p:cNvSpPr/>
            <p:nvPr/>
          </p:nvSpPr>
          <p:spPr>
            <a:xfrm>
              <a:off x="9883873" y="5466116"/>
              <a:ext cx="1281058" cy="741388"/>
            </a:xfrm>
            <a:prstGeom prst="rect">
              <a:avLst/>
            </a:prstGeom>
            <a:noFill/>
            <a:ln w="28575">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defTabSz="914400" rtl="0" eaLnBrk="1" fontAlgn="auto" latinLnBrk="0" hangingPunct="1">
                <a:lnSpc>
                  <a:spcPct val="100000"/>
                </a:lnSpc>
                <a:spcBef>
                  <a:spcPts val="0"/>
                </a:spcBef>
                <a:spcAft>
                  <a:spcPts val="0"/>
                </a:spcAft>
                <a:buClrTx/>
                <a:buSzTx/>
                <a:buFontTx/>
                <a:buNone/>
                <a:tabLst/>
                <a:defRPr/>
              </a:pPr>
              <a:endParaRPr kumimoji="0" lang="en-US" sz="1050" b="0" i="0" u="none" strike="noStrike" kern="1200" cap="none" spc="0" normalizeH="0" baseline="0" noProof="0">
                <a:ln>
                  <a:noFill/>
                </a:ln>
                <a:solidFill>
                  <a:prstClr val="white"/>
                </a:solidFill>
                <a:effectLst/>
                <a:uLnTx/>
                <a:uFillTx/>
                <a:latin typeface="Avenir Next LT Pro Light" panose="020B0304020202020204" pitchFamily="34" charset="0"/>
              </a:endParaRPr>
            </a:p>
          </p:txBody>
        </p:sp>
      </p:grpSp>
      <p:grpSp>
        <p:nvGrpSpPr>
          <p:cNvPr id="76" name="Group 75">
            <a:extLst>
              <a:ext uri="{FF2B5EF4-FFF2-40B4-BE49-F238E27FC236}">
                <a16:creationId xmlns:a16="http://schemas.microsoft.com/office/drawing/2014/main" id="{0DC2AC1F-0DBE-71AE-9E03-8F6B6D0E5E69}"/>
              </a:ext>
            </a:extLst>
          </p:cNvPr>
          <p:cNvGrpSpPr/>
          <p:nvPr/>
        </p:nvGrpSpPr>
        <p:grpSpPr>
          <a:xfrm>
            <a:off x="3285620" y="4489112"/>
            <a:ext cx="1628775" cy="3309693"/>
            <a:chOff x="6304224" y="2641882"/>
            <a:chExt cx="1818436" cy="3933722"/>
          </a:xfrm>
        </p:grpSpPr>
        <p:pic>
          <p:nvPicPr>
            <p:cNvPr id="77" name="Picture 2">
              <a:extLst>
                <a:ext uri="{FF2B5EF4-FFF2-40B4-BE49-F238E27FC236}">
                  <a16:creationId xmlns:a16="http://schemas.microsoft.com/office/drawing/2014/main" id="{178D7100-DF0A-00A5-2D06-0AA8226A4A0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04224" y="2641882"/>
              <a:ext cx="1818436" cy="3933722"/>
            </a:xfrm>
            <a:prstGeom prst="rect">
              <a:avLst/>
            </a:prstGeom>
            <a:noFill/>
            <a:ln>
              <a:solidFill>
                <a:schemeClr val="accent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78" name="Rectangle 77">
              <a:extLst>
                <a:ext uri="{FF2B5EF4-FFF2-40B4-BE49-F238E27FC236}">
                  <a16:creationId xmlns:a16="http://schemas.microsoft.com/office/drawing/2014/main" id="{6EDA80D4-F40F-BE9D-5CAC-47A1DAAC3E78}"/>
                </a:ext>
              </a:extLst>
            </p:cNvPr>
            <p:cNvSpPr/>
            <p:nvPr/>
          </p:nvSpPr>
          <p:spPr>
            <a:xfrm>
              <a:off x="7489541" y="6176646"/>
              <a:ext cx="371542" cy="347265"/>
            </a:xfrm>
            <a:prstGeom prst="rect">
              <a:avLst/>
            </a:prstGeom>
            <a:noFill/>
            <a:ln w="28575">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defTabSz="914400" rtl="0" eaLnBrk="1" fontAlgn="auto" latinLnBrk="0" hangingPunct="1">
                <a:lnSpc>
                  <a:spcPct val="100000"/>
                </a:lnSpc>
                <a:spcBef>
                  <a:spcPts val="0"/>
                </a:spcBef>
                <a:spcAft>
                  <a:spcPts val="0"/>
                </a:spcAft>
                <a:buClrTx/>
                <a:buSzTx/>
                <a:buFontTx/>
                <a:buNone/>
                <a:tabLst/>
                <a:defRPr/>
              </a:pPr>
              <a:endParaRPr kumimoji="0" lang="en-US" sz="1050" b="0" i="0" u="none" strike="noStrike" kern="1200" cap="none" spc="0" normalizeH="0" baseline="0" noProof="0">
                <a:ln>
                  <a:noFill/>
                </a:ln>
                <a:solidFill>
                  <a:prstClr val="white"/>
                </a:solidFill>
                <a:effectLst/>
                <a:uLnTx/>
                <a:uFillTx/>
                <a:latin typeface="Avenir Next LT Pro Light" panose="020B0304020202020204" pitchFamily="34" charset="0"/>
              </a:endParaRPr>
            </a:p>
          </p:txBody>
        </p:sp>
        <p:sp>
          <p:nvSpPr>
            <p:cNvPr id="79" name="Rectangle 78">
              <a:extLst>
                <a:ext uri="{FF2B5EF4-FFF2-40B4-BE49-F238E27FC236}">
                  <a16:creationId xmlns:a16="http://schemas.microsoft.com/office/drawing/2014/main" id="{D81EEA30-7169-E023-5D4A-F337D49EAC27}"/>
                </a:ext>
              </a:extLst>
            </p:cNvPr>
            <p:cNvSpPr/>
            <p:nvPr/>
          </p:nvSpPr>
          <p:spPr>
            <a:xfrm>
              <a:off x="7833228" y="2799498"/>
              <a:ext cx="289391" cy="284188"/>
            </a:xfrm>
            <a:prstGeom prst="rect">
              <a:avLst/>
            </a:prstGeom>
            <a:noFill/>
            <a:ln w="28575">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defTabSz="914400" rtl="0" eaLnBrk="1" fontAlgn="auto" latinLnBrk="0" hangingPunct="1">
                <a:lnSpc>
                  <a:spcPct val="100000"/>
                </a:lnSpc>
                <a:spcBef>
                  <a:spcPts val="0"/>
                </a:spcBef>
                <a:spcAft>
                  <a:spcPts val="0"/>
                </a:spcAft>
                <a:buClrTx/>
                <a:buSzTx/>
                <a:buFontTx/>
                <a:buNone/>
                <a:tabLst/>
                <a:defRPr/>
              </a:pPr>
              <a:endParaRPr kumimoji="0" lang="en-US" sz="1050" b="0" i="0" u="none" strike="noStrike" kern="1200" cap="none" spc="0" normalizeH="0" baseline="0" noProof="0">
                <a:ln>
                  <a:noFill/>
                </a:ln>
                <a:solidFill>
                  <a:prstClr val="white"/>
                </a:solidFill>
                <a:effectLst/>
                <a:uLnTx/>
                <a:uFillTx/>
                <a:latin typeface="Avenir Next LT Pro Light" panose="020B0304020202020204" pitchFamily="34" charset="0"/>
              </a:endParaRPr>
            </a:p>
          </p:txBody>
        </p:sp>
      </p:grpSp>
      <p:sp>
        <p:nvSpPr>
          <p:cNvPr id="3" name="TextBox 2">
            <a:extLst>
              <a:ext uri="{FF2B5EF4-FFF2-40B4-BE49-F238E27FC236}">
                <a16:creationId xmlns:a16="http://schemas.microsoft.com/office/drawing/2014/main" id="{BA7B7824-23A5-1DDB-207F-C01505747DE1}"/>
              </a:ext>
            </a:extLst>
          </p:cNvPr>
          <p:cNvSpPr txBox="1"/>
          <p:nvPr/>
        </p:nvSpPr>
        <p:spPr>
          <a:xfrm>
            <a:off x="132514" y="831942"/>
            <a:ext cx="7345888" cy="261610"/>
          </a:xfrm>
          <a:prstGeom prst="rect">
            <a:avLst/>
          </a:prstGeom>
          <a:noFill/>
        </p:spPr>
        <p:txBody>
          <a:bodyPr wrap="square" rtlCol="0">
            <a:spAutoFit/>
          </a:bodyPr>
          <a:lstStyle/>
          <a:p>
            <a:r>
              <a:rPr lang="en-US" sz="1050" dirty="0">
                <a:latin typeface="Arial" panose="020B0604020202020204" pitchFamily="34" charset="0"/>
                <a:cs typeface="Arial" panose="020B0604020202020204" pitchFamily="34" charset="0"/>
              </a:rPr>
              <a:t>Parking a call puts the call on hold and provides a code to retrieve the call. </a:t>
            </a:r>
          </a:p>
        </p:txBody>
      </p:sp>
      <p:sp>
        <p:nvSpPr>
          <p:cNvPr id="4" name="TextBox 3">
            <a:extLst>
              <a:ext uri="{FF2B5EF4-FFF2-40B4-BE49-F238E27FC236}">
                <a16:creationId xmlns:a16="http://schemas.microsoft.com/office/drawing/2014/main" id="{DCA80AE2-3E13-6055-AF87-60C415A94AE4}"/>
              </a:ext>
            </a:extLst>
          </p:cNvPr>
          <p:cNvSpPr txBox="1"/>
          <p:nvPr/>
        </p:nvSpPr>
        <p:spPr>
          <a:xfrm>
            <a:off x="338530" y="8258718"/>
            <a:ext cx="3331771" cy="577081"/>
          </a:xfrm>
          <a:prstGeom prst="rect">
            <a:avLst/>
          </a:prstGeom>
          <a:noFill/>
        </p:spPr>
        <p:txBody>
          <a:bodyPr wrap="square">
            <a:spAutoFit/>
          </a:bodyPr>
          <a:lstStyle/>
          <a:p>
            <a:pPr>
              <a:spcAft>
                <a:spcPts val="600"/>
              </a:spcAft>
            </a:pPr>
            <a:r>
              <a:rPr lang="en-US" sz="1050" dirty="0">
                <a:latin typeface="Arial" panose="020B0604020202020204" pitchFamily="34" charset="0"/>
                <a:cs typeface="Arial" panose="020B0604020202020204" pitchFamily="34" charset="0"/>
              </a:rPr>
              <a:t>If you forgot the code or to access the parked call, find the call and the </a:t>
            </a:r>
            <a:r>
              <a:rPr lang="en-US" sz="1050" b="1" dirty="0">
                <a:latin typeface="Arial" panose="020B0604020202020204" pitchFamily="34" charset="0"/>
                <a:cs typeface="Arial" panose="020B0604020202020204" pitchFamily="34" charset="0"/>
              </a:rPr>
              <a:t>Copy</a:t>
            </a:r>
            <a:r>
              <a:rPr lang="en-US" sz="1050" dirty="0">
                <a:latin typeface="Arial" panose="020B0604020202020204" pitchFamily="34" charset="0"/>
                <a:cs typeface="Arial" panose="020B0604020202020204" pitchFamily="34" charset="0"/>
              </a:rPr>
              <a:t> </a:t>
            </a:r>
            <a:r>
              <a:rPr lang="en-US" sz="1050" b="1" dirty="0">
                <a:latin typeface="Arial" panose="020B0604020202020204" pitchFamily="34" charset="0"/>
                <a:cs typeface="Arial" panose="020B0604020202020204" pitchFamily="34" charset="0"/>
              </a:rPr>
              <a:t>code</a:t>
            </a:r>
            <a:r>
              <a:rPr lang="en-US" sz="1050" dirty="0">
                <a:latin typeface="Arial" panose="020B0604020202020204" pitchFamily="34" charset="0"/>
                <a:cs typeface="Arial" panose="020B0604020202020204" pitchFamily="34" charset="0"/>
              </a:rPr>
              <a:t> button in your call history.</a:t>
            </a:r>
          </a:p>
        </p:txBody>
      </p:sp>
      <p:grpSp>
        <p:nvGrpSpPr>
          <p:cNvPr id="5" name="Group 4">
            <a:extLst>
              <a:ext uri="{FF2B5EF4-FFF2-40B4-BE49-F238E27FC236}">
                <a16:creationId xmlns:a16="http://schemas.microsoft.com/office/drawing/2014/main" id="{675219E8-004E-578B-2AA6-9048839F6A46}"/>
              </a:ext>
            </a:extLst>
          </p:cNvPr>
          <p:cNvGrpSpPr/>
          <p:nvPr/>
        </p:nvGrpSpPr>
        <p:grpSpPr>
          <a:xfrm>
            <a:off x="488457" y="8831140"/>
            <a:ext cx="2409096" cy="587007"/>
            <a:chOff x="8606519" y="3007626"/>
            <a:chExt cx="3388855" cy="825739"/>
          </a:xfrm>
        </p:grpSpPr>
        <p:pic>
          <p:nvPicPr>
            <p:cNvPr id="6" name="Picture 5" descr="A white rectangular object with a black border&#10;&#10;Description automatically generated">
              <a:extLst>
                <a:ext uri="{FF2B5EF4-FFF2-40B4-BE49-F238E27FC236}">
                  <a16:creationId xmlns:a16="http://schemas.microsoft.com/office/drawing/2014/main" id="{9BD5EC22-FA37-DCB6-6ABC-0C27F3CFC453}"/>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606519" y="3007626"/>
              <a:ext cx="3388855" cy="825739"/>
            </a:xfrm>
            <a:prstGeom prst="rect">
              <a:avLst/>
            </a:prstGeom>
            <a:ln>
              <a:solidFill>
                <a:schemeClr val="accent1"/>
              </a:solidFill>
            </a:ln>
          </p:spPr>
        </p:pic>
        <p:sp>
          <p:nvSpPr>
            <p:cNvPr id="7" name="Rectangle 6">
              <a:extLst>
                <a:ext uri="{FF2B5EF4-FFF2-40B4-BE49-F238E27FC236}">
                  <a16:creationId xmlns:a16="http://schemas.microsoft.com/office/drawing/2014/main" id="{0487A705-E1F2-FEEC-DAF8-84F3F8AA29AE}"/>
                </a:ext>
              </a:extLst>
            </p:cNvPr>
            <p:cNvSpPr/>
            <p:nvPr/>
          </p:nvSpPr>
          <p:spPr>
            <a:xfrm>
              <a:off x="11137707" y="3373293"/>
              <a:ext cx="630959" cy="316046"/>
            </a:xfrm>
            <a:prstGeom prst="rect">
              <a:avLst/>
            </a:prstGeom>
            <a:noFill/>
            <a:ln w="28575">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defTabSz="914400" rtl="0" eaLnBrk="1" fontAlgn="auto" latinLnBrk="0" hangingPunct="1">
                <a:lnSpc>
                  <a:spcPct val="100000"/>
                </a:lnSpc>
                <a:spcBef>
                  <a:spcPts val="0"/>
                </a:spcBef>
                <a:spcAft>
                  <a:spcPts val="600"/>
                </a:spcAft>
                <a:buClrTx/>
                <a:buSzTx/>
                <a:buFontTx/>
                <a:buNone/>
                <a:tabLst/>
                <a:defRPr/>
              </a:pPr>
              <a:endParaRPr kumimoji="0" lang="en-US" sz="1050" b="0" i="0" u="none" strike="noStrike" kern="1200" cap="none" spc="0" normalizeH="0" baseline="0" noProof="0">
                <a:ln>
                  <a:noFill/>
                </a:ln>
                <a:solidFill>
                  <a:prstClr val="white"/>
                </a:solidFill>
                <a:effectLst/>
                <a:uLnTx/>
                <a:uFillTx/>
                <a:latin typeface="Avenir Next LT Pro Light" panose="020B0304020202020204" pitchFamily="34" charset="0"/>
              </a:endParaRPr>
            </a:p>
          </p:txBody>
        </p:sp>
      </p:grpSp>
      <p:sp>
        <p:nvSpPr>
          <p:cNvPr id="8" name="TextBox 7">
            <a:extLst>
              <a:ext uri="{FF2B5EF4-FFF2-40B4-BE49-F238E27FC236}">
                <a16:creationId xmlns:a16="http://schemas.microsoft.com/office/drawing/2014/main" id="{2E3A006C-656A-74CC-422D-FB7D9BD69308}"/>
              </a:ext>
            </a:extLst>
          </p:cNvPr>
          <p:cNvSpPr txBox="1"/>
          <p:nvPr/>
        </p:nvSpPr>
        <p:spPr>
          <a:xfrm>
            <a:off x="3364270" y="8795661"/>
            <a:ext cx="1609558" cy="1061829"/>
          </a:xfrm>
          <a:prstGeom prst="rect">
            <a:avLst/>
          </a:prstGeom>
          <a:noFill/>
        </p:spPr>
        <p:txBody>
          <a:bodyPr wrap="square">
            <a:spAutoFit/>
          </a:bodyPr>
          <a:lstStyle/>
          <a:p>
            <a:pPr>
              <a:spcAft>
                <a:spcPts val="600"/>
              </a:spcAft>
            </a:pPr>
            <a:r>
              <a:rPr lang="en-US" sz="1050" dirty="0">
                <a:latin typeface="Arial" panose="020B0604020202020204" pitchFamily="34" charset="0"/>
                <a:cs typeface="Arial" panose="020B0604020202020204" pitchFamily="34" charset="0"/>
              </a:rPr>
              <a:t>If a parked call is not picked up within several minutes, the number calling will ring back to the line that placed it on park.</a:t>
            </a:r>
          </a:p>
        </p:txBody>
      </p:sp>
      <p:grpSp>
        <p:nvGrpSpPr>
          <p:cNvPr id="9" name="Group 8">
            <a:extLst>
              <a:ext uri="{FF2B5EF4-FFF2-40B4-BE49-F238E27FC236}">
                <a16:creationId xmlns:a16="http://schemas.microsoft.com/office/drawing/2014/main" id="{21752DAC-05B3-0826-36DB-B7FA5C0D05FF}"/>
              </a:ext>
            </a:extLst>
          </p:cNvPr>
          <p:cNvGrpSpPr/>
          <p:nvPr/>
        </p:nvGrpSpPr>
        <p:grpSpPr>
          <a:xfrm>
            <a:off x="5361931" y="8266982"/>
            <a:ext cx="1980324" cy="1497865"/>
            <a:chOff x="9588361" y="4999979"/>
            <a:chExt cx="2117831" cy="1601872"/>
          </a:xfrm>
        </p:grpSpPr>
        <p:pic>
          <p:nvPicPr>
            <p:cNvPr id="10" name="Picture 9">
              <a:extLst>
                <a:ext uri="{FF2B5EF4-FFF2-40B4-BE49-F238E27FC236}">
                  <a16:creationId xmlns:a16="http://schemas.microsoft.com/office/drawing/2014/main" id="{A4472F44-45CD-4C8D-413B-83FD24DFF36E}"/>
                </a:ext>
              </a:extLst>
            </p:cNvPr>
            <p:cNvPicPr>
              <a:picLocks noChangeAspect="1"/>
            </p:cNvPicPr>
            <p:nvPr/>
          </p:nvPicPr>
          <p:blipFill>
            <a:blip r:embed="rId8"/>
            <a:stretch>
              <a:fillRect/>
            </a:stretch>
          </p:blipFill>
          <p:spPr>
            <a:xfrm>
              <a:off x="9588361" y="4999979"/>
              <a:ext cx="2117831" cy="1601872"/>
            </a:xfrm>
            <a:prstGeom prst="rect">
              <a:avLst/>
            </a:prstGeom>
            <a:ln>
              <a:solidFill>
                <a:schemeClr val="accent1"/>
              </a:solidFill>
            </a:ln>
            <a:effectLst>
              <a:outerShdw blurRad="50800" dist="38100" dir="2700000" algn="tl" rotWithShape="0">
                <a:prstClr val="black">
                  <a:alpha val="40000"/>
                </a:prstClr>
              </a:outerShdw>
            </a:effectLst>
          </p:spPr>
        </p:pic>
        <p:sp>
          <p:nvSpPr>
            <p:cNvPr id="11" name="Rectangle 10">
              <a:extLst>
                <a:ext uri="{FF2B5EF4-FFF2-40B4-BE49-F238E27FC236}">
                  <a16:creationId xmlns:a16="http://schemas.microsoft.com/office/drawing/2014/main" id="{E8E50D13-BF2C-724D-31C4-E2F091B8B2E0}"/>
                </a:ext>
              </a:extLst>
            </p:cNvPr>
            <p:cNvSpPr/>
            <p:nvPr/>
          </p:nvSpPr>
          <p:spPr>
            <a:xfrm>
              <a:off x="9626850" y="5181536"/>
              <a:ext cx="948419" cy="427313"/>
            </a:xfrm>
            <a:prstGeom prst="rect">
              <a:avLst/>
            </a:prstGeom>
            <a:noFill/>
            <a:ln w="28575">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defTabSz="914400" rtl="0" eaLnBrk="1" fontAlgn="auto" latinLnBrk="0" hangingPunct="1">
                <a:lnSpc>
                  <a:spcPct val="100000"/>
                </a:lnSpc>
                <a:spcBef>
                  <a:spcPts val="0"/>
                </a:spcBef>
                <a:spcAft>
                  <a:spcPts val="600"/>
                </a:spcAft>
                <a:buClrTx/>
                <a:buSzTx/>
                <a:buFontTx/>
                <a:buNone/>
                <a:tabLst/>
                <a:defRPr/>
              </a:pPr>
              <a:endParaRPr kumimoji="0" lang="en-US" sz="1050" b="0" i="0" u="none" strike="noStrike" kern="1200" cap="none" spc="0" normalizeH="0" baseline="0" noProof="0" dirty="0">
                <a:ln>
                  <a:noFill/>
                </a:ln>
                <a:solidFill>
                  <a:prstClr val="white"/>
                </a:solidFill>
                <a:effectLst/>
                <a:uLnTx/>
                <a:uFillTx/>
                <a:latin typeface="Avenir Next LT Pro Light" panose="020B0304020202020204" pitchFamily="34" charset="0"/>
              </a:endParaRPr>
            </a:p>
          </p:txBody>
        </p:sp>
      </p:grpSp>
      <p:sp>
        <p:nvSpPr>
          <p:cNvPr id="12" name="Rectangle 11">
            <a:extLst>
              <a:ext uri="{FF2B5EF4-FFF2-40B4-BE49-F238E27FC236}">
                <a16:creationId xmlns:a16="http://schemas.microsoft.com/office/drawing/2014/main" id="{7A96D955-DAF8-7323-2861-8E1AC6AB72B5}"/>
              </a:ext>
            </a:extLst>
          </p:cNvPr>
          <p:cNvSpPr/>
          <p:nvPr/>
        </p:nvSpPr>
        <p:spPr>
          <a:xfrm>
            <a:off x="300405" y="4089106"/>
            <a:ext cx="7289115" cy="238125"/>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050" cap="small" dirty="0">
                <a:latin typeface="Arial" panose="020B0604020202020204" pitchFamily="34" charset="0"/>
                <a:cs typeface="Arial" panose="020B0604020202020204" pitchFamily="34" charset="0"/>
              </a:rPr>
              <a:t>TO RETREIVE A PARKED CALL</a:t>
            </a:r>
          </a:p>
        </p:txBody>
      </p:sp>
      <p:sp>
        <p:nvSpPr>
          <p:cNvPr id="13" name="Rectangle 12">
            <a:extLst>
              <a:ext uri="{FF2B5EF4-FFF2-40B4-BE49-F238E27FC236}">
                <a16:creationId xmlns:a16="http://schemas.microsoft.com/office/drawing/2014/main" id="{27E7C742-4219-3E14-1C54-C1A8B0558E22}"/>
              </a:ext>
            </a:extLst>
          </p:cNvPr>
          <p:cNvSpPr/>
          <p:nvPr/>
        </p:nvSpPr>
        <p:spPr>
          <a:xfrm>
            <a:off x="160901" y="1502068"/>
            <a:ext cx="7289115" cy="238125"/>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050" cap="small" dirty="0">
                <a:latin typeface="Arial" panose="020B0604020202020204" pitchFamily="34" charset="0"/>
                <a:cs typeface="Arial" panose="020B0604020202020204" pitchFamily="34" charset="0"/>
              </a:rPr>
              <a:t>TO PARK A CALL</a:t>
            </a:r>
          </a:p>
        </p:txBody>
      </p:sp>
      <p:sp>
        <p:nvSpPr>
          <p:cNvPr id="14" name="Rectangle 13">
            <a:extLst>
              <a:ext uri="{FF2B5EF4-FFF2-40B4-BE49-F238E27FC236}">
                <a16:creationId xmlns:a16="http://schemas.microsoft.com/office/drawing/2014/main" id="{6C954A88-7E36-E779-7F7C-3AE89FADD6DA}"/>
              </a:ext>
            </a:extLst>
          </p:cNvPr>
          <p:cNvSpPr/>
          <p:nvPr/>
        </p:nvSpPr>
        <p:spPr>
          <a:xfrm>
            <a:off x="300405" y="7940340"/>
            <a:ext cx="7289115" cy="238125"/>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050" cap="small" dirty="0">
                <a:latin typeface="Arial" panose="020B0604020202020204" pitchFamily="34" charset="0"/>
                <a:cs typeface="Arial" panose="020B0604020202020204" pitchFamily="34" charset="0"/>
              </a:rPr>
              <a:t>CALL PARK NOTES</a:t>
            </a:r>
          </a:p>
        </p:txBody>
      </p:sp>
    </p:spTree>
    <p:extLst>
      <p:ext uri="{BB962C8B-B14F-4D97-AF65-F5344CB8AC3E}">
        <p14:creationId xmlns:p14="http://schemas.microsoft.com/office/powerpoint/2010/main" val="39935321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110B8B-967B-6CF0-6C2B-F57E97489E1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57B2F6B-ABA7-1B91-7F83-B04BD543A699}"/>
              </a:ext>
            </a:extLst>
          </p:cNvPr>
          <p:cNvSpPr>
            <a:spLocks noGrp="1"/>
          </p:cNvSpPr>
          <p:nvPr>
            <p:ph type="title"/>
          </p:nvPr>
        </p:nvSpPr>
        <p:spPr/>
        <p:txBody>
          <a:bodyPr>
            <a:normAutofit/>
          </a:bodyPr>
          <a:lstStyle/>
          <a:p>
            <a:r>
              <a:rPr lang="en-US" sz="2400" dirty="0"/>
              <a:t>Manage Contacts</a:t>
            </a:r>
          </a:p>
        </p:txBody>
      </p:sp>
      <p:sp>
        <p:nvSpPr>
          <p:cNvPr id="16" name="TextBox 15">
            <a:extLst>
              <a:ext uri="{FF2B5EF4-FFF2-40B4-BE49-F238E27FC236}">
                <a16:creationId xmlns:a16="http://schemas.microsoft.com/office/drawing/2014/main" id="{622259E6-2E92-7248-86CD-2CD542747478}"/>
              </a:ext>
            </a:extLst>
          </p:cNvPr>
          <p:cNvSpPr txBox="1"/>
          <p:nvPr/>
        </p:nvSpPr>
        <p:spPr>
          <a:xfrm>
            <a:off x="129150" y="891018"/>
            <a:ext cx="7444249" cy="261610"/>
          </a:xfrm>
          <a:prstGeom prst="rect">
            <a:avLst/>
          </a:prstGeom>
          <a:noFill/>
        </p:spPr>
        <p:txBody>
          <a:bodyPr wrap="square" rtlCol="0">
            <a:spAutoFit/>
          </a:bodyPr>
          <a:lstStyle/>
          <a:p>
            <a:r>
              <a:rPr lang="en-US" sz="1050" dirty="0">
                <a:latin typeface="Arial" panose="020B0604020202020204" pitchFamily="34" charset="0"/>
                <a:cs typeface="Arial" panose="020B0604020202020204" pitchFamily="34" charset="0"/>
              </a:rPr>
              <a:t>Contacts may be managed directly through Microsoft Teams or be imported and managed via Outlook. </a:t>
            </a:r>
          </a:p>
        </p:txBody>
      </p:sp>
      <p:sp>
        <p:nvSpPr>
          <p:cNvPr id="17" name="TextBox 16">
            <a:extLst>
              <a:ext uri="{FF2B5EF4-FFF2-40B4-BE49-F238E27FC236}">
                <a16:creationId xmlns:a16="http://schemas.microsoft.com/office/drawing/2014/main" id="{BCB7B253-FC13-49E6-41C4-C214B7B1017B}"/>
              </a:ext>
            </a:extLst>
          </p:cNvPr>
          <p:cNvSpPr txBox="1"/>
          <p:nvPr/>
        </p:nvSpPr>
        <p:spPr>
          <a:xfrm>
            <a:off x="131265" y="2870044"/>
            <a:ext cx="7473494" cy="261610"/>
          </a:xfrm>
          <a:prstGeom prst="rect">
            <a:avLst/>
          </a:prstGeom>
          <a:noFill/>
        </p:spPr>
        <p:txBody>
          <a:bodyPr wrap="square" rtlCol="0">
            <a:spAutoFit/>
          </a:bodyPr>
          <a:lstStyle/>
          <a:p>
            <a:pPr marL="228600" indent="-228600">
              <a:buFont typeface="+mj-lt"/>
              <a:buAutoNum type="arabicPeriod" startAt="2"/>
            </a:pPr>
            <a:r>
              <a:rPr lang="en-US" sz="1050" dirty="0">
                <a:latin typeface="Arial" panose="020B0604020202020204" pitchFamily="34" charset="0"/>
                <a:cs typeface="Arial" panose="020B0604020202020204" pitchFamily="34" charset="0"/>
              </a:rPr>
              <a:t>In the </a:t>
            </a:r>
            <a:r>
              <a:rPr lang="en-US" sz="1050" b="1" dirty="0">
                <a:latin typeface="Arial" panose="020B0604020202020204" pitchFamily="34" charset="0"/>
                <a:cs typeface="Arial" panose="020B0604020202020204" pitchFamily="34" charset="0"/>
              </a:rPr>
              <a:t>People</a:t>
            </a:r>
            <a:r>
              <a:rPr lang="en-US" sz="1050" dirty="0">
                <a:latin typeface="Arial" panose="020B0604020202020204" pitchFamily="34" charset="0"/>
                <a:cs typeface="Arial" panose="020B0604020202020204" pitchFamily="34" charset="0"/>
              </a:rPr>
              <a:t> app, click the </a:t>
            </a:r>
            <a:r>
              <a:rPr lang="en-US" sz="1050" b="1" dirty="0">
                <a:latin typeface="Arial" panose="020B0604020202020204" pitchFamily="34" charset="0"/>
                <a:cs typeface="Arial" panose="020B0604020202020204" pitchFamily="34" charset="0"/>
              </a:rPr>
              <a:t>Add contact </a:t>
            </a:r>
            <a:r>
              <a:rPr lang="en-US" sz="1050" dirty="0">
                <a:latin typeface="Arial" panose="020B0604020202020204" pitchFamily="34" charset="0"/>
                <a:cs typeface="Arial" panose="020B0604020202020204" pitchFamily="34" charset="0"/>
              </a:rPr>
              <a:t>icon.</a:t>
            </a:r>
          </a:p>
        </p:txBody>
      </p:sp>
      <p:sp>
        <p:nvSpPr>
          <p:cNvPr id="18" name="TextBox 17">
            <a:extLst>
              <a:ext uri="{FF2B5EF4-FFF2-40B4-BE49-F238E27FC236}">
                <a16:creationId xmlns:a16="http://schemas.microsoft.com/office/drawing/2014/main" id="{BA3F9E3D-2551-DA92-A165-EC3C563CF00C}"/>
              </a:ext>
            </a:extLst>
          </p:cNvPr>
          <p:cNvSpPr txBox="1"/>
          <p:nvPr/>
        </p:nvSpPr>
        <p:spPr>
          <a:xfrm>
            <a:off x="131265" y="6687214"/>
            <a:ext cx="4910635" cy="253916"/>
          </a:xfrm>
          <a:prstGeom prst="rect">
            <a:avLst/>
          </a:prstGeom>
          <a:noFill/>
        </p:spPr>
        <p:txBody>
          <a:bodyPr wrap="square" rtlCol="0">
            <a:spAutoFit/>
          </a:bodyPr>
          <a:lstStyle/>
          <a:p>
            <a:pPr marL="228600" indent="-228600">
              <a:buFont typeface="+mj-lt"/>
              <a:buAutoNum type="arabicPeriod" startAt="5"/>
            </a:pPr>
            <a:r>
              <a:rPr lang="en-US" sz="1050" dirty="0">
                <a:latin typeface="Arial" panose="020B0604020202020204" pitchFamily="34" charset="0"/>
                <a:cs typeface="Arial" panose="020B0604020202020204" pitchFamily="34" charset="0"/>
              </a:rPr>
              <a:t>Continue inputting contact details and click </a:t>
            </a:r>
            <a:r>
              <a:rPr lang="en-US" sz="1050" b="1" dirty="0">
                <a:latin typeface="Arial" panose="020B0604020202020204" pitchFamily="34" charset="0"/>
                <a:cs typeface="Arial" panose="020B0604020202020204" pitchFamily="34" charset="0"/>
              </a:rPr>
              <a:t>Add</a:t>
            </a:r>
            <a:r>
              <a:rPr lang="en-US" sz="1050" dirty="0">
                <a:latin typeface="Arial" panose="020B0604020202020204" pitchFamily="34" charset="0"/>
                <a:cs typeface="Arial" panose="020B0604020202020204" pitchFamily="34" charset="0"/>
              </a:rPr>
              <a:t> when complete. </a:t>
            </a:r>
          </a:p>
        </p:txBody>
      </p:sp>
      <p:sp>
        <p:nvSpPr>
          <p:cNvPr id="19" name="TextBox 18">
            <a:extLst>
              <a:ext uri="{FF2B5EF4-FFF2-40B4-BE49-F238E27FC236}">
                <a16:creationId xmlns:a16="http://schemas.microsoft.com/office/drawing/2014/main" id="{0CA54DC7-A09A-4015-5C52-A1A1F4607239}"/>
              </a:ext>
            </a:extLst>
          </p:cNvPr>
          <p:cNvSpPr txBox="1"/>
          <p:nvPr/>
        </p:nvSpPr>
        <p:spPr>
          <a:xfrm>
            <a:off x="131265" y="1643694"/>
            <a:ext cx="7473495" cy="430887"/>
          </a:xfrm>
          <a:prstGeom prst="rect">
            <a:avLst/>
          </a:prstGeom>
          <a:noFill/>
        </p:spPr>
        <p:txBody>
          <a:bodyPr wrap="square">
            <a:spAutoFit/>
          </a:bodyPr>
          <a:lstStyle/>
          <a:p>
            <a:pPr marL="228600" indent="-228600">
              <a:buFont typeface="+mj-lt"/>
              <a:buAutoNum type="arabicPeriod"/>
            </a:pPr>
            <a:r>
              <a:rPr lang="en-US" sz="1050" dirty="0">
                <a:latin typeface="Arial" panose="020B0604020202020204" pitchFamily="34" charset="0"/>
                <a:cs typeface="Arial" panose="020B0604020202020204" pitchFamily="34" charset="0"/>
              </a:rPr>
              <a:t>To add a contact via Microsoft Teams, navigate to </a:t>
            </a:r>
            <a:r>
              <a:rPr lang="en-US" sz="1050" b="1" dirty="0">
                <a:latin typeface="Arial" panose="020B0604020202020204" pitchFamily="34" charset="0"/>
                <a:cs typeface="Arial" panose="020B0604020202020204" pitchFamily="34" charset="0"/>
              </a:rPr>
              <a:t>Calls</a:t>
            </a:r>
            <a:r>
              <a:rPr lang="en-US" sz="1050" dirty="0">
                <a:latin typeface="Arial" panose="020B0604020202020204" pitchFamily="34" charset="0"/>
                <a:cs typeface="Arial" panose="020B0604020202020204" pitchFamily="34" charset="0"/>
              </a:rPr>
              <a:t> and select </a:t>
            </a:r>
            <a:r>
              <a:rPr lang="en-US" sz="1050" b="1" dirty="0">
                <a:latin typeface="Arial" panose="020B0604020202020204" pitchFamily="34" charset="0"/>
                <a:cs typeface="Arial" panose="020B0604020202020204" pitchFamily="34" charset="0"/>
              </a:rPr>
              <a:t>View Contacts </a:t>
            </a:r>
            <a:r>
              <a:rPr lang="en-US" sz="1050" dirty="0">
                <a:latin typeface="Arial" panose="020B0604020202020204" pitchFamily="34" charset="0"/>
                <a:cs typeface="Arial" panose="020B0604020202020204" pitchFamily="34" charset="0"/>
              </a:rPr>
              <a:t>in the top-right corner or open the </a:t>
            </a:r>
            <a:r>
              <a:rPr lang="en-US" sz="1050" b="1" dirty="0">
                <a:latin typeface="Arial" panose="020B0604020202020204" pitchFamily="34" charset="0"/>
                <a:cs typeface="Arial" panose="020B0604020202020204" pitchFamily="34" charset="0"/>
              </a:rPr>
              <a:t>People</a:t>
            </a:r>
            <a:r>
              <a:rPr lang="en-US" sz="1050" dirty="0">
                <a:latin typeface="Arial" panose="020B0604020202020204" pitchFamily="34" charset="0"/>
                <a:cs typeface="Arial" panose="020B0604020202020204" pitchFamily="34" charset="0"/>
              </a:rPr>
              <a:t> app within Teams.</a:t>
            </a:r>
          </a:p>
        </p:txBody>
      </p:sp>
      <p:sp>
        <p:nvSpPr>
          <p:cNvPr id="20" name="TextBox 19">
            <a:extLst>
              <a:ext uri="{FF2B5EF4-FFF2-40B4-BE49-F238E27FC236}">
                <a16:creationId xmlns:a16="http://schemas.microsoft.com/office/drawing/2014/main" id="{B4021EC7-9838-67CF-5999-618948901C87}"/>
              </a:ext>
            </a:extLst>
          </p:cNvPr>
          <p:cNvSpPr txBox="1"/>
          <p:nvPr/>
        </p:nvSpPr>
        <p:spPr>
          <a:xfrm>
            <a:off x="131265" y="3621447"/>
            <a:ext cx="5014138" cy="430887"/>
          </a:xfrm>
          <a:prstGeom prst="rect">
            <a:avLst/>
          </a:prstGeom>
          <a:noFill/>
        </p:spPr>
        <p:txBody>
          <a:bodyPr wrap="square">
            <a:spAutoFit/>
          </a:bodyPr>
          <a:lstStyle/>
          <a:p>
            <a:pPr marL="228600" indent="-228600">
              <a:buFont typeface="+mj-lt"/>
              <a:buAutoNum type="arabicPeriod" startAt="3"/>
            </a:pPr>
            <a:r>
              <a:rPr lang="en-US" sz="1050" dirty="0">
                <a:latin typeface="Arial" panose="020B0604020202020204" pitchFamily="34" charset="0"/>
                <a:cs typeface="Arial" panose="020B0604020202020204" pitchFamily="34" charset="0"/>
              </a:rPr>
              <a:t>Teams will attempt to find that name in the directory. If the contact is external, you will receive a message that says </a:t>
            </a:r>
            <a:r>
              <a:rPr lang="en-US" sz="1050" b="1" dirty="0">
                <a:latin typeface="Arial" panose="020B0604020202020204" pitchFamily="34" charset="0"/>
                <a:cs typeface="Arial" panose="020B0604020202020204" pitchFamily="34" charset="0"/>
              </a:rPr>
              <a:t>We didn’t find any matches. </a:t>
            </a:r>
            <a:endParaRPr lang="en-US" sz="1050" dirty="0">
              <a:latin typeface="Arial" panose="020B0604020202020204" pitchFamily="34" charset="0"/>
              <a:cs typeface="Arial" panose="020B0604020202020204" pitchFamily="34" charset="0"/>
            </a:endParaRPr>
          </a:p>
        </p:txBody>
      </p:sp>
      <p:sp>
        <p:nvSpPr>
          <p:cNvPr id="21" name="TextBox 20">
            <a:extLst>
              <a:ext uri="{FF2B5EF4-FFF2-40B4-BE49-F238E27FC236}">
                <a16:creationId xmlns:a16="http://schemas.microsoft.com/office/drawing/2014/main" id="{E21A128F-16F7-4DD3-745E-9190E78ABFF1}"/>
              </a:ext>
            </a:extLst>
          </p:cNvPr>
          <p:cNvSpPr txBox="1"/>
          <p:nvPr/>
        </p:nvSpPr>
        <p:spPr>
          <a:xfrm>
            <a:off x="131265" y="5112465"/>
            <a:ext cx="5014138" cy="253916"/>
          </a:xfrm>
          <a:prstGeom prst="rect">
            <a:avLst/>
          </a:prstGeom>
          <a:noFill/>
        </p:spPr>
        <p:txBody>
          <a:bodyPr wrap="square">
            <a:spAutoFit/>
          </a:bodyPr>
          <a:lstStyle/>
          <a:p>
            <a:pPr marL="228600" indent="-228600">
              <a:buFont typeface="+mj-lt"/>
              <a:buAutoNum type="arabicPeriod" startAt="4"/>
            </a:pPr>
            <a:r>
              <a:rPr lang="en-US" sz="1050" dirty="0">
                <a:latin typeface="Arial" panose="020B0604020202020204" pitchFamily="34" charset="0"/>
                <a:cs typeface="Arial" panose="020B0604020202020204" pitchFamily="34" charset="0"/>
              </a:rPr>
              <a:t>Simply, bypass this by clicking back into the dialog box and clicking </a:t>
            </a:r>
            <a:r>
              <a:rPr lang="en-US" sz="1050" b="1" dirty="0">
                <a:latin typeface="Arial" panose="020B0604020202020204" pitchFamily="34" charset="0"/>
                <a:cs typeface="Arial" panose="020B0604020202020204" pitchFamily="34" charset="0"/>
              </a:rPr>
              <a:t>Add. </a:t>
            </a:r>
            <a:endParaRPr lang="en-US" sz="1050" dirty="0">
              <a:latin typeface="Arial" panose="020B0604020202020204" pitchFamily="34" charset="0"/>
              <a:cs typeface="Arial" panose="020B0604020202020204" pitchFamily="34" charset="0"/>
            </a:endParaRPr>
          </a:p>
        </p:txBody>
      </p:sp>
      <p:sp>
        <p:nvSpPr>
          <p:cNvPr id="22" name="TextBox 21">
            <a:extLst>
              <a:ext uri="{FF2B5EF4-FFF2-40B4-BE49-F238E27FC236}">
                <a16:creationId xmlns:a16="http://schemas.microsoft.com/office/drawing/2014/main" id="{4DAC0C9B-BFD1-08FA-D57E-90126390F8D3}"/>
              </a:ext>
            </a:extLst>
          </p:cNvPr>
          <p:cNvSpPr txBox="1"/>
          <p:nvPr/>
        </p:nvSpPr>
        <p:spPr>
          <a:xfrm>
            <a:off x="131265" y="8149372"/>
            <a:ext cx="3116760" cy="738664"/>
          </a:xfrm>
          <a:prstGeom prst="rect">
            <a:avLst/>
          </a:prstGeom>
          <a:noFill/>
        </p:spPr>
        <p:txBody>
          <a:bodyPr wrap="square">
            <a:spAutoFit/>
          </a:bodyPr>
          <a:lstStyle/>
          <a:p>
            <a:r>
              <a:rPr lang="en-US" sz="1050" b="1" dirty="0">
                <a:latin typeface="Arial" panose="020B0604020202020204" pitchFamily="34" charset="0"/>
                <a:cs typeface="Arial" panose="020B0604020202020204" pitchFamily="34" charset="0"/>
              </a:rPr>
              <a:t>Note: </a:t>
            </a:r>
            <a:r>
              <a:rPr lang="en-US" sz="1050" dirty="0">
                <a:latin typeface="Arial" panose="020B0604020202020204" pitchFamily="34" charset="0"/>
                <a:cs typeface="Arial" panose="020B0604020202020204" pitchFamily="34" charset="0"/>
              </a:rPr>
              <a:t>Contacts added via Outlook must be managed from Outlook. However, contacts added via Teams can be edited and/or deleted from Teams. </a:t>
            </a:r>
          </a:p>
        </p:txBody>
      </p:sp>
      <p:grpSp>
        <p:nvGrpSpPr>
          <p:cNvPr id="23" name="Group 22">
            <a:extLst>
              <a:ext uri="{FF2B5EF4-FFF2-40B4-BE49-F238E27FC236}">
                <a16:creationId xmlns:a16="http://schemas.microsoft.com/office/drawing/2014/main" id="{41790D2C-CAC9-6DF1-4606-6F7F839BA430}"/>
              </a:ext>
            </a:extLst>
          </p:cNvPr>
          <p:cNvGrpSpPr/>
          <p:nvPr/>
        </p:nvGrpSpPr>
        <p:grpSpPr>
          <a:xfrm>
            <a:off x="5193378" y="3621447"/>
            <a:ext cx="2213264" cy="845959"/>
            <a:chOff x="466436" y="3676681"/>
            <a:chExt cx="2213264" cy="845959"/>
          </a:xfrm>
        </p:grpSpPr>
        <p:pic>
          <p:nvPicPr>
            <p:cNvPr id="24" name="Picture 23">
              <a:extLst>
                <a:ext uri="{FF2B5EF4-FFF2-40B4-BE49-F238E27FC236}">
                  <a16:creationId xmlns:a16="http://schemas.microsoft.com/office/drawing/2014/main" id="{E6554841-FF3D-4A00-C916-07E6FD16B15D}"/>
                </a:ext>
              </a:extLst>
            </p:cNvPr>
            <p:cNvPicPr>
              <a:picLocks noChangeAspect="1"/>
            </p:cNvPicPr>
            <p:nvPr/>
          </p:nvPicPr>
          <p:blipFill>
            <a:blip r:embed="rId2"/>
            <a:stretch>
              <a:fillRect/>
            </a:stretch>
          </p:blipFill>
          <p:spPr>
            <a:xfrm>
              <a:off x="466436" y="3676681"/>
              <a:ext cx="2213264" cy="845959"/>
            </a:xfrm>
            <a:prstGeom prst="rect">
              <a:avLst/>
            </a:prstGeom>
            <a:ln>
              <a:solidFill>
                <a:schemeClr val="accent1"/>
              </a:solidFill>
            </a:ln>
          </p:spPr>
        </p:pic>
        <p:sp>
          <p:nvSpPr>
            <p:cNvPr id="25" name="Rectangle 24">
              <a:extLst>
                <a:ext uri="{FF2B5EF4-FFF2-40B4-BE49-F238E27FC236}">
                  <a16:creationId xmlns:a16="http://schemas.microsoft.com/office/drawing/2014/main" id="{4776FE01-3767-9F33-3DBA-4EE7275D2FF2}"/>
                </a:ext>
              </a:extLst>
            </p:cNvPr>
            <p:cNvSpPr/>
            <p:nvPr/>
          </p:nvSpPr>
          <p:spPr>
            <a:xfrm>
              <a:off x="546649" y="4133520"/>
              <a:ext cx="2006050" cy="158011"/>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050">
                <a:solidFill>
                  <a:schemeClr val="tx1"/>
                </a:solidFill>
                <a:latin typeface="Avenir Next LT Pro Light" panose="020B0304020202020204" pitchFamily="34" charset="0"/>
                <a:cs typeface="Segoe UI" panose="020B0502040204020203" pitchFamily="34" charset="0"/>
              </a:endParaRPr>
            </a:p>
          </p:txBody>
        </p:sp>
      </p:grpSp>
      <p:grpSp>
        <p:nvGrpSpPr>
          <p:cNvPr id="26" name="Group 25">
            <a:extLst>
              <a:ext uri="{FF2B5EF4-FFF2-40B4-BE49-F238E27FC236}">
                <a16:creationId xmlns:a16="http://schemas.microsoft.com/office/drawing/2014/main" id="{1B2181BB-604B-CBD3-130F-43B19E5EE3A7}"/>
              </a:ext>
            </a:extLst>
          </p:cNvPr>
          <p:cNvGrpSpPr/>
          <p:nvPr/>
        </p:nvGrpSpPr>
        <p:grpSpPr>
          <a:xfrm>
            <a:off x="5193378" y="5112465"/>
            <a:ext cx="2138676" cy="956929"/>
            <a:chOff x="466436" y="4940170"/>
            <a:chExt cx="2138676" cy="956929"/>
          </a:xfrm>
        </p:grpSpPr>
        <p:pic>
          <p:nvPicPr>
            <p:cNvPr id="27" name="Picture 26">
              <a:extLst>
                <a:ext uri="{FF2B5EF4-FFF2-40B4-BE49-F238E27FC236}">
                  <a16:creationId xmlns:a16="http://schemas.microsoft.com/office/drawing/2014/main" id="{F7A6387D-97B0-18C8-889B-8466ABE2BF01}"/>
                </a:ext>
              </a:extLst>
            </p:cNvPr>
            <p:cNvPicPr>
              <a:picLocks noChangeAspect="1"/>
            </p:cNvPicPr>
            <p:nvPr/>
          </p:nvPicPr>
          <p:blipFill>
            <a:blip r:embed="rId3"/>
            <a:stretch>
              <a:fillRect/>
            </a:stretch>
          </p:blipFill>
          <p:spPr>
            <a:xfrm>
              <a:off x="466436" y="4940170"/>
              <a:ext cx="2138676" cy="956929"/>
            </a:xfrm>
            <a:prstGeom prst="rect">
              <a:avLst/>
            </a:prstGeom>
            <a:ln>
              <a:solidFill>
                <a:schemeClr val="accent1"/>
              </a:solidFill>
            </a:ln>
          </p:spPr>
        </p:pic>
        <p:sp>
          <p:nvSpPr>
            <p:cNvPr id="28" name="Rectangle 27">
              <a:extLst>
                <a:ext uri="{FF2B5EF4-FFF2-40B4-BE49-F238E27FC236}">
                  <a16:creationId xmlns:a16="http://schemas.microsoft.com/office/drawing/2014/main" id="{F3C7DDD9-3169-F371-D617-1A379D0C9224}"/>
                </a:ext>
              </a:extLst>
            </p:cNvPr>
            <p:cNvSpPr/>
            <p:nvPr/>
          </p:nvSpPr>
          <p:spPr>
            <a:xfrm>
              <a:off x="1893390" y="5554916"/>
              <a:ext cx="659309" cy="295854"/>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050">
                <a:solidFill>
                  <a:schemeClr val="tx1"/>
                </a:solidFill>
                <a:latin typeface="Avenir Next LT Pro Light" panose="020B0304020202020204" pitchFamily="34" charset="0"/>
                <a:cs typeface="Segoe UI" panose="020B0502040204020203" pitchFamily="34" charset="0"/>
              </a:endParaRPr>
            </a:p>
          </p:txBody>
        </p:sp>
      </p:grpSp>
      <p:grpSp>
        <p:nvGrpSpPr>
          <p:cNvPr id="29" name="Group 28">
            <a:extLst>
              <a:ext uri="{FF2B5EF4-FFF2-40B4-BE49-F238E27FC236}">
                <a16:creationId xmlns:a16="http://schemas.microsoft.com/office/drawing/2014/main" id="{9EFCCC29-D33B-0FFD-3FED-0A05D7662EA9}"/>
              </a:ext>
            </a:extLst>
          </p:cNvPr>
          <p:cNvGrpSpPr/>
          <p:nvPr/>
        </p:nvGrpSpPr>
        <p:grpSpPr>
          <a:xfrm>
            <a:off x="5114693" y="6640685"/>
            <a:ext cx="1844964" cy="2761416"/>
            <a:chOff x="466436" y="6380913"/>
            <a:chExt cx="1844964" cy="2761416"/>
          </a:xfrm>
        </p:grpSpPr>
        <p:pic>
          <p:nvPicPr>
            <p:cNvPr id="30" name="Picture 29">
              <a:extLst>
                <a:ext uri="{FF2B5EF4-FFF2-40B4-BE49-F238E27FC236}">
                  <a16:creationId xmlns:a16="http://schemas.microsoft.com/office/drawing/2014/main" id="{92377540-218C-2FB7-7FA9-62B8489FF61A}"/>
                </a:ext>
              </a:extLst>
            </p:cNvPr>
            <p:cNvPicPr>
              <a:picLocks noChangeAspect="1"/>
            </p:cNvPicPr>
            <p:nvPr/>
          </p:nvPicPr>
          <p:blipFill>
            <a:blip r:embed="rId4"/>
            <a:stretch>
              <a:fillRect/>
            </a:stretch>
          </p:blipFill>
          <p:spPr>
            <a:xfrm>
              <a:off x="466436" y="6380913"/>
              <a:ext cx="1844964" cy="2761416"/>
            </a:xfrm>
            <a:prstGeom prst="rect">
              <a:avLst/>
            </a:prstGeom>
            <a:ln>
              <a:solidFill>
                <a:schemeClr val="accent1"/>
              </a:solidFill>
            </a:ln>
          </p:spPr>
        </p:pic>
        <p:sp>
          <p:nvSpPr>
            <p:cNvPr id="31" name="Rectangle 30">
              <a:extLst>
                <a:ext uri="{FF2B5EF4-FFF2-40B4-BE49-F238E27FC236}">
                  <a16:creationId xmlns:a16="http://schemas.microsoft.com/office/drawing/2014/main" id="{63BD1FA2-CF70-3B7F-9048-5466185FCC0A}"/>
                </a:ext>
              </a:extLst>
            </p:cNvPr>
            <p:cNvSpPr/>
            <p:nvPr/>
          </p:nvSpPr>
          <p:spPr>
            <a:xfrm>
              <a:off x="1369868" y="8755278"/>
              <a:ext cx="846282" cy="325222"/>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050">
                <a:solidFill>
                  <a:schemeClr val="tx1"/>
                </a:solidFill>
                <a:latin typeface="Avenir Next LT Pro Light" panose="020B0304020202020204" pitchFamily="34" charset="0"/>
                <a:cs typeface="Segoe UI" panose="020B0502040204020203" pitchFamily="34" charset="0"/>
              </a:endParaRPr>
            </a:p>
          </p:txBody>
        </p:sp>
      </p:grpSp>
      <p:grpSp>
        <p:nvGrpSpPr>
          <p:cNvPr id="32" name="Group 31">
            <a:extLst>
              <a:ext uri="{FF2B5EF4-FFF2-40B4-BE49-F238E27FC236}">
                <a16:creationId xmlns:a16="http://schemas.microsoft.com/office/drawing/2014/main" id="{0B72CD45-D2B6-FD0B-436C-AC9288E73D9F}"/>
              </a:ext>
            </a:extLst>
          </p:cNvPr>
          <p:cNvGrpSpPr/>
          <p:nvPr/>
        </p:nvGrpSpPr>
        <p:grpSpPr>
          <a:xfrm>
            <a:off x="466436" y="2159130"/>
            <a:ext cx="5384800" cy="287058"/>
            <a:chOff x="466436" y="2141491"/>
            <a:chExt cx="5384800" cy="287058"/>
          </a:xfrm>
        </p:grpSpPr>
        <p:pic>
          <p:nvPicPr>
            <p:cNvPr id="33" name="Picture 32">
              <a:extLst>
                <a:ext uri="{FF2B5EF4-FFF2-40B4-BE49-F238E27FC236}">
                  <a16:creationId xmlns:a16="http://schemas.microsoft.com/office/drawing/2014/main" id="{F8A46D60-088C-DD62-8E89-19EB05C0D495}"/>
                </a:ext>
              </a:extLst>
            </p:cNvPr>
            <p:cNvPicPr>
              <a:picLocks noChangeAspect="1"/>
            </p:cNvPicPr>
            <p:nvPr/>
          </p:nvPicPr>
          <p:blipFill>
            <a:blip r:embed="rId5"/>
            <a:stretch>
              <a:fillRect/>
            </a:stretch>
          </p:blipFill>
          <p:spPr>
            <a:xfrm>
              <a:off x="466436" y="2141491"/>
              <a:ext cx="5384800" cy="287057"/>
            </a:xfrm>
            <a:prstGeom prst="rect">
              <a:avLst/>
            </a:prstGeom>
            <a:ln>
              <a:solidFill>
                <a:schemeClr val="accent1"/>
              </a:solidFill>
            </a:ln>
          </p:spPr>
        </p:pic>
        <p:sp>
          <p:nvSpPr>
            <p:cNvPr id="34" name="Rectangle 33">
              <a:extLst>
                <a:ext uri="{FF2B5EF4-FFF2-40B4-BE49-F238E27FC236}">
                  <a16:creationId xmlns:a16="http://schemas.microsoft.com/office/drawing/2014/main" id="{D84E5D11-C3B3-69D7-1F99-3E3B1929BB10}"/>
                </a:ext>
              </a:extLst>
            </p:cNvPr>
            <p:cNvSpPr/>
            <p:nvPr/>
          </p:nvSpPr>
          <p:spPr>
            <a:xfrm>
              <a:off x="5145403" y="2144955"/>
              <a:ext cx="705833" cy="283594"/>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050">
                <a:solidFill>
                  <a:schemeClr val="tx1"/>
                </a:solidFill>
                <a:latin typeface="Avenir Next LT Pro Light" panose="020B0304020202020204" pitchFamily="34" charset="0"/>
                <a:cs typeface="Segoe UI" panose="020B0502040204020203" pitchFamily="34" charset="0"/>
              </a:endParaRPr>
            </a:p>
          </p:txBody>
        </p:sp>
      </p:grpSp>
      <p:pic>
        <p:nvPicPr>
          <p:cNvPr id="35" name="Picture 34">
            <a:extLst>
              <a:ext uri="{FF2B5EF4-FFF2-40B4-BE49-F238E27FC236}">
                <a16:creationId xmlns:a16="http://schemas.microsoft.com/office/drawing/2014/main" id="{BDBA277D-5909-80C0-9E9F-DBF1C3F59006}"/>
              </a:ext>
            </a:extLst>
          </p:cNvPr>
          <p:cNvPicPr>
            <a:picLocks noChangeAspect="1"/>
          </p:cNvPicPr>
          <p:nvPr/>
        </p:nvPicPr>
        <p:blipFill>
          <a:blip r:embed="rId6"/>
          <a:stretch>
            <a:fillRect/>
          </a:stretch>
        </p:blipFill>
        <p:spPr>
          <a:xfrm>
            <a:off x="5994400" y="2021818"/>
            <a:ext cx="536632" cy="623991"/>
          </a:xfrm>
          <a:prstGeom prst="rect">
            <a:avLst/>
          </a:prstGeom>
          <a:ln>
            <a:solidFill>
              <a:schemeClr val="accent1"/>
            </a:solidFill>
          </a:ln>
        </p:spPr>
      </p:pic>
      <p:grpSp>
        <p:nvGrpSpPr>
          <p:cNvPr id="36" name="Group 35">
            <a:extLst>
              <a:ext uri="{FF2B5EF4-FFF2-40B4-BE49-F238E27FC236}">
                <a16:creationId xmlns:a16="http://schemas.microsoft.com/office/drawing/2014/main" id="{DB244A90-4FEF-E4C7-ED6A-A5E9DF0DDDA0}"/>
              </a:ext>
            </a:extLst>
          </p:cNvPr>
          <p:cNvGrpSpPr/>
          <p:nvPr/>
        </p:nvGrpSpPr>
        <p:grpSpPr>
          <a:xfrm>
            <a:off x="3467672" y="2922761"/>
            <a:ext cx="1597212" cy="328268"/>
            <a:chOff x="466436" y="2774337"/>
            <a:chExt cx="1597212" cy="328268"/>
          </a:xfrm>
        </p:grpSpPr>
        <p:pic>
          <p:nvPicPr>
            <p:cNvPr id="37" name="Picture 36">
              <a:extLst>
                <a:ext uri="{FF2B5EF4-FFF2-40B4-BE49-F238E27FC236}">
                  <a16:creationId xmlns:a16="http://schemas.microsoft.com/office/drawing/2014/main" id="{6805CDBA-2626-85E3-A4CC-8A1B5599D2C7}"/>
                </a:ext>
              </a:extLst>
            </p:cNvPr>
            <p:cNvPicPr>
              <a:picLocks noChangeAspect="1"/>
            </p:cNvPicPr>
            <p:nvPr/>
          </p:nvPicPr>
          <p:blipFill>
            <a:blip r:embed="rId7"/>
            <a:stretch>
              <a:fillRect/>
            </a:stretch>
          </p:blipFill>
          <p:spPr>
            <a:xfrm>
              <a:off x="466436" y="2783031"/>
              <a:ext cx="1597212" cy="317177"/>
            </a:xfrm>
            <a:prstGeom prst="rect">
              <a:avLst/>
            </a:prstGeom>
            <a:ln>
              <a:solidFill>
                <a:schemeClr val="accent1"/>
              </a:solidFill>
            </a:ln>
          </p:spPr>
        </p:pic>
        <p:sp>
          <p:nvSpPr>
            <p:cNvPr id="38" name="Rectangle 37">
              <a:extLst>
                <a:ext uri="{FF2B5EF4-FFF2-40B4-BE49-F238E27FC236}">
                  <a16:creationId xmlns:a16="http://schemas.microsoft.com/office/drawing/2014/main" id="{9D977563-414A-E591-6496-6D67E8137ECA}"/>
                </a:ext>
              </a:extLst>
            </p:cNvPr>
            <p:cNvSpPr/>
            <p:nvPr/>
          </p:nvSpPr>
          <p:spPr>
            <a:xfrm>
              <a:off x="1695450" y="2774337"/>
              <a:ext cx="358774" cy="328268"/>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050">
                <a:solidFill>
                  <a:schemeClr val="tx1"/>
                </a:solidFill>
                <a:latin typeface="Avenir Next LT Pro Light" panose="020B0304020202020204" pitchFamily="34" charset="0"/>
                <a:cs typeface="Segoe UI" panose="020B0502040204020203" pitchFamily="34" charset="0"/>
              </a:endParaRPr>
            </a:p>
          </p:txBody>
        </p:sp>
      </p:grpSp>
    </p:spTree>
    <p:extLst>
      <p:ext uri="{BB962C8B-B14F-4D97-AF65-F5344CB8AC3E}">
        <p14:creationId xmlns:p14="http://schemas.microsoft.com/office/powerpoint/2010/main" val="24957761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02E97D-E22A-3B21-7B25-5EA21B7BD2F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1800C46-DD39-C625-3622-3BE9057CCD6F}"/>
              </a:ext>
            </a:extLst>
          </p:cNvPr>
          <p:cNvSpPr>
            <a:spLocks noGrp="1"/>
          </p:cNvSpPr>
          <p:nvPr>
            <p:ph type="title"/>
          </p:nvPr>
        </p:nvSpPr>
        <p:spPr/>
        <p:txBody>
          <a:bodyPr>
            <a:normAutofit/>
          </a:bodyPr>
          <a:lstStyle/>
          <a:p>
            <a:r>
              <a:rPr lang="en-US" sz="2400" dirty="0"/>
              <a:t>Manage Contacts: Create People Categories</a:t>
            </a:r>
          </a:p>
        </p:txBody>
      </p:sp>
      <p:sp>
        <p:nvSpPr>
          <p:cNvPr id="22" name="TextBox 21">
            <a:extLst>
              <a:ext uri="{FF2B5EF4-FFF2-40B4-BE49-F238E27FC236}">
                <a16:creationId xmlns:a16="http://schemas.microsoft.com/office/drawing/2014/main" id="{49C71637-E309-1ABF-6C06-E7640F9F3E61}"/>
              </a:ext>
            </a:extLst>
          </p:cNvPr>
          <p:cNvSpPr txBox="1"/>
          <p:nvPr/>
        </p:nvSpPr>
        <p:spPr>
          <a:xfrm>
            <a:off x="220155" y="7474601"/>
            <a:ext cx="7295593" cy="415498"/>
          </a:xfrm>
          <a:prstGeom prst="rect">
            <a:avLst/>
          </a:prstGeom>
          <a:noFill/>
        </p:spPr>
        <p:txBody>
          <a:bodyPr wrap="square">
            <a:spAutoFit/>
          </a:bodyPr>
          <a:lstStyle/>
          <a:p>
            <a:r>
              <a:rPr lang="en-US" sz="1050" b="1" dirty="0">
                <a:latin typeface="Arial" panose="020B0604020202020204" pitchFamily="34" charset="0"/>
                <a:cs typeface="Arial" panose="020B0604020202020204" pitchFamily="34" charset="0"/>
              </a:rPr>
              <a:t>Note: </a:t>
            </a:r>
            <a:r>
              <a:rPr lang="en-US" sz="1050" dirty="0">
                <a:latin typeface="Arial" panose="020B0604020202020204" pitchFamily="34" charset="0"/>
                <a:cs typeface="Arial" panose="020B0604020202020204" pitchFamily="34" charset="0"/>
              </a:rPr>
              <a:t>Contacts added via Outlook must be managed from Outlook. However, contacts added via Teams can be edited and/or deleted from Teams. </a:t>
            </a:r>
          </a:p>
        </p:txBody>
      </p:sp>
      <p:sp>
        <p:nvSpPr>
          <p:cNvPr id="40" name="TextBox 39">
            <a:extLst>
              <a:ext uri="{FF2B5EF4-FFF2-40B4-BE49-F238E27FC236}">
                <a16:creationId xmlns:a16="http://schemas.microsoft.com/office/drawing/2014/main" id="{52AD6C55-D198-BD4C-8B09-EBDD4F7BC4C4}"/>
              </a:ext>
            </a:extLst>
          </p:cNvPr>
          <p:cNvSpPr txBox="1"/>
          <p:nvPr/>
        </p:nvSpPr>
        <p:spPr>
          <a:xfrm>
            <a:off x="225355" y="1065980"/>
            <a:ext cx="7290393" cy="2754600"/>
          </a:xfrm>
          <a:prstGeom prst="rect">
            <a:avLst/>
          </a:prstGeom>
          <a:noFill/>
        </p:spPr>
        <p:txBody>
          <a:bodyPr wrap="square">
            <a:spAutoFit/>
          </a:bodyPr>
          <a:lstStyle/>
          <a:p>
            <a:pPr>
              <a:spcAft>
                <a:spcPts val="600"/>
              </a:spcAft>
            </a:pPr>
            <a:r>
              <a:rPr lang="en-US" sz="1050" dirty="0">
                <a:latin typeface="Arial" panose="020B0604020202020204" pitchFamily="34" charset="0"/>
                <a:cs typeface="Arial" panose="020B0604020202020204" pitchFamily="34" charset="0"/>
              </a:rPr>
              <a:t>Within the </a:t>
            </a:r>
            <a:r>
              <a:rPr lang="en-US" sz="1050" b="1" dirty="0">
                <a:latin typeface="Arial" panose="020B0604020202020204" pitchFamily="34" charset="0"/>
                <a:cs typeface="Arial" panose="020B0604020202020204" pitchFamily="34" charset="0"/>
              </a:rPr>
              <a:t>People</a:t>
            </a:r>
            <a:r>
              <a:rPr lang="en-US" sz="1050" dirty="0">
                <a:latin typeface="Arial" panose="020B0604020202020204" pitchFamily="34" charset="0"/>
                <a:cs typeface="Arial" panose="020B0604020202020204" pitchFamily="34" charset="0"/>
              </a:rPr>
              <a:t> app, you may create </a:t>
            </a:r>
            <a:r>
              <a:rPr lang="en-US" sz="1050" b="1" dirty="0">
                <a:latin typeface="Arial" panose="020B0604020202020204" pitchFamily="34" charset="0"/>
                <a:cs typeface="Arial" panose="020B0604020202020204" pitchFamily="34" charset="0"/>
              </a:rPr>
              <a:t>Categories</a:t>
            </a:r>
            <a:r>
              <a:rPr lang="en-US" sz="1050" dirty="0">
                <a:latin typeface="Arial" panose="020B0604020202020204" pitchFamily="34" charset="0"/>
                <a:cs typeface="Arial" panose="020B0604020202020204" pitchFamily="34" charset="0"/>
              </a:rPr>
              <a:t> to assign contacts.</a:t>
            </a:r>
          </a:p>
          <a:p>
            <a:pPr marL="171450" indent="-171450">
              <a:spcAft>
                <a:spcPts val="600"/>
              </a:spcAft>
              <a:buFont typeface="Arial" panose="020B0604020202020204" pitchFamily="34" charset="0"/>
              <a:buChar char="•"/>
            </a:pPr>
            <a:r>
              <a:rPr lang="en-US" sz="1050" dirty="0">
                <a:latin typeface="Arial" panose="020B0604020202020204" pitchFamily="34" charset="0"/>
                <a:cs typeface="Arial" panose="020B0604020202020204" pitchFamily="34" charset="0"/>
              </a:rPr>
              <a:t>Quickly identify everyone on a team or in a department.</a:t>
            </a:r>
          </a:p>
          <a:p>
            <a:pPr marL="171450" indent="-171450">
              <a:spcAft>
                <a:spcPts val="600"/>
              </a:spcAft>
              <a:buFont typeface="Arial" panose="020B0604020202020204" pitchFamily="34" charset="0"/>
              <a:buChar char="•"/>
            </a:pPr>
            <a:r>
              <a:rPr lang="en-US" sz="1050" dirty="0">
                <a:latin typeface="Arial" panose="020B0604020202020204" pitchFamily="34" charset="0"/>
                <a:cs typeface="Arial" panose="020B0604020202020204" pitchFamily="34" charset="0"/>
              </a:rPr>
              <a:t>Make a list of everyone involved in a project.</a:t>
            </a:r>
          </a:p>
          <a:p>
            <a:pPr marL="171450" indent="-171450">
              <a:spcAft>
                <a:spcPts val="600"/>
              </a:spcAft>
              <a:buFont typeface="Arial" panose="020B0604020202020204" pitchFamily="34" charset="0"/>
              <a:buChar char="•"/>
            </a:pPr>
            <a:endParaRPr lang="en-US" sz="1050" dirty="0">
              <a:latin typeface="Arial" panose="020B0604020202020204" pitchFamily="34" charset="0"/>
              <a:cs typeface="Arial" panose="020B0604020202020204" pitchFamily="34" charset="0"/>
            </a:endParaRPr>
          </a:p>
          <a:p>
            <a:pPr>
              <a:spcAft>
                <a:spcPts val="600"/>
              </a:spcAft>
            </a:pPr>
            <a:r>
              <a:rPr lang="en-US" sz="1200" b="1" dirty="0">
                <a:solidFill>
                  <a:schemeClr val="accent1"/>
                </a:solidFill>
                <a:latin typeface="Arial" panose="020B0604020202020204" pitchFamily="34" charset="0"/>
                <a:cs typeface="Arial" panose="020B0604020202020204" pitchFamily="34" charset="0"/>
              </a:rPr>
              <a:t>Create a new category:</a:t>
            </a:r>
            <a:endParaRPr lang="en-US" sz="1200" dirty="0">
              <a:solidFill>
                <a:schemeClr val="accent1"/>
              </a:solidFill>
              <a:latin typeface="Arial" panose="020B0604020202020204" pitchFamily="34" charset="0"/>
              <a:cs typeface="Arial" panose="020B0604020202020204" pitchFamily="34" charset="0"/>
            </a:endParaRPr>
          </a:p>
          <a:p>
            <a:pPr marL="228600" indent="-228600">
              <a:spcAft>
                <a:spcPts val="600"/>
              </a:spcAft>
              <a:buFont typeface="+mj-lt"/>
              <a:buAutoNum type="arabicPeriod"/>
            </a:pPr>
            <a:r>
              <a:rPr lang="en-US" sz="1050" dirty="0">
                <a:latin typeface="Arial" panose="020B0604020202020204" pitchFamily="34" charset="0"/>
                <a:cs typeface="Arial" panose="020B0604020202020204" pitchFamily="34" charset="0"/>
              </a:rPr>
              <a:t>Click the three dots next to any added contact’s name and hover over Add category.</a:t>
            </a:r>
          </a:p>
          <a:p>
            <a:pPr marL="228600" indent="-228600">
              <a:spcAft>
                <a:spcPts val="600"/>
              </a:spcAft>
              <a:buFont typeface="+mj-lt"/>
              <a:buAutoNum type="arabicPeriod"/>
            </a:pPr>
            <a:r>
              <a:rPr lang="en-US" sz="1050" dirty="0">
                <a:latin typeface="Arial" panose="020B0604020202020204" pitchFamily="34" charset="0"/>
                <a:cs typeface="Arial" panose="020B0604020202020204" pitchFamily="34" charset="0"/>
              </a:rPr>
              <a:t>Enter the name of the new category and click </a:t>
            </a:r>
            <a:r>
              <a:rPr lang="en-US" sz="1050" b="1" dirty="0">
                <a:latin typeface="Arial" panose="020B0604020202020204" pitchFamily="34" charset="0"/>
                <a:cs typeface="Arial" panose="020B0604020202020204" pitchFamily="34" charset="0"/>
              </a:rPr>
              <a:t>Create “new category”</a:t>
            </a:r>
          </a:p>
          <a:p>
            <a:pPr marL="228600" indent="-228600">
              <a:buFont typeface="+mj-lt"/>
              <a:buAutoNum type="arabicPeriod"/>
            </a:pPr>
            <a:endParaRPr lang="en-US" sz="1050" b="1" dirty="0">
              <a:latin typeface="Arial" panose="020B0604020202020204" pitchFamily="34" charset="0"/>
              <a:cs typeface="Arial" panose="020B0604020202020204" pitchFamily="34" charset="0"/>
            </a:endParaRPr>
          </a:p>
          <a:p>
            <a:pPr marL="228600" indent="-228600">
              <a:buFont typeface="+mj-lt"/>
              <a:buAutoNum type="arabicPeriod"/>
            </a:pPr>
            <a:endParaRPr lang="en-US" sz="1050" b="1" dirty="0">
              <a:latin typeface="Arial" panose="020B0604020202020204" pitchFamily="34" charset="0"/>
              <a:cs typeface="Arial" panose="020B0604020202020204" pitchFamily="34" charset="0"/>
            </a:endParaRPr>
          </a:p>
          <a:p>
            <a:pPr>
              <a:spcAft>
                <a:spcPts val="600"/>
              </a:spcAft>
            </a:pPr>
            <a:r>
              <a:rPr lang="en-US" sz="1200" b="1" dirty="0">
                <a:solidFill>
                  <a:schemeClr val="accent1"/>
                </a:solidFill>
                <a:latin typeface="Arial" panose="020B0604020202020204" pitchFamily="34" charset="0"/>
                <a:cs typeface="Arial" panose="020B0604020202020204" pitchFamily="34" charset="0"/>
              </a:rPr>
              <a:t>Assign a Contact to a Category:</a:t>
            </a:r>
            <a:endParaRPr lang="en-US" sz="1200" dirty="0">
              <a:solidFill>
                <a:schemeClr val="accent1"/>
              </a:solidFill>
              <a:latin typeface="Arial" panose="020B0604020202020204" pitchFamily="34" charset="0"/>
              <a:cs typeface="Arial" panose="020B0604020202020204" pitchFamily="34" charset="0"/>
            </a:endParaRPr>
          </a:p>
          <a:p>
            <a:pPr marL="228600" indent="-228600">
              <a:spcAft>
                <a:spcPts val="600"/>
              </a:spcAft>
              <a:buFont typeface="+mj-lt"/>
              <a:buAutoNum type="arabicPeriod"/>
            </a:pPr>
            <a:r>
              <a:rPr lang="en-US" sz="1050" dirty="0">
                <a:latin typeface="Arial" panose="020B0604020202020204" pitchFamily="34" charset="0"/>
                <a:cs typeface="Arial" panose="020B0604020202020204" pitchFamily="34" charset="0"/>
              </a:rPr>
              <a:t>Click the three dots next to a contact’s name and hover over Add category.</a:t>
            </a:r>
          </a:p>
          <a:p>
            <a:pPr marL="228600" indent="-228600">
              <a:spcAft>
                <a:spcPts val="600"/>
              </a:spcAft>
              <a:buFont typeface="+mj-lt"/>
              <a:buAutoNum type="arabicPeriod"/>
            </a:pPr>
            <a:r>
              <a:rPr lang="en-US" sz="1050" dirty="0">
                <a:latin typeface="Arial" panose="020B0604020202020204" pitchFamily="34" charset="0"/>
                <a:cs typeface="Arial" panose="020B0604020202020204" pitchFamily="34" charset="0"/>
              </a:rPr>
              <a:t>Select the existing category’s name. You’ll see a checkmark for each category they belong to.</a:t>
            </a:r>
          </a:p>
        </p:txBody>
      </p:sp>
      <p:grpSp>
        <p:nvGrpSpPr>
          <p:cNvPr id="41" name="Group 40">
            <a:extLst>
              <a:ext uri="{FF2B5EF4-FFF2-40B4-BE49-F238E27FC236}">
                <a16:creationId xmlns:a16="http://schemas.microsoft.com/office/drawing/2014/main" id="{DD33D09A-4042-2DBA-75AC-6D9827F9DEBB}"/>
              </a:ext>
            </a:extLst>
          </p:cNvPr>
          <p:cNvGrpSpPr/>
          <p:nvPr/>
        </p:nvGrpSpPr>
        <p:grpSpPr>
          <a:xfrm>
            <a:off x="966597" y="4128028"/>
            <a:ext cx="5248624" cy="3058345"/>
            <a:chOff x="4023892" y="5859838"/>
            <a:chExt cx="3652996" cy="2128581"/>
          </a:xfrm>
        </p:grpSpPr>
        <p:pic>
          <p:nvPicPr>
            <p:cNvPr id="42" name="Picture 41">
              <a:extLst>
                <a:ext uri="{FF2B5EF4-FFF2-40B4-BE49-F238E27FC236}">
                  <a16:creationId xmlns:a16="http://schemas.microsoft.com/office/drawing/2014/main" id="{CB8EEB4B-9F53-530A-1472-CBF158ADAA66}"/>
                </a:ext>
              </a:extLst>
            </p:cNvPr>
            <p:cNvPicPr>
              <a:picLocks noChangeAspect="1"/>
            </p:cNvPicPr>
            <p:nvPr/>
          </p:nvPicPr>
          <p:blipFill>
            <a:blip r:embed="rId2"/>
            <a:stretch>
              <a:fillRect/>
            </a:stretch>
          </p:blipFill>
          <p:spPr>
            <a:xfrm>
              <a:off x="4023892" y="6201306"/>
              <a:ext cx="2948853" cy="1555439"/>
            </a:xfrm>
            <a:prstGeom prst="rect">
              <a:avLst/>
            </a:prstGeom>
            <a:ln>
              <a:solidFill>
                <a:schemeClr val="accent1"/>
              </a:solidFill>
            </a:ln>
          </p:spPr>
        </p:pic>
        <p:grpSp>
          <p:nvGrpSpPr>
            <p:cNvPr id="43" name="Group 42">
              <a:extLst>
                <a:ext uri="{FF2B5EF4-FFF2-40B4-BE49-F238E27FC236}">
                  <a16:creationId xmlns:a16="http://schemas.microsoft.com/office/drawing/2014/main" id="{00632295-B4C1-2809-4715-50EE459E6958}"/>
                </a:ext>
              </a:extLst>
            </p:cNvPr>
            <p:cNvGrpSpPr/>
            <p:nvPr/>
          </p:nvGrpSpPr>
          <p:grpSpPr>
            <a:xfrm>
              <a:off x="4023892" y="5859838"/>
              <a:ext cx="1824837" cy="261778"/>
              <a:chOff x="4403861" y="5091272"/>
              <a:chExt cx="1824837" cy="261778"/>
            </a:xfrm>
          </p:grpSpPr>
          <p:pic>
            <p:nvPicPr>
              <p:cNvPr id="48" name="Picture 47">
                <a:extLst>
                  <a:ext uri="{FF2B5EF4-FFF2-40B4-BE49-F238E27FC236}">
                    <a16:creationId xmlns:a16="http://schemas.microsoft.com/office/drawing/2014/main" id="{680C39BB-B573-8DC9-69DA-4F1A4045045D}"/>
                  </a:ext>
                </a:extLst>
              </p:cNvPr>
              <p:cNvPicPr>
                <a:picLocks noChangeAspect="1"/>
              </p:cNvPicPr>
              <p:nvPr/>
            </p:nvPicPr>
            <p:blipFill>
              <a:blip r:embed="rId3"/>
              <a:stretch>
                <a:fillRect/>
              </a:stretch>
            </p:blipFill>
            <p:spPr>
              <a:xfrm>
                <a:off x="4403861" y="5097723"/>
                <a:ext cx="1824837" cy="255327"/>
              </a:xfrm>
              <a:prstGeom prst="rect">
                <a:avLst/>
              </a:prstGeom>
              <a:ln>
                <a:solidFill>
                  <a:schemeClr val="accent1"/>
                </a:solidFill>
              </a:ln>
            </p:spPr>
          </p:pic>
          <p:sp>
            <p:nvSpPr>
              <p:cNvPr id="49" name="Rectangle 48">
                <a:extLst>
                  <a:ext uri="{FF2B5EF4-FFF2-40B4-BE49-F238E27FC236}">
                    <a16:creationId xmlns:a16="http://schemas.microsoft.com/office/drawing/2014/main" id="{7B812F92-6D10-40A6-E33C-FFD2FF95E0F9}"/>
                  </a:ext>
                </a:extLst>
              </p:cNvPr>
              <p:cNvSpPr/>
              <p:nvPr/>
            </p:nvSpPr>
            <p:spPr>
              <a:xfrm>
                <a:off x="5619750" y="5091272"/>
                <a:ext cx="231238" cy="255327"/>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050">
                  <a:solidFill>
                    <a:schemeClr val="tx1"/>
                  </a:solidFill>
                  <a:latin typeface="Avenir Next LT Pro Light" panose="020B0304020202020204" pitchFamily="34" charset="0"/>
                  <a:cs typeface="Segoe UI" panose="020B0502040204020203" pitchFamily="34" charset="0"/>
                </a:endParaRPr>
              </a:p>
            </p:txBody>
          </p:sp>
        </p:grpSp>
        <p:sp>
          <p:nvSpPr>
            <p:cNvPr id="44" name="Rectangle 43">
              <a:extLst>
                <a:ext uri="{FF2B5EF4-FFF2-40B4-BE49-F238E27FC236}">
                  <a16:creationId xmlns:a16="http://schemas.microsoft.com/office/drawing/2014/main" id="{32F4EA04-5129-E4C3-9BBA-172F7E35D09D}"/>
                </a:ext>
              </a:extLst>
            </p:cNvPr>
            <p:cNvSpPr/>
            <p:nvPr/>
          </p:nvSpPr>
          <p:spPr>
            <a:xfrm>
              <a:off x="4032881" y="6723698"/>
              <a:ext cx="1371792" cy="255327"/>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050">
                <a:solidFill>
                  <a:schemeClr val="tx1"/>
                </a:solidFill>
                <a:latin typeface="Avenir Next LT Pro Light" panose="020B0304020202020204" pitchFamily="34" charset="0"/>
                <a:cs typeface="Segoe UI" panose="020B0502040204020203" pitchFamily="34" charset="0"/>
              </a:endParaRPr>
            </a:p>
          </p:txBody>
        </p:sp>
        <p:grpSp>
          <p:nvGrpSpPr>
            <p:cNvPr id="45" name="Group 44">
              <a:extLst>
                <a:ext uri="{FF2B5EF4-FFF2-40B4-BE49-F238E27FC236}">
                  <a16:creationId xmlns:a16="http://schemas.microsoft.com/office/drawing/2014/main" id="{FC0D5CAC-8041-5C75-79CF-C2BA3E616ACD}"/>
                </a:ext>
              </a:extLst>
            </p:cNvPr>
            <p:cNvGrpSpPr/>
            <p:nvPr/>
          </p:nvGrpSpPr>
          <p:grpSpPr>
            <a:xfrm>
              <a:off x="6286848" y="7302523"/>
              <a:ext cx="1390040" cy="685896"/>
              <a:chOff x="5653009" y="6464333"/>
              <a:chExt cx="1390040" cy="685896"/>
            </a:xfrm>
          </p:grpSpPr>
          <p:pic>
            <p:nvPicPr>
              <p:cNvPr id="46" name="Picture 45">
                <a:extLst>
                  <a:ext uri="{FF2B5EF4-FFF2-40B4-BE49-F238E27FC236}">
                    <a16:creationId xmlns:a16="http://schemas.microsoft.com/office/drawing/2014/main" id="{4BDE9252-CDC4-FCA0-6967-004E6CCCCD30}"/>
                  </a:ext>
                </a:extLst>
              </p:cNvPr>
              <p:cNvPicPr>
                <a:picLocks noChangeAspect="1"/>
              </p:cNvPicPr>
              <p:nvPr/>
            </p:nvPicPr>
            <p:blipFill>
              <a:blip r:embed="rId4"/>
              <a:stretch>
                <a:fillRect/>
              </a:stretch>
            </p:blipFill>
            <p:spPr>
              <a:xfrm>
                <a:off x="5653009" y="6464333"/>
                <a:ext cx="1371793" cy="685896"/>
              </a:xfrm>
              <a:prstGeom prst="rect">
                <a:avLst/>
              </a:prstGeom>
              <a:ln>
                <a:solidFill>
                  <a:schemeClr val="accent1"/>
                </a:solidFill>
              </a:ln>
            </p:spPr>
          </p:pic>
          <p:sp>
            <p:nvSpPr>
              <p:cNvPr id="47" name="Rectangle 46">
                <a:extLst>
                  <a:ext uri="{FF2B5EF4-FFF2-40B4-BE49-F238E27FC236}">
                    <a16:creationId xmlns:a16="http://schemas.microsoft.com/office/drawing/2014/main" id="{DC6CDC29-92E3-3D03-3275-EA8EEC4F37C7}"/>
                  </a:ext>
                </a:extLst>
              </p:cNvPr>
              <p:cNvSpPr/>
              <p:nvPr/>
            </p:nvSpPr>
            <p:spPr>
              <a:xfrm>
                <a:off x="5671257" y="6937981"/>
                <a:ext cx="1371792" cy="193069"/>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050">
                  <a:solidFill>
                    <a:schemeClr val="tx1"/>
                  </a:solidFill>
                  <a:latin typeface="Avenir Next LT Pro Light" panose="020B0304020202020204" pitchFamily="34" charset="0"/>
                  <a:cs typeface="Segoe UI" panose="020B0502040204020203" pitchFamily="34" charset="0"/>
                </a:endParaRPr>
              </a:p>
            </p:txBody>
          </p:sp>
        </p:grpSp>
      </p:grpSp>
    </p:spTree>
    <p:extLst>
      <p:ext uri="{BB962C8B-B14F-4D97-AF65-F5344CB8AC3E}">
        <p14:creationId xmlns:p14="http://schemas.microsoft.com/office/powerpoint/2010/main" val="17754935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BB5F42-0937-A6DE-D60C-A459FA4B178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ED361AF-0DB7-0B2C-31FF-6D5DE3DB9599}"/>
              </a:ext>
            </a:extLst>
          </p:cNvPr>
          <p:cNvSpPr>
            <a:spLocks noGrp="1"/>
          </p:cNvSpPr>
          <p:nvPr>
            <p:ph type="title"/>
          </p:nvPr>
        </p:nvSpPr>
        <p:spPr/>
        <p:txBody>
          <a:bodyPr>
            <a:normAutofit/>
          </a:bodyPr>
          <a:lstStyle/>
          <a:p>
            <a:r>
              <a:rPr lang="en-US" sz="2400" dirty="0"/>
              <a:t>Block Unwanted Calls</a:t>
            </a:r>
          </a:p>
        </p:txBody>
      </p:sp>
      <p:sp>
        <p:nvSpPr>
          <p:cNvPr id="4" name="TextBox 3">
            <a:extLst>
              <a:ext uri="{FF2B5EF4-FFF2-40B4-BE49-F238E27FC236}">
                <a16:creationId xmlns:a16="http://schemas.microsoft.com/office/drawing/2014/main" id="{F2CA4D79-49C3-967E-B4D3-F18775859BE7}"/>
              </a:ext>
            </a:extLst>
          </p:cNvPr>
          <p:cNvSpPr txBox="1"/>
          <p:nvPr/>
        </p:nvSpPr>
        <p:spPr>
          <a:xfrm>
            <a:off x="173656" y="1117906"/>
            <a:ext cx="7421880" cy="261610"/>
          </a:xfrm>
          <a:prstGeom prst="rect">
            <a:avLst/>
          </a:prstGeom>
          <a:noFill/>
        </p:spPr>
        <p:txBody>
          <a:bodyPr wrap="square" rtlCol="0">
            <a:spAutoFit/>
          </a:bodyPr>
          <a:lstStyle/>
          <a:p>
            <a:pPr marL="342900" indent="-342900">
              <a:buFont typeface="+mj-lt"/>
              <a:buAutoNum type="arabicPeriod"/>
            </a:pPr>
            <a:r>
              <a:rPr lang="en-US" sz="1050" dirty="0">
                <a:solidFill>
                  <a:srgbClr val="000000"/>
                </a:solidFill>
                <a:latin typeface="Arial" panose="020B0604020202020204" pitchFamily="34" charset="0"/>
                <a:cs typeface="Arial" panose="020B0604020202020204" pitchFamily="34" charset="0"/>
              </a:rPr>
              <a:t>In your </a:t>
            </a:r>
            <a:r>
              <a:rPr lang="en-US" sz="1050" b="1" dirty="0">
                <a:solidFill>
                  <a:srgbClr val="000000"/>
                </a:solidFill>
                <a:latin typeface="Arial" panose="020B0604020202020204" pitchFamily="34" charset="0"/>
                <a:cs typeface="Arial" panose="020B0604020202020204" pitchFamily="34" charset="0"/>
              </a:rPr>
              <a:t>Call History </a:t>
            </a:r>
            <a:r>
              <a:rPr lang="en-US" sz="1050" dirty="0">
                <a:solidFill>
                  <a:srgbClr val="000000"/>
                </a:solidFill>
                <a:latin typeface="Arial" panose="020B0604020202020204" pitchFamily="34" charset="0"/>
                <a:cs typeface="Arial" panose="020B0604020202020204" pitchFamily="34" charset="0"/>
              </a:rPr>
              <a:t>click the more options menu next to the unwanted call/number and select </a:t>
            </a:r>
            <a:r>
              <a:rPr lang="en-US" sz="1050" b="1" dirty="0">
                <a:solidFill>
                  <a:srgbClr val="000000"/>
                </a:solidFill>
                <a:latin typeface="Arial" panose="020B0604020202020204" pitchFamily="34" charset="0"/>
                <a:cs typeface="Arial" panose="020B0604020202020204" pitchFamily="34" charset="0"/>
              </a:rPr>
              <a:t>Block</a:t>
            </a:r>
            <a:r>
              <a:rPr lang="en-US" sz="1050" dirty="0">
                <a:solidFill>
                  <a:srgbClr val="000000"/>
                </a:solidFill>
                <a:latin typeface="Arial" panose="020B0604020202020204" pitchFamily="34" charset="0"/>
                <a:cs typeface="Arial" panose="020B0604020202020204" pitchFamily="34" charset="0"/>
              </a:rPr>
              <a:t>.</a:t>
            </a:r>
          </a:p>
        </p:txBody>
      </p:sp>
      <p:sp>
        <p:nvSpPr>
          <p:cNvPr id="9" name="TextBox 8">
            <a:extLst>
              <a:ext uri="{FF2B5EF4-FFF2-40B4-BE49-F238E27FC236}">
                <a16:creationId xmlns:a16="http://schemas.microsoft.com/office/drawing/2014/main" id="{8D14D533-848F-63A1-C085-C433B6CCA16F}"/>
              </a:ext>
            </a:extLst>
          </p:cNvPr>
          <p:cNvSpPr txBox="1"/>
          <p:nvPr/>
        </p:nvSpPr>
        <p:spPr>
          <a:xfrm>
            <a:off x="173656" y="4767590"/>
            <a:ext cx="5571535" cy="261610"/>
          </a:xfrm>
          <a:prstGeom prst="rect">
            <a:avLst/>
          </a:prstGeom>
          <a:noFill/>
        </p:spPr>
        <p:txBody>
          <a:bodyPr wrap="square">
            <a:spAutoFit/>
          </a:bodyPr>
          <a:lstStyle/>
          <a:p>
            <a:pPr marL="342900" indent="-342900">
              <a:buFont typeface="+mj-lt"/>
              <a:buAutoNum type="arabicPeriod" startAt="2"/>
            </a:pPr>
            <a:r>
              <a:rPr lang="en-US" sz="1050" dirty="0">
                <a:solidFill>
                  <a:srgbClr val="000000"/>
                </a:solidFill>
                <a:latin typeface="Arial" panose="020B0604020202020204" pitchFamily="34" charset="0"/>
                <a:cs typeface="Arial" panose="020B0604020202020204" pitchFamily="34" charset="0"/>
              </a:rPr>
              <a:t>The number/caller will be added to your blocked list in </a:t>
            </a:r>
            <a:r>
              <a:rPr lang="en-US" sz="1050" b="1" dirty="0">
                <a:solidFill>
                  <a:srgbClr val="000000"/>
                </a:solidFill>
                <a:latin typeface="Arial" panose="020B0604020202020204" pitchFamily="34" charset="0"/>
                <a:cs typeface="Arial" panose="020B0604020202020204" pitchFamily="34" charset="0"/>
              </a:rPr>
              <a:t>Settings</a:t>
            </a:r>
            <a:r>
              <a:rPr lang="en-US" sz="1050" dirty="0">
                <a:solidFill>
                  <a:srgbClr val="000000"/>
                </a:solidFill>
                <a:latin typeface="Arial" panose="020B0604020202020204" pitchFamily="34" charset="0"/>
                <a:cs typeface="Arial" panose="020B0604020202020204" pitchFamily="34" charset="0"/>
              </a:rPr>
              <a:t>.</a:t>
            </a:r>
          </a:p>
        </p:txBody>
      </p:sp>
      <p:sp>
        <p:nvSpPr>
          <p:cNvPr id="26" name="TextBox 25">
            <a:extLst>
              <a:ext uri="{FF2B5EF4-FFF2-40B4-BE49-F238E27FC236}">
                <a16:creationId xmlns:a16="http://schemas.microsoft.com/office/drawing/2014/main" id="{83B861C2-91F7-B3F2-69B8-AFBF5295141C}"/>
              </a:ext>
            </a:extLst>
          </p:cNvPr>
          <p:cNvSpPr txBox="1"/>
          <p:nvPr/>
        </p:nvSpPr>
        <p:spPr>
          <a:xfrm>
            <a:off x="499217" y="1389551"/>
            <a:ext cx="3567957" cy="253916"/>
          </a:xfrm>
          <a:prstGeom prst="rect">
            <a:avLst/>
          </a:prstGeom>
          <a:noFill/>
        </p:spPr>
        <p:txBody>
          <a:bodyPr wrap="square">
            <a:spAutoFit/>
          </a:bodyPr>
          <a:lstStyle/>
          <a:p>
            <a:r>
              <a:rPr lang="en-US" sz="1050" b="1" dirty="0">
                <a:solidFill>
                  <a:srgbClr val="000000"/>
                </a:solidFill>
                <a:latin typeface="Arial" panose="020B0604020202020204" pitchFamily="34" charset="0"/>
                <a:cs typeface="Arial" panose="020B0604020202020204" pitchFamily="34" charset="0"/>
              </a:rPr>
              <a:t>Note</a:t>
            </a:r>
            <a:r>
              <a:rPr lang="en-US" sz="1050" dirty="0">
                <a:solidFill>
                  <a:srgbClr val="000000"/>
                </a:solidFill>
                <a:latin typeface="Arial" panose="020B0604020202020204" pitchFamily="34" charset="0"/>
                <a:cs typeface="Arial" panose="020B0604020202020204" pitchFamily="34" charset="0"/>
              </a:rPr>
              <a:t>: You can only block </a:t>
            </a:r>
            <a:r>
              <a:rPr lang="en-US" sz="1050" u="sng" dirty="0">
                <a:solidFill>
                  <a:srgbClr val="000000"/>
                </a:solidFill>
                <a:latin typeface="Arial" panose="020B0604020202020204" pitchFamily="34" charset="0"/>
                <a:cs typeface="Arial" panose="020B0604020202020204" pitchFamily="34" charset="0"/>
              </a:rPr>
              <a:t>External</a:t>
            </a:r>
            <a:r>
              <a:rPr lang="en-US" sz="1050" dirty="0">
                <a:solidFill>
                  <a:srgbClr val="000000"/>
                </a:solidFill>
                <a:latin typeface="Arial" panose="020B0604020202020204" pitchFamily="34" charset="0"/>
                <a:cs typeface="Arial" panose="020B0604020202020204" pitchFamily="34" charset="0"/>
              </a:rPr>
              <a:t> callers.</a:t>
            </a:r>
          </a:p>
        </p:txBody>
      </p:sp>
      <p:pic>
        <p:nvPicPr>
          <p:cNvPr id="10" name="Picture 9">
            <a:extLst>
              <a:ext uri="{FF2B5EF4-FFF2-40B4-BE49-F238E27FC236}">
                <a16:creationId xmlns:a16="http://schemas.microsoft.com/office/drawing/2014/main" id="{96477EE0-9A18-4917-4B8B-E9E8C1B9FEAC}"/>
              </a:ext>
            </a:extLst>
          </p:cNvPr>
          <p:cNvPicPr>
            <a:picLocks noChangeAspect="1"/>
          </p:cNvPicPr>
          <p:nvPr/>
        </p:nvPicPr>
        <p:blipFill>
          <a:blip r:embed="rId2"/>
          <a:stretch>
            <a:fillRect/>
          </a:stretch>
        </p:blipFill>
        <p:spPr>
          <a:xfrm>
            <a:off x="542464" y="1769168"/>
            <a:ext cx="6684264" cy="2734471"/>
          </a:xfrm>
          <a:prstGeom prst="rect">
            <a:avLst/>
          </a:prstGeom>
          <a:ln>
            <a:solidFill>
              <a:schemeClr val="accent1"/>
            </a:solidFill>
          </a:ln>
          <a:effectLst>
            <a:outerShdw blurRad="50800" dist="38100" dir="2700000" algn="tl" rotWithShape="0">
              <a:prstClr val="black">
                <a:alpha val="40000"/>
              </a:prstClr>
            </a:outerShdw>
          </a:effectLst>
        </p:spPr>
      </p:pic>
      <p:sp>
        <p:nvSpPr>
          <p:cNvPr id="11" name="Rectangle 10">
            <a:extLst>
              <a:ext uri="{FF2B5EF4-FFF2-40B4-BE49-F238E27FC236}">
                <a16:creationId xmlns:a16="http://schemas.microsoft.com/office/drawing/2014/main" id="{1A1FEB0E-DA13-371D-E629-214E5A0A1E4E}"/>
              </a:ext>
            </a:extLst>
          </p:cNvPr>
          <p:cNvSpPr/>
          <p:nvPr/>
        </p:nvSpPr>
        <p:spPr>
          <a:xfrm>
            <a:off x="5980176" y="1847871"/>
            <a:ext cx="347472" cy="384048"/>
          </a:xfrm>
          <a:prstGeom prst="rect">
            <a:avLst/>
          </a:prstGeom>
          <a:noFill/>
          <a:ln>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EB1863DB-2B41-BB22-6C13-F0B3F866A7AD}"/>
              </a:ext>
            </a:extLst>
          </p:cNvPr>
          <p:cNvSpPr/>
          <p:nvPr/>
        </p:nvSpPr>
        <p:spPr>
          <a:xfrm>
            <a:off x="4864100" y="4013200"/>
            <a:ext cx="1463548" cy="430391"/>
          </a:xfrm>
          <a:prstGeom prst="rect">
            <a:avLst/>
          </a:prstGeom>
          <a:noFill/>
          <a:ln>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EC78A54C-4381-046E-DE69-23271574856E}"/>
              </a:ext>
            </a:extLst>
          </p:cNvPr>
          <p:cNvSpPr/>
          <p:nvPr/>
        </p:nvSpPr>
        <p:spPr>
          <a:xfrm>
            <a:off x="1481559" y="1847871"/>
            <a:ext cx="816016" cy="247147"/>
          </a:xfrm>
          <a:prstGeom prst="rect">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C2B74C19-E150-7586-E9AF-2BCCF8D93952}"/>
              </a:ext>
            </a:extLst>
          </p:cNvPr>
          <p:cNvSpPr/>
          <p:nvPr/>
        </p:nvSpPr>
        <p:spPr>
          <a:xfrm>
            <a:off x="1481559" y="2358969"/>
            <a:ext cx="816016" cy="247147"/>
          </a:xfrm>
          <a:prstGeom prst="rect">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E3A3FED4-5A6F-7410-1D56-C4B8587CBA9E}"/>
              </a:ext>
            </a:extLst>
          </p:cNvPr>
          <p:cNvSpPr/>
          <p:nvPr/>
        </p:nvSpPr>
        <p:spPr>
          <a:xfrm>
            <a:off x="1481559" y="2920206"/>
            <a:ext cx="816016" cy="247147"/>
          </a:xfrm>
          <a:prstGeom prst="rect">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EAAE05E-9B2D-5CFF-46CA-658C05CD3F50}"/>
              </a:ext>
            </a:extLst>
          </p:cNvPr>
          <p:cNvSpPr/>
          <p:nvPr/>
        </p:nvSpPr>
        <p:spPr>
          <a:xfrm>
            <a:off x="1481559" y="3443303"/>
            <a:ext cx="816016" cy="247147"/>
          </a:xfrm>
          <a:prstGeom prst="rect">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BC54C900-84E5-2677-E482-466C793718B5}"/>
              </a:ext>
            </a:extLst>
          </p:cNvPr>
          <p:cNvSpPr/>
          <p:nvPr/>
        </p:nvSpPr>
        <p:spPr>
          <a:xfrm>
            <a:off x="1481559" y="3956528"/>
            <a:ext cx="816016" cy="247147"/>
          </a:xfrm>
          <a:prstGeom prst="rect">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A6A27D07-9EF1-2091-CCEF-EF17D278654D}"/>
              </a:ext>
            </a:extLst>
          </p:cNvPr>
          <p:cNvSpPr/>
          <p:nvPr/>
        </p:nvSpPr>
        <p:spPr>
          <a:xfrm>
            <a:off x="6452886" y="3981248"/>
            <a:ext cx="690778" cy="247147"/>
          </a:xfrm>
          <a:prstGeom prst="rect">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87F1579D-4B16-2E42-BE3D-A86BACBA6980}"/>
              </a:ext>
            </a:extLst>
          </p:cNvPr>
          <p:cNvSpPr/>
          <p:nvPr/>
        </p:nvSpPr>
        <p:spPr>
          <a:xfrm>
            <a:off x="6535950" y="3468022"/>
            <a:ext cx="690778" cy="247147"/>
          </a:xfrm>
          <a:prstGeom prst="rect">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D0750FF9-893A-7AB4-39DB-526E3F73A346}"/>
              </a:ext>
            </a:extLst>
          </p:cNvPr>
          <p:cNvSpPr/>
          <p:nvPr/>
        </p:nvSpPr>
        <p:spPr>
          <a:xfrm>
            <a:off x="6452886" y="2902476"/>
            <a:ext cx="690778" cy="247147"/>
          </a:xfrm>
          <a:prstGeom prst="rect">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BAA77A2F-236E-C92A-BED7-30214BEFB492}"/>
              </a:ext>
            </a:extLst>
          </p:cNvPr>
          <p:cNvSpPr/>
          <p:nvPr/>
        </p:nvSpPr>
        <p:spPr>
          <a:xfrm>
            <a:off x="6452886" y="2358969"/>
            <a:ext cx="690778" cy="247147"/>
          </a:xfrm>
          <a:prstGeom prst="rect">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6585328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pdated 2025 Branded Theme">
  <a:themeElements>
    <a:clrScheme name="eGroup Brand Colors">
      <a:dk1>
        <a:srgbClr val="262626"/>
      </a:dk1>
      <a:lt1>
        <a:srgbClr val="FEFFFF"/>
      </a:lt1>
      <a:dk2>
        <a:srgbClr val="262626"/>
      </a:dk2>
      <a:lt2>
        <a:srgbClr val="FEFFFF"/>
      </a:lt2>
      <a:accent1>
        <a:srgbClr val="02637F"/>
      </a:accent1>
      <a:accent2>
        <a:srgbClr val="373838"/>
      </a:accent2>
      <a:accent3>
        <a:srgbClr val="009ECC"/>
      </a:accent3>
      <a:accent4>
        <a:srgbClr val="FF9F24"/>
      </a:accent4>
      <a:accent5>
        <a:srgbClr val="ADAEB0"/>
      </a:accent5>
      <a:accent6>
        <a:srgbClr val="FEFFFF"/>
      </a:accent6>
      <a:hlink>
        <a:srgbClr val="009ECC"/>
      </a:hlink>
      <a:folHlink>
        <a:srgbClr val="FF9F24"/>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a:blip xmlns:r="http://schemas.openxmlformats.org/officeDocument/2006/relationships" r:embed="rId1"/>
          <a:stretch>
            <a:fillRect l="-1907" r="-1907"/>
          </a:stretch>
        </a:blipFill>
      </a:spPr>
      <a:bodyPr rtlCol="0" anchor="ctr"/>
      <a:lstStyle>
        <a:defPPr algn="ctr">
          <a:defRPr/>
        </a:defPPr>
      </a:lstStyle>
      <a:style>
        <a:lnRef idx="2">
          <a:schemeClr val="accent1">
            <a:shade val="15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Updated 2025 Branded Theme" id="{72FF1227-5BCE-427E-A17F-799F33BC4D56}" vid="{B3CC2DAA-C261-4475-8F0A-7AAD1D546C9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90EC9052D976E45A5698254DB55A5E1" ma:contentTypeVersion="22" ma:contentTypeDescription="Create a new document." ma:contentTypeScope="" ma:versionID="2c66e9e22bc58c67f04ecbc1f4c7286e">
  <xsd:schema xmlns:xsd="http://www.w3.org/2001/XMLSchema" xmlns:xs="http://www.w3.org/2001/XMLSchema" xmlns:p="http://schemas.microsoft.com/office/2006/metadata/properties" xmlns:ns1="http://schemas.microsoft.com/sharepoint/v3" xmlns:ns2="3c050a3f-bbc4-4248-ad22-9b7b1aba9041" xmlns:ns3="368dedfa-7e1a-40c9-95cf-4fb9d2a264aa" targetNamespace="http://schemas.microsoft.com/office/2006/metadata/properties" ma:root="true" ma:fieldsID="4e6e0ca72fcb9acece9c210c8e240a5c" ns1:_="" ns2:_="" ns3:_="">
    <xsd:import namespace="http://schemas.microsoft.com/sharepoint/v3"/>
    <xsd:import namespace="3c050a3f-bbc4-4248-ad22-9b7b1aba9041"/>
    <xsd:import namespace="368dedfa-7e1a-40c9-95cf-4fb9d2a264aa"/>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3:SharedWithUsers" minOccurs="0"/>
                <xsd:element ref="ns3:SharedWithDetails" minOccurs="0"/>
                <xsd:element ref="ns2:MediaServiceEventHashCode" minOccurs="0"/>
                <xsd:element ref="ns2:MediaServiceGenerationTime" minOccurs="0"/>
                <xsd:element ref="ns2:MediaServiceAutoKeyPoints" minOccurs="0"/>
                <xsd:element ref="ns2:MediaServiceKeyPoints" minOccurs="0"/>
                <xsd:element ref="ns2:MediaServiceLocation" minOccurs="0"/>
                <xsd:element ref="ns1:_ip_UnifiedCompliancePolicyProperties" minOccurs="0"/>
                <xsd:element ref="ns1:_ip_UnifiedCompliancePolicyUIAction" minOccurs="0"/>
                <xsd:element ref="ns2:MediaLengthInSeconds" minOccurs="0"/>
                <xsd:element ref="ns2:lcf76f155ced4ddcb4097134ff3c332f" minOccurs="0"/>
                <xsd:element ref="ns3:TaxCatchAll" minOccurs="0"/>
                <xsd:element ref="ns2:MediaServiceSearchProperties" minOccurs="0"/>
                <xsd:element ref="ns2:MediaServiceObjectDetectorVersion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ma:readOnly="false">
      <xsd:simpleType>
        <xsd:restriction base="dms:Note"/>
      </xsd:simpleType>
    </xsd:element>
    <xsd:element name="_ip_UnifiedCompliancePolicyUIAction" ma:index="21" nillable="true" ma:displayName="Unified Compliance Policy UI Action" ma:hidden="true" ma:internalName="_ip_UnifiedCompliancePolicyUIAction" ma:readOnly="fals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3c050a3f-bbc4-4248-ad22-9b7b1aba9041" elementFormDefault="qualified">
    <xsd:import namespace="http://schemas.microsoft.com/office/2006/documentManagement/types"/>
    <xsd:import namespace="http://schemas.microsoft.com/office/infopath/2007/PartnerControls"/>
    <xsd:element name="MediaServiceMetadata" ma:index="5" nillable="true" ma:displayName="MediaServiceMetadata" ma:description="" ma:hidden="true" ma:internalName="MediaServiceMetadata" ma:readOnly="true">
      <xsd:simpleType>
        <xsd:restriction base="dms:Note"/>
      </xsd:simpleType>
    </xsd:element>
    <xsd:element name="MediaServiceFastMetadata" ma:index="6" nillable="true" ma:displayName="MediaServiceFastMetadata" ma:description="" ma:hidden="true" ma:internalName="MediaServiceFastMetadata" ma:readOnly="true">
      <xsd:simpleType>
        <xsd:restriction base="dms:Note"/>
      </xsd:simpleType>
    </xsd:element>
    <xsd:element name="MediaServiceDateTaken" ma:index="7" nillable="true" ma:displayName="MediaServiceDateTaken" ma:hidden="true" ma:internalName="MediaServiceDateTaken" ma:readOnly="true">
      <xsd:simpleType>
        <xsd:restriction base="dms:Text"/>
      </xsd:simpleType>
    </xsd:element>
    <xsd:element name="MediaServiceAutoTags" ma:index="8" nillable="true" ma:displayName="MediaServiceAutoTags" ma:hidden="true" ma:internalName="MediaServiceAutoTags" ma:readOnly="true">
      <xsd:simpleType>
        <xsd:restriction base="dms:Text"/>
      </xsd:simpleType>
    </xsd:element>
    <xsd:element name="MediaServiceOCR" ma:index="12" nillable="true" ma:displayName="MediaServiceOCR" ma:hidden="true" ma:internalName="MediaServiceOCR" ma:readOnly="true">
      <xsd:simpleType>
        <xsd:restriction base="dms:Note"/>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hidden="true" ma:internalName="MediaServiceKeyPoints" ma:readOnly="true">
      <xsd:simpleType>
        <xsd:restriction base="dms:Note"/>
      </xsd:simpleType>
    </xsd:element>
    <xsd:element name="MediaServiceLocation" ma:index="19" nillable="true" ma:displayName="Location" ma:hidden="true" ma:internalName="MediaServiceLocation" ma:readOnly="true">
      <xsd:simpleType>
        <xsd:restriction base="dms:Text"/>
      </xsd:simpleType>
    </xsd:element>
    <xsd:element name="MediaLengthInSeconds" ma:index="22" nillable="true" ma:displayName="Length (seconds)" ma:internalName="MediaLengthInSeconds" ma:readOnly="true">
      <xsd:simpleType>
        <xsd:restriction base="dms:Unknown"/>
      </xsd:simpleType>
    </xsd:element>
    <xsd:element name="lcf76f155ced4ddcb4097134ff3c332f" ma:index="24" nillable="true" ma:taxonomy="true" ma:internalName="lcf76f155ced4ddcb4097134ff3c332f" ma:taxonomyFieldName="MediaServiceImageTags" ma:displayName="Image Tags" ma:readOnly="false" ma:fieldId="{5cf76f15-5ced-4ddc-b409-7134ff3c332f}" ma:taxonomyMulti="true" ma:sspId="667e442c-b924-4d5b-83f4-80c64f75e45b" ma:termSetId="09814cd3-568e-fe90-9814-8d621ff8fb84" ma:anchorId="fba54fb3-c3e1-fe81-a776-ca4b69148c4d" ma:open="true" ma:isKeyword="false">
      <xsd:complexType>
        <xsd:sequence>
          <xsd:element ref="pc:Terms" minOccurs="0" maxOccurs="1"/>
        </xsd:sequence>
      </xsd:complexType>
    </xsd:element>
    <xsd:element name="MediaServiceSearchProperties" ma:index="26" nillable="true" ma:displayName="MediaServiceSearchProperties" ma:hidden="true" ma:internalName="MediaServiceSearchProperties" ma:readOnly="true">
      <xsd:simpleType>
        <xsd:restriction base="dms:Note"/>
      </xsd:simpleType>
    </xsd:element>
    <xsd:element name="MediaServiceObjectDetectorVersions" ma:index="27" nillable="true" ma:displayName="MediaServiceObjectDetectorVersions" ma:hidden="true" ma:indexed="true" ma:internalName="MediaServiceObjectDetectorVersions" ma:readOnly="true">
      <xsd:simpleType>
        <xsd:restriction base="dms:Text"/>
      </xsd:simpleType>
    </xsd:element>
    <xsd:element name="MediaServiceBillingMetadata" ma:index="28"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368dedfa-7e1a-40c9-95cf-4fb9d2a264aa" elementFormDefault="qualified">
    <xsd:import namespace="http://schemas.microsoft.com/office/2006/documentManagement/types"/>
    <xsd:import namespace="http://schemas.microsoft.com/office/infopath/2007/PartnerControls"/>
    <xsd:element name="SharedWithUsers" ma:index="13" nillable="true" ma:displayName="Shared With" ma:hidden="tru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hidden="true" ma:internalName="SharedWithDetails" ma:readOnly="true">
      <xsd:simpleType>
        <xsd:restriction base="dms:Note"/>
      </xsd:simpleType>
    </xsd:element>
    <xsd:element name="TaxCatchAll" ma:index="25" nillable="true" ma:displayName="Taxonomy Catch All Column" ma:hidden="true" ma:list="{a1dce103-f10d-419a-8f36-09852631ce66}" ma:internalName="TaxCatchAll" ma:showField="CatchAllData" ma:web="368dedfa-7e1a-40c9-95cf-4fb9d2a264a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Content Type"/>
        <xsd:element ref="dc:title" minOccurs="0" maxOccurs="1" ma:index="0"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TaxCatchAll xmlns="368dedfa-7e1a-40c9-95cf-4fb9d2a264aa" xsi:nil="true"/>
    <lcf76f155ced4ddcb4097134ff3c332f xmlns="3c050a3f-bbc4-4248-ad22-9b7b1aba9041">
      <Terms xmlns="http://schemas.microsoft.com/office/infopath/2007/PartnerControls"/>
    </lcf76f155ced4ddcb4097134ff3c332f>
    <SharedWithUsers xmlns="368dedfa-7e1a-40c9-95cf-4fb9d2a264aa">
      <UserInfo>
        <DisplayName/>
        <AccountId xsi:nil="true"/>
        <AccountType/>
      </UserInfo>
    </SharedWithUsers>
  </documentManagement>
</p:properties>
</file>

<file path=customXml/itemProps1.xml><?xml version="1.0" encoding="utf-8"?>
<ds:datastoreItem xmlns:ds="http://schemas.openxmlformats.org/officeDocument/2006/customXml" ds:itemID="{BFE3DAB5-A549-498A-9421-0E82C73F38C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3c050a3f-bbc4-4248-ad22-9b7b1aba9041"/>
    <ds:schemaRef ds:uri="368dedfa-7e1a-40c9-95cf-4fb9d2a264a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EEC3DDA-1224-4CF5-9755-D96501E0E614}">
  <ds:schemaRefs>
    <ds:schemaRef ds:uri="http://schemas.microsoft.com/sharepoint/v3/contenttype/forms"/>
  </ds:schemaRefs>
</ds:datastoreItem>
</file>

<file path=customXml/itemProps3.xml><?xml version="1.0" encoding="utf-8"?>
<ds:datastoreItem xmlns:ds="http://schemas.openxmlformats.org/officeDocument/2006/customXml" ds:itemID="{8E300EAD-03DF-4C93-B186-FCCEB617DA67}">
  <ds:schemaRefs>
    <ds:schemaRef ds:uri="http://purl.org/dc/terms/"/>
    <ds:schemaRef ds:uri="http://schemas.microsoft.com/sharepoint/v3"/>
    <ds:schemaRef ds:uri="http://purl.org/dc/elements/1.1/"/>
    <ds:schemaRef ds:uri="3c050a3f-bbc4-4248-ad22-9b7b1aba9041"/>
    <ds:schemaRef ds:uri="http://schemas.microsoft.com/office/2006/documentManagement/types"/>
    <ds:schemaRef ds:uri="http://schemas.microsoft.com/office/infopath/2007/PartnerControls"/>
    <ds:schemaRef ds:uri="http://schemas.openxmlformats.org/package/2006/metadata/core-properties"/>
    <ds:schemaRef ds:uri="http://schemas.microsoft.com/office/2006/metadata/properties"/>
    <ds:schemaRef ds:uri="368dedfa-7e1a-40c9-95cf-4fb9d2a264aa"/>
    <ds:schemaRef ds:uri="http://www.w3.org/XML/1998/namespace"/>
    <ds:schemaRef ds:uri="http://purl.org/dc/dcmitype/"/>
  </ds:schemaRefs>
</ds:datastoreItem>
</file>

<file path=docMetadata/LabelInfo.xml><?xml version="1.0" encoding="utf-8"?>
<clbl:labelList xmlns:clbl="http://schemas.microsoft.com/office/2020/mipLabelMetadata">
  <clbl:label id="{8567a26a-3371-42ad-a2af-23bee9db41dd}" enabled="0" method="" siteId="{8567a26a-3371-42ad-a2af-23bee9db41dd}" removed="1"/>
</clbl:labelList>
</file>

<file path=docProps/app.xml><?xml version="1.0" encoding="utf-8"?>
<Properties xmlns="http://schemas.openxmlformats.org/officeDocument/2006/extended-properties" xmlns:vt="http://schemas.openxmlformats.org/officeDocument/2006/docPropsVTypes">
  <Template>Updated 2025 Branded Theme</Template>
  <TotalTime>10560</TotalTime>
  <Words>3921</Words>
  <Application>Microsoft Office PowerPoint</Application>
  <PresentationFormat>Custom</PresentationFormat>
  <Paragraphs>282</Paragraphs>
  <Slides>27</Slides>
  <Notes>0</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27</vt:i4>
      </vt:variant>
    </vt:vector>
  </HeadingPairs>
  <TitlesOfParts>
    <vt:vector size="40" baseType="lpstr">
      <vt:lpstr>Aptos</vt:lpstr>
      <vt:lpstr>Arial</vt:lpstr>
      <vt:lpstr>Arial,Sans-Serif</vt:lpstr>
      <vt:lpstr>Avenir</vt:lpstr>
      <vt:lpstr>Avenir Black</vt:lpstr>
      <vt:lpstr>Avenir Book</vt:lpstr>
      <vt:lpstr>Avenir Heavy</vt:lpstr>
      <vt:lpstr>Avenir Medium</vt:lpstr>
      <vt:lpstr>Avenir Next LT Pro Light</vt:lpstr>
      <vt:lpstr>Calibri</vt:lpstr>
      <vt:lpstr>Courier New</vt:lpstr>
      <vt:lpstr>Wingdings</vt:lpstr>
      <vt:lpstr>Updated 2025 Branded Theme</vt:lpstr>
      <vt:lpstr>Initiate, Answer, End a Call</vt:lpstr>
      <vt:lpstr>Call Management: Call Merge</vt:lpstr>
      <vt:lpstr>Call Management: Hold</vt:lpstr>
      <vt:lpstr>Call Management: Transfer</vt:lpstr>
      <vt:lpstr>Call Management: Call Park – Teams Desktop</vt:lpstr>
      <vt:lpstr>Call Management: Call Park – Teams Mobile App</vt:lpstr>
      <vt:lpstr>Manage Contacts</vt:lpstr>
      <vt:lpstr>Manage Contacts: Create People Categories</vt:lpstr>
      <vt:lpstr>Block Unwanted Calls</vt:lpstr>
      <vt:lpstr>Manage Blocked Numbers</vt:lpstr>
      <vt:lpstr>Dialpad</vt:lpstr>
      <vt:lpstr>Call Management: Initiate a Multi-Party Call</vt:lpstr>
      <vt:lpstr>Call Management: Call Answering Rules</vt:lpstr>
      <vt:lpstr>Call Management: Call Groups</vt:lpstr>
      <vt:lpstr>Delegate Settings: Assign a Delegate</vt:lpstr>
      <vt:lpstr>Delegate Settings: Delegate Duties</vt:lpstr>
      <vt:lpstr>Location Services: E911 Location Setting (pt. 1)</vt:lpstr>
      <vt:lpstr>Location Services: E911 Location Setting (pt. 2)</vt:lpstr>
      <vt:lpstr>Voicemail Configuration</vt:lpstr>
      <vt:lpstr>Voicemail Management</vt:lpstr>
      <vt:lpstr>Call Recording and Transcription</vt:lpstr>
      <vt:lpstr>Shared Lines &amp; Call Queues</vt:lpstr>
      <vt:lpstr>Logging In &amp; Out of Shared Lines &amp; Call Queues</vt:lpstr>
      <vt:lpstr>Voice Enabled Channel</vt:lpstr>
      <vt:lpstr>Voice Enabled Channel – Adding a Member</vt:lpstr>
      <vt:lpstr>Shared Voicemail in Outlook</vt:lpstr>
      <vt:lpstr>Shared Voicemail in Teams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Hayley Meese-Cherry</dc:creator>
  <cp:lastModifiedBy>Stephanie Dykes</cp:lastModifiedBy>
  <cp:revision>3</cp:revision>
  <dcterms:created xsi:type="dcterms:W3CDTF">2025-03-19T13:28:34Z</dcterms:created>
  <dcterms:modified xsi:type="dcterms:W3CDTF">2025-12-26T21:31:10Z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0x010100F90EC9052D976E45A5698254DB55A5E1</vt:lpwstr>
  </property>
  <property fmtid="{D5CDD505-2E9C-101B-9397-08002B2CF9AE}" pid="3" name="MediaServiceImageTags">
    <vt:lpwstr/>
  </property>
  <property fmtid="{D5CDD505-2E9C-101B-9397-08002B2CF9AE}" pid="4" name="Order">
    <vt:r8>1747200</vt:r8>
  </property>
  <property fmtid="{D5CDD505-2E9C-101B-9397-08002B2CF9AE}" pid="5" name="xd_Signature">
    <vt:bool>false</vt:bool>
  </property>
  <property fmtid="{D5CDD505-2E9C-101B-9397-08002B2CF9AE}" pid="6" name="xd_ProgID">
    <vt:lpwstr/>
  </property>
  <property fmtid="{D5CDD505-2E9C-101B-9397-08002B2CF9AE}" pid="7" name="TemplateUrl">
    <vt:lpwstr/>
  </property>
  <property fmtid="{D5CDD505-2E9C-101B-9397-08002B2CF9AE}" pid="8" name="ComplianceAssetId">
    <vt:lpwstr/>
  </property>
  <property fmtid="{D5CDD505-2E9C-101B-9397-08002B2CF9AE}" pid="9" name="_ExtendedDescription">
    <vt:lpwstr/>
  </property>
  <property fmtid="{D5CDD505-2E9C-101B-9397-08002B2CF9AE}" pid="10" name="TriggerFlowInfo">
    <vt:lpwstr/>
  </property>
</Properties>
</file>